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842" r:id="rId5"/>
    <p:sldMasterId id="2147483887" r:id="rId6"/>
  </p:sldMasterIdLst>
  <p:notesMasterIdLst>
    <p:notesMasterId r:id="rId81"/>
  </p:notesMasterIdLst>
  <p:handoutMasterIdLst>
    <p:handoutMasterId r:id="rId82"/>
  </p:handoutMasterIdLst>
  <p:sldIdLst>
    <p:sldId id="437" r:id="rId7"/>
    <p:sldId id="367" r:id="rId8"/>
    <p:sldId id="368" r:id="rId9"/>
    <p:sldId id="462" r:id="rId10"/>
    <p:sldId id="452" r:id="rId11"/>
    <p:sldId id="375" r:id="rId12"/>
    <p:sldId id="381" r:id="rId13"/>
    <p:sldId id="448" r:id="rId14"/>
    <p:sldId id="449" r:id="rId15"/>
    <p:sldId id="450" r:id="rId16"/>
    <p:sldId id="451" r:id="rId17"/>
    <p:sldId id="486" r:id="rId18"/>
    <p:sldId id="390" r:id="rId19"/>
    <p:sldId id="453" r:id="rId20"/>
    <p:sldId id="454" r:id="rId21"/>
    <p:sldId id="455" r:id="rId22"/>
    <p:sldId id="487" r:id="rId23"/>
    <p:sldId id="386" r:id="rId24"/>
    <p:sldId id="456" r:id="rId25"/>
    <p:sldId id="457" r:id="rId26"/>
    <p:sldId id="380" r:id="rId27"/>
    <p:sldId id="446" r:id="rId28"/>
    <p:sldId id="459" r:id="rId29"/>
    <p:sldId id="392" r:id="rId30"/>
    <p:sldId id="466" r:id="rId31"/>
    <p:sldId id="460" r:id="rId32"/>
    <p:sldId id="461" r:id="rId33"/>
    <p:sldId id="465" r:id="rId34"/>
    <p:sldId id="396" r:id="rId35"/>
    <p:sldId id="468" r:id="rId36"/>
    <p:sldId id="440" r:id="rId37"/>
    <p:sldId id="397" r:id="rId38"/>
    <p:sldId id="469" r:id="rId39"/>
    <p:sldId id="470" r:id="rId40"/>
    <p:sldId id="472" r:id="rId41"/>
    <p:sldId id="473" r:id="rId42"/>
    <p:sldId id="400" r:id="rId43"/>
    <p:sldId id="442" r:id="rId44"/>
    <p:sldId id="475" r:id="rId45"/>
    <p:sldId id="474" r:id="rId46"/>
    <p:sldId id="476" r:id="rId47"/>
    <p:sldId id="401" r:id="rId48"/>
    <p:sldId id="443" r:id="rId49"/>
    <p:sldId id="477" r:id="rId50"/>
    <p:sldId id="402" r:id="rId51"/>
    <p:sldId id="403" r:id="rId52"/>
    <p:sldId id="405" r:id="rId53"/>
    <p:sldId id="404" r:id="rId54"/>
    <p:sldId id="478" r:id="rId55"/>
    <p:sldId id="479" r:id="rId56"/>
    <p:sldId id="408" r:id="rId57"/>
    <p:sldId id="412" r:id="rId58"/>
    <p:sldId id="480" r:id="rId59"/>
    <p:sldId id="488" r:id="rId60"/>
    <p:sldId id="411" r:id="rId61"/>
    <p:sldId id="409" r:id="rId62"/>
    <p:sldId id="489" r:id="rId63"/>
    <p:sldId id="414" r:id="rId64"/>
    <p:sldId id="415" r:id="rId65"/>
    <p:sldId id="416" r:id="rId66"/>
    <p:sldId id="420" r:id="rId67"/>
    <p:sldId id="445" r:id="rId68"/>
    <p:sldId id="421" r:id="rId69"/>
    <p:sldId id="418" r:id="rId70"/>
    <p:sldId id="422" r:id="rId71"/>
    <p:sldId id="423" r:id="rId72"/>
    <p:sldId id="424" r:id="rId73"/>
    <p:sldId id="429" r:id="rId74"/>
    <p:sldId id="430" r:id="rId75"/>
    <p:sldId id="481" r:id="rId76"/>
    <p:sldId id="483" r:id="rId77"/>
    <p:sldId id="484" r:id="rId78"/>
    <p:sldId id="485" r:id="rId79"/>
    <p:sldId id="413" r:id="rId80"/>
  </p:sldIdLst>
  <p:sldSz cx="12192000" cy="6858000"/>
  <p:notesSz cx="6858000" cy="9945688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AD3C07D5-EF08-4BF5-A4D3-DC587E71E04E}">
          <p14:sldIdLst>
            <p14:sldId id="437"/>
            <p14:sldId id="367"/>
          </p14:sldIdLst>
        </p14:section>
        <p14:section name="Scalaire functies" id="{63400C37-CDC1-49B7-8B20-0151F4F3C164}">
          <p14:sldIdLst>
            <p14:sldId id="368"/>
          </p14:sldIdLst>
        </p14:section>
        <p14:section name="Stringfuncties" id="{866A93DD-9B74-4571-B504-74D803490FD2}">
          <p14:sldIdLst>
            <p14:sldId id="462"/>
            <p14:sldId id="452"/>
            <p14:sldId id="375"/>
            <p14:sldId id="381"/>
            <p14:sldId id="448"/>
            <p14:sldId id="449"/>
            <p14:sldId id="450"/>
            <p14:sldId id="451"/>
            <p14:sldId id="486"/>
            <p14:sldId id="390"/>
            <p14:sldId id="453"/>
            <p14:sldId id="454"/>
            <p14:sldId id="455"/>
            <p14:sldId id="487"/>
            <p14:sldId id="386"/>
            <p14:sldId id="456"/>
            <p14:sldId id="457"/>
            <p14:sldId id="380"/>
            <p14:sldId id="446"/>
            <p14:sldId id="459"/>
            <p14:sldId id="392"/>
            <p14:sldId id="466"/>
            <p14:sldId id="460"/>
            <p14:sldId id="461"/>
          </p14:sldIdLst>
        </p14:section>
        <p14:section name="Numerieke en wiskundige functies" id="{F903D9B2-4499-465F-A91B-522116A97AEA}">
          <p14:sldIdLst>
            <p14:sldId id="465"/>
            <p14:sldId id="396"/>
            <p14:sldId id="468"/>
            <p14:sldId id="440"/>
            <p14:sldId id="397"/>
            <p14:sldId id="469"/>
            <p14:sldId id="470"/>
            <p14:sldId id="472"/>
          </p14:sldIdLst>
        </p14:section>
        <p14:section name="Datum en tijd functies" id="{7A023E22-33FC-4A1D-82DA-A2DE906BAFA2}">
          <p14:sldIdLst>
            <p14:sldId id="473"/>
            <p14:sldId id="400"/>
            <p14:sldId id="442"/>
            <p14:sldId id="475"/>
            <p14:sldId id="474"/>
            <p14:sldId id="476"/>
            <p14:sldId id="401"/>
            <p14:sldId id="443"/>
            <p14:sldId id="477"/>
            <p14:sldId id="402"/>
            <p14:sldId id="403"/>
            <p14:sldId id="405"/>
            <p14:sldId id="404"/>
            <p14:sldId id="478"/>
            <p14:sldId id="479"/>
          </p14:sldIdLst>
        </p14:section>
        <p14:section name="Geavanceerde functies" id="{B07FCD91-CB12-4B0D-98FB-8BC41A02699D}">
          <p14:sldIdLst>
            <p14:sldId id="408"/>
            <p14:sldId id="412"/>
            <p14:sldId id="480"/>
            <p14:sldId id="488"/>
            <p14:sldId id="411"/>
            <p14:sldId id="409"/>
            <p14:sldId id="489"/>
            <p14:sldId id="414"/>
            <p14:sldId id="415"/>
            <p14:sldId id="416"/>
            <p14:sldId id="420"/>
            <p14:sldId id="445"/>
            <p14:sldId id="421"/>
            <p14:sldId id="418"/>
            <p14:sldId id="422"/>
            <p14:sldId id="423"/>
            <p14:sldId id="424"/>
          </p14:sldIdLst>
        </p14:section>
        <p14:section name="ORDER BY" id="{EBF4E3A1-C00A-4876-A316-14B3AAD5A436}">
          <p14:sldIdLst>
            <p14:sldId id="429"/>
            <p14:sldId id="430"/>
            <p14:sldId id="481"/>
            <p14:sldId id="483"/>
            <p14:sldId id="484"/>
            <p14:sldId id="485"/>
            <p14:sldId id="41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5F8"/>
    <a:srgbClr val="F04619"/>
    <a:srgbClr val="000000"/>
    <a:srgbClr val="E8EBEE"/>
    <a:srgbClr val="FA6432"/>
    <a:srgbClr val="000A1E"/>
    <a:srgbClr val="00283C"/>
    <a:srgbClr val="DEE1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C3EB54-7DE5-492B-814E-8EEB9DC12013}" v="2" dt="2023-09-20T20:30:08.1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0402" autoAdjust="0"/>
  </p:normalViewPr>
  <p:slideViewPr>
    <p:cSldViewPr snapToGrid="0">
      <p:cViewPr varScale="1">
        <p:scale>
          <a:sx n="65" d="100"/>
          <a:sy n="65" d="100"/>
        </p:scale>
        <p:origin x="135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111" d="100"/>
          <a:sy n="111" d="100"/>
        </p:scale>
        <p:origin x="333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viewProps" Target="viewProps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presProps" Target="presProps.xml"/><Relationship Id="rId88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microsoft.com/office/2016/11/relationships/changesInfo" Target="changesInfos/changesInfo1.xml"/><Relationship Id="rId61" Type="http://schemas.openxmlformats.org/officeDocument/2006/relationships/slide" Target="slides/slide55.xml"/><Relationship Id="rId8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s Bartholomeus" userId="fdad893c-ea0f-4e18-a760-ac9a83339ccd" providerId="ADAL" clId="{25A97C1F-D4E6-4605-9607-6B66C177C6AC}"/>
    <pc:docChg chg="custSel modSld">
      <pc:chgData name="Hans Bartholomeus" userId="fdad893c-ea0f-4e18-a760-ac9a83339ccd" providerId="ADAL" clId="{25A97C1F-D4E6-4605-9607-6B66C177C6AC}" dt="2023-09-04T07:44:59.125" v="13" actId="27636"/>
      <pc:docMkLst>
        <pc:docMk/>
      </pc:docMkLst>
      <pc:sldChg chg="modSp">
        <pc:chgData name="Hans Bartholomeus" userId="fdad893c-ea0f-4e18-a760-ac9a83339ccd" providerId="ADAL" clId="{25A97C1F-D4E6-4605-9607-6B66C177C6AC}" dt="2023-08-21T11:17:18.006" v="2" actId="20578"/>
        <pc:sldMkLst>
          <pc:docMk/>
          <pc:sldMk cId="1499335801" sldId="563"/>
        </pc:sldMkLst>
        <pc:spChg chg="mod">
          <ac:chgData name="Hans Bartholomeus" userId="fdad893c-ea0f-4e18-a760-ac9a83339ccd" providerId="ADAL" clId="{25A97C1F-D4E6-4605-9607-6B66C177C6AC}" dt="2023-08-21T11:17:18.006" v="2" actId="20578"/>
          <ac:spMkLst>
            <pc:docMk/>
            <pc:sldMk cId="1499335801" sldId="563"/>
            <ac:spMk id="20" creationId="{D64738EC-9024-F106-F3A8-77DB4867F605}"/>
          </ac:spMkLst>
        </pc:spChg>
      </pc:sldChg>
      <pc:sldChg chg="modSp mod">
        <pc:chgData name="Hans Bartholomeus" userId="fdad893c-ea0f-4e18-a760-ac9a83339ccd" providerId="ADAL" clId="{25A97C1F-D4E6-4605-9607-6B66C177C6AC}" dt="2023-08-21T11:18:20.804" v="8" actId="20577"/>
        <pc:sldMkLst>
          <pc:docMk/>
          <pc:sldMk cId="3231302315" sldId="568"/>
        </pc:sldMkLst>
        <pc:spChg chg="mod">
          <ac:chgData name="Hans Bartholomeus" userId="fdad893c-ea0f-4e18-a760-ac9a83339ccd" providerId="ADAL" clId="{25A97C1F-D4E6-4605-9607-6B66C177C6AC}" dt="2023-08-21T11:18:20.804" v="8" actId="20577"/>
          <ac:spMkLst>
            <pc:docMk/>
            <pc:sldMk cId="3231302315" sldId="568"/>
            <ac:spMk id="3" creationId="{E9C71DC8-84E0-5D6C-E808-C120BB5424A5}"/>
          </ac:spMkLst>
        </pc:spChg>
      </pc:sldChg>
      <pc:sldChg chg="modSp mod">
        <pc:chgData name="Hans Bartholomeus" userId="fdad893c-ea0f-4e18-a760-ac9a83339ccd" providerId="ADAL" clId="{25A97C1F-D4E6-4605-9607-6B66C177C6AC}" dt="2023-08-29T07:46:22.202" v="11" actId="20577"/>
        <pc:sldMkLst>
          <pc:docMk/>
          <pc:sldMk cId="3536468381" sldId="578"/>
        </pc:sldMkLst>
        <pc:spChg chg="mod">
          <ac:chgData name="Hans Bartholomeus" userId="fdad893c-ea0f-4e18-a760-ac9a83339ccd" providerId="ADAL" clId="{25A97C1F-D4E6-4605-9607-6B66C177C6AC}" dt="2023-08-29T07:46:22.202" v="11" actId="20577"/>
          <ac:spMkLst>
            <pc:docMk/>
            <pc:sldMk cId="3536468381" sldId="578"/>
            <ac:spMk id="28" creationId="{DB3E6571-DCE8-8F14-542E-139CE312C21C}"/>
          </ac:spMkLst>
        </pc:spChg>
      </pc:sldChg>
      <pc:sldChg chg="delSp mod">
        <pc:chgData name="Hans Bartholomeus" userId="fdad893c-ea0f-4e18-a760-ac9a83339ccd" providerId="ADAL" clId="{25A97C1F-D4E6-4605-9607-6B66C177C6AC}" dt="2023-08-21T11:14:19.977" v="0" actId="478"/>
        <pc:sldMkLst>
          <pc:docMk/>
          <pc:sldMk cId="4259388951" sldId="582"/>
        </pc:sldMkLst>
        <pc:picChg chg="del">
          <ac:chgData name="Hans Bartholomeus" userId="fdad893c-ea0f-4e18-a760-ac9a83339ccd" providerId="ADAL" clId="{25A97C1F-D4E6-4605-9607-6B66C177C6AC}" dt="2023-08-21T11:14:19.977" v="0" actId="478"/>
          <ac:picMkLst>
            <pc:docMk/>
            <pc:sldMk cId="4259388951" sldId="582"/>
            <ac:picMk id="7" creationId="{493FEE6A-DB30-1BDB-DB81-C7455E3A6EC1}"/>
          </ac:picMkLst>
        </pc:picChg>
      </pc:sldChg>
      <pc:sldChg chg="modSp mod">
        <pc:chgData name="Hans Bartholomeus" userId="fdad893c-ea0f-4e18-a760-ac9a83339ccd" providerId="ADAL" clId="{25A97C1F-D4E6-4605-9607-6B66C177C6AC}" dt="2023-09-04T07:44:59.125" v="13" actId="27636"/>
        <pc:sldMkLst>
          <pc:docMk/>
          <pc:sldMk cId="2741029958" sldId="583"/>
        </pc:sldMkLst>
        <pc:spChg chg="mod">
          <ac:chgData name="Hans Bartholomeus" userId="fdad893c-ea0f-4e18-a760-ac9a83339ccd" providerId="ADAL" clId="{25A97C1F-D4E6-4605-9607-6B66C177C6AC}" dt="2023-09-04T07:44:59.125" v="13" actId="27636"/>
          <ac:spMkLst>
            <pc:docMk/>
            <pc:sldMk cId="2741029958" sldId="583"/>
            <ac:spMk id="3" creationId="{B10C4513-6C01-D434-55CE-1A7F05C7F355}"/>
          </ac:spMkLst>
        </pc:spChg>
      </pc:sldChg>
    </pc:docChg>
  </pc:docChgLst>
  <pc:docChgLst>
    <pc:chgData name="Kristine Mangelschots" userId="f3152f8f-1017-4733-9e76-33dd9c43a1dc" providerId="ADAL" clId="{BFC3EB54-7DE5-492B-814E-8EEB9DC12013}"/>
    <pc:docChg chg="undo custSel modSld">
      <pc:chgData name="Kristine Mangelschots" userId="f3152f8f-1017-4733-9e76-33dd9c43a1dc" providerId="ADAL" clId="{BFC3EB54-7DE5-492B-814E-8EEB9DC12013}" dt="2023-09-20T20:31:23.617" v="13" actId="20577"/>
      <pc:docMkLst>
        <pc:docMk/>
      </pc:docMkLst>
      <pc:sldChg chg="addSp modSp mod">
        <pc:chgData name="Kristine Mangelschots" userId="f3152f8f-1017-4733-9e76-33dd9c43a1dc" providerId="ADAL" clId="{BFC3EB54-7DE5-492B-814E-8EEB9DC12013}" dt="2023-09-20T20:29:41.841" v="4" actId="1076"/>
        <pc:sldMkLst>
          <pc:docMk/>
          <pc:sldMk cId="1481371428" sldId="579"/>
        </pc:sldMkLst>
        <pc:picChg chg="add mod">
          <ac:chgData name="Kristine Mangelschots" userId="f3152f8f-1017-4733-9e76-33dd9c43a1dc" providerId="ADAL" clId="{BFC3EB54-7DE5-492B-814E-8EEB9DC12013}" dt="2023-09-20T20:29:41.841" v="4" actId="1076"/>
          <ac:picMkLst>
            <pc:docMk/>
            <pc:sldMk cId="1481371428" sldId="579"/>
            <ac:picMk id="3" creationId="{EB9D17AE-7663-8E7A-C9EB-C46C0B849161}"/>
          </ac:picMkLst>
        </pc:picChg>
      </pc:sldChg>
      <pc:sldChg chg="addSp modSp mod">
        <pc:chgData name="Kristine Mangelschots" userId="f3152f8f-1017-4733-9e76-33dd9c43a1dc" providerId="ADAL" clId="{BFC3EB54-7DE5-492B-814E-8EEB9DC12013}" dt="2023-09-20T20:30:45.109" v="12" actId="1076"/>
        <pc:sldMkLst>
          <pc:docMk/>
          <pc:sldMk cId="657630737" sldId="583"/>
        </pc:sldMkLst>
        <pc:spChg chg="add mod">
          <ac:chgData name="Kristine Mangelschots" userId="f3152f8f-1017-4733-9e76-33dd9c43a1dc" providerId="ADAL" clId="{BFC3EB54-7DE5-492B-814E-8EEB9DC12013}" dt="2023-09-20T20:30:45.109" v="12" actId="1076"/>
          <ac:spMkLst>
            <pc:docMk/>
            <pc:sldMk cId="657630737" sldId="583"/>
            <ac:spMk id="2" creationId="{A21334F2-A653-261C-031F-13ECD4A514CA}"/>
          </ac:spMkLst>
        </pc:spChg>
      </pc:sldChg>
      <pc:sldChg chg="modSp mod">
        <pc:chgData name="Kristine Mangelschots" userId="f3152f8f-1017-4733-9e76-33dd9c43a1dc" providerId="ADAL" clId="{BFC3EB54-7DE5-492B-814E-8EEB9DC12013}" dt="2023-09-20T20:31:23.617" v="13" actId="20577"/>
        <pc:sldMkLst>
          <pc:docMk/>
          <pc:sldMk cId="653865846" sldId="610"/>
        </pc:sldMkLst>
        <pc:spChg chg="mod">
          <ac:chgData name="Kristine Mangelschots" userId="f3152f8f-1017-4733-9e76-33dd9c43a1dc" providerId="ADAL" clId="{BFC3EB54-7DE5-492B-814E-8EEB9DC12013}" dt="2023-09-20T20:31:23.617" v="13" actId="20577"/>
          <ac:spMkLst>
            <pc:docMk/>
            <pc:sldMk cId="653865846" sldId="610"/>
            <ac:spMk id="8" creationId="{6B121075-4F7C-1334-3FD0-392205789EC6}"/>
          </ac:spMkLst>
        </pc:spChg>
      </pc:sldChg>
    </pc:docChg>
  </pc:docChgLst>
  <pc:docChgLst>
    <pc:chgData name="Kristine Mangelschots" userId="f3152f8f-1017-4733-9e76-33dd9c43a1dc" providerId="ADAL" clId="{72DCAA77-F9F8-41A6-B641-1CFB23913A63}"/>
    <pc:docChg chg="modNotesMaster modHandout">
      <pc:chgData name="Kristine Mangelschots" userId="f3152f8f-1017-4733-9e76-33dd9c43a1dc" providerId="ADAL" clId="{72DCAA77-F9F8-41A6-B641-1CFB23913A63}" dt="2023-09-14T07:57:23.914" v="0"/>
      <pc:docMkLst>
        <pc:docMk/>
      </pc:docMkLst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287FFC-E0E7-4EDA-BEED-237BE5D51AE5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887711AD-D263-4D19-8708-BEE17EFF26FB}">
      <dgm:prSet phldrT="[Text]" custT="1"/>
      <dgm:spPr/>
      <dgm:t>
        <a:bodyPr/>
        <a:lstStyle/>
        <a:p>
          <a:r>
            <a:rPr lang="nl-BE" sz="1800" dirty="0"/>
            <a:t>Scalaire functies</a:t>
          </a:r>
        </a:p>
      </dgm:t>
    </dgm:pt>
    <dgm:pt modelId="{076790A4-DF96-4124-BD55-4019BA882289}" type="parTrans" cxnId="{BA5C3A5B-D581-484A-BE30-5906624DBAFB}">
      <dgm:prSet/>
      <dgm:spPr/>
      <dgm:t>
        <a:bodyPr/>
        <a:lstStyle/>
        <a:p>
          <a:endParaRPr lang="nl-BE"/>
        </a:p>
      </dgm:t>
    </dgm:pt>
    <dgm:pt modelId="{C8EC7252-BD20-4526-82C6-7B78DD7CC1FD}" type="sibTrans" cxnId="{BA5C3A5B-D581-484A-BE30-5906624DBAFB}">
      <dgm:prSet/>
      <dgm:spPr/>
      <dgm:t>
        <a:bodyPr/>
        <a:lstStyle/>
        <a:p>
          <a:endParaRPr lang="nl-BE"/>
        </a:p>
      </dgm:t>
    </dgm:pt>
    <dgm:pt modelId="{D038340F-288A-4216-A89E-FA7FD95E7780}">
      <dgm:prSet phldrT="[Text]" custT="1"/>
      <dgm:spPr/>
      <dgm:t>
        <a:bodyPr/>
        <a:lstStyle/>
        <a:p>
          <a:pPr marL="0" indent="0"/>
          <a:r>
            <a:rPr lang="nl-BE" sz="1400"/>
            <a:t>String</a:t>
          </a:r>
        </a:p>
        <a:p>
          <a:pPr marL="0"/>
          <a:r>
            <a:rPr lang="nl-BE" sz="1400"/>
            <a:t>functies</a:t>
          </a:r>
        </a:p>
      </dgm:t>
    </dgm:pt>
    <dgm:pt modelId="{422FA961-E1D8-4373-AAF7-7ACB4812A178}" type="parTrans" cxnId="{82D5D229-66DE-4572-A9D4-2B8CC46293BB}">
      <dgm:prSet/>
      <dgm:spPr/>
      <dgm:t>
        <a:bodyPr/>
        <a:lstStyle/>
        <a:p>
          <a:endParaRPr lang="nl-BE"/>
        </a:p>
      </dgm:t>
    </dgm:pt>
    <dgm:pt modelId="{384D1FCD-0505-4F54-A06A-98B56912BE27}" type="sibTrans" cxnId="{82D5D229-66DE-4572-A9D4-2B8CC46293BB}">
      <dgm:prSet/>
      <dgm:spPr/>
      <dgm:t>
        <a:bodyPr/>
        <a:lstStyle/>
        <a:p>
          <a:endParaRPr lang="nl-BE"/>
        </a:p>
      </dgm:t>
    </dgm:pt>
    <dgm:pt modelId="{E2B43409-2BD3-40EC-AA2E-5F072D6DCC14}">
      <dgm:prSet phldrT="[Text]" custT="1"/>
      <dgm:spPr/>
      <dgm:t>
        <a:bodyPr/>
        <a:lstStyle/>
        <a:p>
          <a:r>
            <a:rPr lang="nl-BE" sz="1400"/>
            <a:t>Numerieke functies</a:t>
          </a:r>
        </a:p>
      </dgm:t>
    </dgm:pt>
    <dgm:pt modelId="{F6C2AE9F-2DF3-418D-8998-D8AAE2B98C73}" type="parTrans" cxnId="{E045C7E0-DE74-4259-9891-B07E6EE8C12D}">
      <dgm:prSet/>
      <dgm:spPr/>
      <dgm:t>
        <a:bodyPr/>
        <a:lstStyle/>
        <a:p>
          <a:endParaRPr lang="nl-BE"/>
        </a:p>
      </dgm:t>
    </dgm:pt>
    <dgm:pt modelId="{58A4227C-DFF6-478B-862A-2ED2CFB63BD6}" type="sibTrans" cxnId="{E045C7E0-DE74-4259-9891-B07E6EE8C12D}">
      <dgm:prSet/>
      <dgm:spPr/>
      <dgm:t>
        <a:bodyPr/>
        <a:lstStyle/>
        <a:p>
          <a:endParaRPr lang="nl-BE"/>
        </a:p>
      </dgm:t>
    </dgm:pt>
    <dgm:pt modelId="{E45A3479-0583-48BF-ABE0-3BD02CC62446}">
      <dgm:prSet phldrT="[Text]" custT="1"/>
      <dgm:spPr/>
      <dgm:t>
        <a:bodyPr/>
        <a:lstStyle/>
        <a:p>
          <a:r>
            <a:rPr lang="nl-BE" sz="1400"/>
            <a:t>Datum en tijd</a:t>
          </a:r>
        </a:p>
        <a:p>
          <a:r>
            <a:rPr lang="nl-BE" sz="1400"/>
            <a:t>functies</a:t>
          </a:r>
        </a:p>
      </dgm:t>
    </dgm:pt>
    <dgm:pt modelId="{E7B34361-DA7F-46A4-9AFB-E9729D30A3F7}" type="parTrans" cxnId="{9130CD64-209E-4EA4-A7EA-7A6AB662F929}">
      <dgm:prSet/>
      <dgm:spPr/>
      <dgm:t>
        <a:bodyPr/>
        <a:lstStyle/>
        <a:p>
          <a:endParaRPr lang="nl-BE"/>
        </a:p>
      </dgm:t>
    </dgm:pt>
    <dgm:pt modelId="{9ED0FEB5-3247-4E10-8E2E-5E1896C2ACDC}" type="sibTrans" cxnId="{9130CD64-209E-4EA4-A7EA-7A6AB662F929}">
      <dgm:prSet/>
      <dgm:spPr/>
      <dgm:t>
        <a:bodyPr/>
        <a:lstStyle/>
        <a:p>
          <a:endParaRPr lang="nl-BE"/>
        </a:p>
      </dgm:t>
    </dgm:pt>
    <dgm:pt modelId="{D540D612-F1CC-42E4-A551-424B9749E7F6}">
      <dgm:prSet phldrT="[Text]" custT="1"/>
      <dgm:spPr/>
      <dgm:t>
        <a:bodyPr/>
        <a:lstStyle/>
        <a:p>
          <a:r>
            <a:rPr lang="nl-BE" sz="1400"/>
            <a:t>Geavanceerde functies</a:t>
          </a:r>
        </a:p>
      </dgm:t>
    </dgm:pt>
    <dgm:pt modelId="{FC553982-5724-4C4E-9019-0466AC8EDE71}" type="parTrans" cxnId="{510402F6-BDF3-4DC5-A5D2-B0E9F2922254}">
      <dgm:prSet/>
      <dgm:spPr/>
      <dgm:t>
        <a:bodyPr/>
        <a:lstStyle/>
        <a:p>
          <a:endParaRPr lang="nl-BE"/>
        </a:p>
      </dgm:t>
    </dgm:pt>
    <dgm:pt modelId="{4071385A-E153-4339-90F6-79CE72FD7F26}" type="sibTrans" cxnId="{510402F6-BDF3-4DC5-A5D2-B0E9F2922254}">
      <dgm:prSet/>
      <dgm:spPr/>
      <dgm:t>
        <a:bodyPr/>
        <a:lstStyle/>
        <a:p>
          <a:endParaRPr lang="nl-BE"/>
        </a:p>
      </dgm:t>
    </dgm:pt>
    <dgm:pt modelId="{184904AA-3CF3-403C-B317-7AFBBDBD9B32}" type="pres">
      <dgm:prSet presAssocID="{E8287FFC-E0E7-4EDA-BEED-237BE5D51AE5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0F251A3-FA49-4037-942F-5466AC1612BA}" type="pres">
      <dgm:prSet presAssocID="{887711AD-D263-4D19-8708-BEE17EFF26FB}" presName="centerShape" presStyleLbl="node0" presStyleIdx="0" presStyleCnt="1" custScaleX="137628"/>
      <dgm:spPr/>
    </dgm:pt>
    <dgm:pt modelId="{08CE6038-8AA5-41EB-B0CC-9665DD42B18D}" type="pres">
      <dgm:prSet presAssocID="{422FA961-E1D8-4373-AAF7-7ACB4812A178}" presName="parTrans" presStyleLbl="sibTrans2D1" presStyleIdx="0" presStyleCnt="4"/>
      <dgm:spPr/>
    </dgm:pt>
    <dgm:pt modelId="{D75E67D6-6F9F-49D0-98BB-43AB06FA93C8}" type="pres">
      <dgm:prSet presAssocID="{422FA961-E1D8-4373-AAF7-7ACB4812A178}" presName="connectorText" presStyleLbl="sibTrans2D1" presStyleIdx="0" presStyleCnt="4"/>
      <dgm:spPr/>
    </dgm:pt>
    <dgm:pt modelId="{03C679DA-AF83-4328-89E8-21D012A3404D}" type="pres">
      <dgm:prSet presAssocID="{D038340F-288A-4216-A89E-FA7FD95E7780}" presName="node" presStyleLbl="node1" presStyleIdx="0" presStyleCnt="4" custScaleX="166223">
        <dgm:presLayoutVars>
          <dgm:bulletEnabled val="1"/>
        </dgm:presLayoutVars>
      </dgm:prSet>
      <dgm:spPr/>
    </dgm:pt>
    <dgm:pt modelId="{502147F6-35D6-4DB2-8867-D3A1B299DE6F}" type="pres">
      <dgm:prSet presAssocID="{F6C2AE9F-2DF3-418D-8998-D8AAE2B98C73}" presName="parTrans" presStyleLbl="sibTrans2D1" presStyleIdx="1" presStyleCnt="4"/>
      <dgm:spPr/>
    </dgm:pt>
    <dgm:pt modelId="{F2A3B220-0FCC-44E2-A921-34726BAB0692}" type="pres">
      <dgm:prSet presAssocID="{F6C2AE9F-2DF3-418D-8998-D8AAE2B98C73}" presName="connectorText" presStyleLbl="sibTrans2D1" presStyleIdx="1" presStyleCnt="4"/>
      <dgm:spPr/>
    </dgm:pt>
    <dgm:pt modelId="{FC29ADD7-678C-40A2-A940-4276201BB4E5}" type="pres">
      <dgm:prSet presAssocID="{E2B43409-2BD3-40EC-AA2E-5F072D6DCC14}" presName="node" presStyleLbl="node1" presStyleIdx="1" presStyleCnt="4" custScaleX="164906" custRadScaleRad="145462" custRadScaleInc="1041">
        <dgm:presLayoutVars>
          <dgm:bulletEnabled val="1"/>
        </dgm:presLayoutVars>
      </dgm:prSet>
      <dgm:spPr/>
    </dgm:pt>
    <dgm:pt modelId="{E5E0B4C5-B2C7-4AAB-99DA-69646F70E21F}" type="pres">
      <dgm:prSet presAssocID="{E7B34361-DA7F-46A4-9AFB-E9729D30A3F7}" presName="parTrans" presStyleLbl="sibTrans2D1" presStyleIdx="2" presStyleCnt="4"/>
      <dgm:spPr/>
    </dgm:pt>
    <dgm:pt modelId="{061F05B4-CA07-4CD4-B312-55E05858B081}" type="pres">
      <dgm:prSet presAssocID="{E7B34361-DA7F-46A4-9AFB-E9729D30A3F7}" presName="connectorText" presStyleLbl="sibTrans2D1" presStyleIdx="2" presStyleCnt="4"/>
      <dgm:spPr/>
    </dgm:pt>
    <dgm:pt modelId="{081D5AAD-2B9A-4AEA-941A-1ED9D6EB64E8}" type="pres">
      <dgm:prSet presAssocID="{E45A3479-0583-48BF-ABE0-3BD02CC62446}" presName="node" presStyleLbl="node1" presStyleIdx="2" presStyleCnt="4" custScaleX="178396">
        <dgm:presLayoutVars>
          <dgm:bulletEnabled val="1"/>
        </dgm:presLayoutVars>
      </dgm:prSet>
      <dgm:spPr/>
    </dgm:pt>
    <dgm:pt modelId="{316A3807-195A-4EB3-802E-3431CD51277A}" type="pres">
      <dgm:prSet presAssocID="{FC553982-5724-4C4E-9019-0466AC8EDE71}" presName="parTrans" presStyleLbl="sibTrans2D1" presStyleIdx="3" presStyleCnt="4"/>
      <dgm:spPr/>
    </dgm:pt>
    <dgm:pt modelId="{243BA5E2-BC54-42C7-8291-F0B064E55A3D}" type="pres">
      <dgm:prSet presAssocID="{FC553982-5724-4C4E-9019-0466AC8EDE71}" presName="connectorText" presStyleLbl="sibTrans2D1" presStyleIdx="3" presStyleCnt="4"/>
      <dgm:spPr/>
    </dgm:pt>
    <dgm:pt modelId="{49882F35-6C0A-4D61-9BF0-1D56805772A3}" type="pres">
      <dgm:prSet presAssocID="{D540D612-F1CC-42E4-A551-424B9749E7F6}" presName="node" presStyleLbl="node1" presStyleIdx="3" presStyleCnt="4" custScaleX="200776" custRadScaleRad="152938" custRadScaleInc="-454">
        <dgm:presLayoutVars>
          <dgm:bulletEnabled val="1"/>
        </dgm:presLayoutVars>
      </dgm:prSet>
      <dgm:spPr/>
    </dgm:pt>
  </dgm:ptLst>
  <dgm:cxnLst>
    <dgm:cxn modelId="{82D5D229-66DE-4572-A9D4-2B8CC46293BB}" srcId="{887711AD-D263-4D19-8708-BEE17EFF26FB}" destId="{D038340F-288A-4216-A89E-FA7FD95E7780}" srcOrd="0" destOrd="0" parTransId="{422FA961-E1D8-4373-AAF7-7ACB4812A178}" sibTransId="{384D1FCD-0505-4F54-A06A-98B56912BE27}"/>
    <dgm:cxn modelId="{BA5C3A5B-D581-484A-BE30-5906624DBAFB}" srcId="{E8287FFC-E0E7-4EDA-BEED-237BE5D51AE5}" destId="{887711AD-D263-4D19-8708-BEE17EFF26FB}" srcOrd="0" destOrd="0" parTransId="{076790A4-DF96-4124-BD55-4019BA882289}" sibTransId="{C8EC7252-BD20-4526-82C6-7B78DD7CC1FD}"/>
    <dgm:cxn modelId="{9130CD64-209E-4EA4-A7EA-7A6AB662F929}" srcId="{887711AD-D263-4D19-8708-BEE17EFF26FB}" destId="{E45A3479-0583-48BF-ABE0-3BD02CC62446}" srcOrd="2" destOrd="0" parTransId="{E7B34361-DA7F-46A4-9AFB-E9729D30A3F7}" sibTransId="{9ED0FEB5-3247-4E10-8E2E-5E1896C2ACDC}"/>
    <dgm:cxn modelId="{36B21470-2A8D-4A10-BC40-0A7585B95FF2}" type="presOf" srcId="{E45A3479-0583-48BF-ABE0-3BD02CC62446}" destId="{081D5AAD-2B9A-4AEA-941A-1ED9D6EB64E8}" srcOrd="0" destOrd="0" presId="urn:microsoft.com/office/officeart/2005/8/layout/radial5"/>
    <dgm:cxn modelId="{C24C8077-FBFD-4E14-9699-419C572D34B2}" type="presOf" srcId="{F6C2AE9F-2DF3-418D-8998-D8AAE2B98C73}" destId="{502147F6-35D6-4DB2-8867-D3A1B299DE6F}" srcOrd="0" destOrd="0" presId="urn:microsoft.com/office/officeart/2005/8/layout/radial5"/>
    <dgm:cxn modelId="{CD28088D-1668-4D26-9638-1E691FC364DF}" type="presOf" srcId="{422FA961-E1D8-4373-AAF7-7ACB4812A178}" destId="{D75E67D6-6F9F-49D0-98BB-43AB06FA93C8}" srcOrd="1" destOrd="0" presId="urn:microsoft.com/office/officeart/2005/8/layout/radial5"/>
    <dgm:cxn modelId="{8205EA8E-A942-4397-89F3-A97016D83894}" type="presOf" srcId="{FC553982-5724-4C4E-9019-0466AC8EDE71}" destId="{243BA5E2-BC54-42C7-8291-F0B064E55A3D}" srcOrd="1" destOrd="0" presId="urn:microsoft.com/office/officeart/2005/8/layout/radial5"/>
    <dgm:cxn modelId="{E814679F-8999-4CBE-806C-03DF002F8F6A}" type="presOf" srcId="{E7B34361-DA7F-46A4-9AFB-E9729D30A3F7}" destId="{E5E0B4C5-B2C7-4AAB-99DA-69646F70E21F}" srcOrd="0" destOrd="0" presId="urn:microsoft.com/office/officeart/2005/8/layout/radial5"/>
    <dgm:cxn modelId="{65A998AD-FA36-4453-A199-785CEABA715A}" type="presOf" srcId="{E2B43409-2BD3-40EC-AA2E-5F072D6DCC14}" destId="{FC29ADD7-678C-40A2-A940-4276201BB4E5}" srcOrd="0" destOrd="0" presId="urn:microsoft.com/office/officeart/2005/8/layout/radial5"/>
    <dgm:cxn modelId="{E29172BE-4447-4F84-B15E-390F8F8734CE}" type="presOf" srcId="{E7B34361-DA7F-46A4-9AFB-E9729D30A3F7}" destId="{061F05B4-CA07-4CD4-B312-55E05858B081}" srcOrd="1" destOrd="0" presId="urn:microsoft.com/office/officeart/2005/8/layout/radial5"/>
    <dgm:cxn modelId="{F6658DC5-48B2-4FC0-827E-6E549C12F847}" type="presOf" srcId="{F6C2AE9F-2DF3-418D-8998-D8AAE2B98C73}" destId="{F2A3B220-0FCC-44E2-A921-34726BAB0692}" srcOrd="1" destOrd="0" presId="urn:microsoft.com/office/officeart/2005/8/layout/radial5"/>
    <dgm:cxn modelId="{1EB2FFC8-47CC-4DC4-AE0A-E6DB8A587BB0}" type="presOf" srcId="{E8287FFC-E0E7-4EDA-BEED-237BE5D51AE5}" destId="{184904AA-3CF3-403C-B317-7AFBBDBD9B32}" srcOrd="0" destOrd="0" presId="urn:microsoft.com/office/officeart/2005/8/layout/radial5"/>
    <dgm:cxn modelId="{D1B9ECD5-0A63-412B-9AE0-EFC0AC15520E}" type="presOf" srcId="{D038340F-288A-4216-A89E-FA7FD95E7780}" destId="{03C679DA-AF83-4328-89E8-21D012A3404D}" srcOrd="0" destOrd="0" presId="urn:microsoft.com/office/officeart/2005/8/layout/radial5"/>
    <dgm:cxn modelId="{E045C7E0-DE74-4259-9891-B07E6EE8C12D}" srcId="{887711AD-D263-4D19-8708-BEE17EFF26FB}" destId="{E2B43409-2BD3-40EC-AA2E-5F072D6DCC14}" srcOrd="1" destOrd="0" parTransId="{F6C2AE9F-2DF3-418D-8998-D8AAE2B98C73}" sibTransId="{58A4227C-DFF6-478B-862A-2ED2CFB63BD6}"/>
    <dgm:cxn modelId="{C6B4A6E4-C4F2-4F0F-9C7C-5545152455C0}" type="presOf" srcId="{FC553982-5724-4C4E-9019-0466AC8EDE71}" destId="{316A3807-195A-4EB3-802E-3431CD51277A}" srcOrd="0" destOrd="0" presId="urn:microsoft.com/office/officeart/2005/8/layout/radial5"/>
    <dgm:cxn modelId="{BDA32EE6-6A99-4A87-881E-3B6F3C4E23F8}" type="presOf" srcId="{D540D612-F1CC-42E4-A551-424B9749E7F6}" destId="{49882F35-6C0A-4D61-9BF0-1D56805772A3}" srcOrd="0" destOrd="0" presId="urn:microsoft.com/office/officeart/2005/8/layout/radial5"/>
    <dgm:cxn modelId="{CD5060F4-4826-403D-8019-1A8521929E2D}" type="presOf" srcId="{887711AD-D263-4D19-8708-BEE17EFF26FB}" destId="{40F251A3-FA49-4037-942F-5466AC1612BA}" srcOrd="0" destOrd="0" presId="urn:microsoft.com/office/officeart/2005/8/layout/radial5"/>
    <dgm:cxn modelId="{510402F6-BDF3-4DC5-A5D2-B0E9F2922254}" srcId="{887711AD-D263-4D19-8708-BEE17EFF26FB}" destId="{D540D612-F1CC-42E4-A551-424B9749E7F6}" srcOrd="3" destOrd="0" parTransId="{FC553982-5724-4C4E-9019-0466AC8EDE71}" sibTransId="{4071385A-E153-4339-90F6-79CE72FD7F26}"/>
    <dgm:cxn modelId="{8A2C2CFF-33A6-4AED-8199-E9A68D97EE9F}" type="presOf" srcId="{422FA961-E1D8-4373-AAF7-7ACB4812A178}" destId="{08CE6038-8AA5-41EB-B0CC-9665DD42B18D}" srcOrd="0" destOrd="0" presId="urn:microsoft.com/office/officeart/2005/8/layout/radial5"/>
    <dgm:cxn modelId="{19DB5A9C-EC8B-4217-92C2-CD36C4F52379}" type="presParOf" srcId="{184904AA-3CF3-403C-B317-7AFBBDBD9B32}" destId="{40F251A3-FA49-4037-942F-5466AC1612BA}" srcOrd="0" destOrd="0" presId="urn:microsoft.com/office/officeart/2005/8/layout/radial5"/>
    <dgm:cxn modelId="{6BDD6FF8-3206-42F2-B7C5-D57E0A16BD2F}" type="presParOf" srcId="{184904AA-3CF3-403C-B317-7AFBBDBD9B32}" destId="{08CE6038-8AA5-41EB-B0CC-9665DD42B18D}" srcOrd="1" destOrd="0" presId="urn:microsoft.com/office/officeart/2005/8/layout/radial5"/>
    <dgm:cxn modelId="{BAE8E38C-AEAF-4EC4-967D-A8DF01A5F16E}" type="presParOf" srcId="{08CE6038-8AA5-41EB-B0CC-9665DD42B18D}" destId="{D75E67D6-6F9F-49D0-98BB-43AB06FA93C8}" srcOrd="0" destOrd="0" presId="urn:microsoft.com/office/officeart/2005/8/layout/radial5"/>
    <dgm:cxn modelId="{AF3D07AC-DF82-4093-8E46-6DD51E68CEEC}" type="presParOf" srcId="{184904AA-3CF3-403C-B317-7AFBBDBD9B32}" destId="{03C679DA-AF83-4328-89E8-21D012A3404D}" srcOrd="2" destOrd="0" presId="urn:microsoft.com/office/officeart/2005/8/layout/radial5"/>
    <dgm:cxn modelId="{D37B8495-3A3D-41CF-88AD-C4CC83A8E8D7}" type="presParOf" srcId="{184904AA-3CF3-403C-B317-7AFBBDBD9B32}" destId="{502147F6-35D6-4DB2-8867-D3A1B299DE6F}" srcOrd="3" destOrd="0" presId="urn:microsoft.com/office/officeart/2005/8/layout/radial5"/>
    <dgm:cxn modelId="{689FD5BE-579B-418B-BBF2-C76E70E82A91}" type="presParOf" srcId="{502147F6-35D6-4DB2-8867-D3A1B299DE6F}" destId="{F2A3B220-0FCC-44E2-A921-34726BAB0692}" srcOrd="0" destOrd="0" presId="urn:microsoft.com/office/officeart/2005/8/layout/radial5"/>
    <dgm:cxn modelId="{91AB56DC-7EE2-43CE-B008-912D3996D762}" type="presParOf" srcId="{184904AA-3CF3-403C-B317-7AFBBDBD9B32}" destId="{FC29ADD7-678C-40A2-A940-4276201BB4E5}" srcOrd="4" destOrd="0" presId="urn:microsoft.com/office/officeart/2005/8/layout/radial5"/>
    <dgm:cxn modelId="{B5EE40AA-F75A-4493-8789-E741DB1D667E}" type="presParOf" srcId="{184904AA-3CF3-403C-B317-7AFBBDBD9B32}" destId="{E5E0B4C5-B2C7-4AAB-99DA-69646F70E21F}" srcOrd="5" destOrd="0" presId="urn:microsoft.com/office/officeart/2005/8/layout/radial5"/>
    <dgm:cxn modelId="{578FFFA6-A5CF-4D98-A417-52C777494E9D}" type="presParOf" srcId="{E5E0B4C5-B2C7-4AAB-99DA-69646F70E21F}" destId="{061F05B4-CA07-4CD4-B312-55E05858B081}" srcOrd="0" destOrd="0" presId="urn:microsoft.com/office/officeart/2005/8/layout/radial5"/>
    <dgm:cxn modelId="{CCFCAA42-FF95-45B8-81F6-58AB4205C07E}" type="presParOf" srcId="{184904AA-3CF3-403C-B317-7AFBBDBD9B32}" destId="{081D5AAD-2B9A-4AEA-941A-1ED9D6EB64E8}" srcOrd="6" destOrd="0" presId="urn:microsoft.com/office/officeart/2005/8/layout/radial5"/>
    <dgm:cxn modelId="{60F33318-BF37-4C1F-9AE6-BB8FA3EB8C9E}" type="presParOf" srcId="{184904AA-3CF3-403C-B317-7AFBBDBD9B32}" destId="{316A3807-195A-4EB3-802E-3431CD51277A}" srcOrd="7" destOrd="0" presId="urn:microsoft.com/office/officeart/2005/8/layout/radial5"/>
    <dgm:cxn modelId="{4D7AFC59-5EF3-4105-A115-26263413F6B4}" type="presParOf" srcId="{316A3807-195A-4EB3-802E-3431CD51277A}" destId="{243BA5E2-BC54-42C7-8291-F0B064E55A3D}" srcOrd="0" destOrd="0" presId="urn:microsoft.com/office/officeart/2005/8/layout/radial5"/>
    <dgm:cxn modelId="{1D27F406-BF0B-4C20-9F1F-26747CDFEE95}" type="presParOf" srcId="{184904AA-3CF3-403C-B317-7AFBBDBD9B32}" destId="{49882F35-6C0A-4D61-9BF0-1D56805772A3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F251A3-FA49-4037-942F-5466AC1612BA}">
      <dsp:nvSpPr>
        <dsp:cNvPr id="0" name=""/>
        <dsp:cNvSpPr/>
      </dsp:nvSpPr>
      <dsp:spPr>
        <a:xfrm>
          <a:off x="2817040" y="1497846"/>
          <a:ext cx="1470288" cy="10683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800" kern="1200" dirty="0"/>
            <a:t>Scalaire functies</a:t>
          </a:r>
        </a:p>
      </dsp:txBody>
      <dsp:txXfrm>
        <a:off x="3032359" y="1654296"/>
        <a:ext cx="1039650" cy="755406"/>
      </dsp:txXfrm>
    </dsp:sp>
    <dsp:sp modelId="{08CE6038-8AA5-41EB-B0CC-9665DD42B18D}">
      <dsp:nvSpPr>
        <dsp:cNvPr id="0" name=""/>
        <dsp:cNvSpPr/>
      </dsp:nvSpPr>
      <dsp:spPr>
        <a:xfrm rot="16200000">
          <a:off x="3438992" y="1109071"/>
          <a:ext cx="226384" cy="3632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BE" sz="1600" kern="1200"/>
        </a:p>
      </dsp:txBody>
      <dsp:txXfrm>
        <a:off x="3472950" y="1215674"/>
        <a:ext cx="158469" cy="217934"/>
      </dsp:txXfrm>
    </dsp:sp>
    <dsp:sp modelId="{03C679DA-AF83-4328-89E8-21D012A3404D}">
      <dsp:nvSpPr>
        <dsp:cNvPr id="0" name=""/>
        <dsp:cNvSpPr/>
      </dsp:nvSpPr>
      <dsp:spPr>
        <a:xfrm>
          <a:off x="2664299" y="2400"/>
          <a:ext cx="1775770" cy="10683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400" kern="1200"/>
            <a:t>String</a:t>
          </a:r>
        </a:p>
        <a:p>
          <a:pPr marL="0"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400" kern="1200"/>
            <a:t>functies</a:t>
          </a:r>
        </a:p>
      </dsp:txBody>
      <dsp:txXfrm>
        <a:off x="2924354" y="158850"/>
        <a:ext cx="1255660" cy="755406"/>
      </dsp:txXfrm>
    </dsp:sp>
    <dsp:sp modelId="{502147F6-35D6-4DB2-8867-D3A1B299DE6F}">
      <dsp:nvSpPr>
        <dsp:cNvPr id="0" name=""/>
        <dsp:cNvSpPr/>
      </dsp:nvSpPr>
      <dsp:spPr>
        <a:xfrm rot="28107">
          <a:off x="4410337" y="1858616"/>
          <a:ext cx="296473" cy="3632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BE" sz="1600" kern="1200"/>
        </a:p>
      </dsp:txBody>
      <dsp:txXfrm>
        <a:off x="4410338" y="1930897"/>
        <a:ext cx="207531" cy="217934"/>
      </dsp:txXfrm>
    </dsp:sp>
    <dsp:sp modelId="{FC29ADD7-678C-40A2-A940-4276201BB4E5}">
      <dsp:nvSpPr>
        <dsp:cNvPr id="0" name=""/>
        <dsp:cNvSpPr/>
      </dsp:nvSpPr>
      <dsp:spPr>
        <a:xfrm>
          <a:off x="4846567" y="1515631"/>
          <a:ext cx="1761701" cy="10683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400" kern="1200"/>
            <a:t>Numerieke functies</a:t>
          </a:r>
        </a:p>
      </dsp:txBody>
      <dsp:txXfrm>
        <a:off x="5104562" y="1672081"/>
        <a:ext cx="1245711" cy="755406"/>
      </dsp:txXfrm>
    </dsp:sp>
    <dsp:sp modelId="{E5E0B4C5-B2C7-4AAB-99DA-69646F70E21F}">
      <dsp:nvSpPr>
        <dsp:cNvPr id="0" name=""/>
        <dsp:cNvSpPr/>
      </dsp:nvSpPr>
      <dsp:spPr>
        <a:xfrm rot="5400000">
          <a:off x="3438992" y="2591703"/>
          <a:ext cx="226384" cy="3632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BE" sz="1600" kern="1200"/>
        </a:p>
      </dsp:txBody>
      <dsp:txXfrm>
        <a:off x="3472950" y="2630391"/>
        <a:ext cx="158469" cy="217934"/>
      </dsp:txXfrm>
    </dsp:sp>
    <dsp:sp modelId="{081D5AAD-2B9A-4AEA-941A-1ED9D6EB64E8}">
      <dsp:nvSpPr>
        <dsp:cNvPr id="0" name=""/>
        <dsp:cNvSpPr/>
      </dsp:nvSpPr>
      <dsp:spPr>
        <a:xfrm>
          <a:off x="2599276" y="2993293"/>
          <a:ext cx="1905815" cy="10683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400" kern="1200"/>
            <a:t>Datum en tijd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400" kern="1200"/>
            <a:t>functies</a:t>
          </a:r>
        </a:p>
      </dsp:txBody>
      <dsp:txXfrm>
        <a:off x="2878376" y="3149743"/>
        <a:ext cx="1347615" cy="755406"/>
      </dsp:txXfrm>
    </dsp:sp>
    <dsp:sp modelId="{316A3807-195A-4EB3-802E-3431CD51277A}">
      <dsp:nvSpPr>
        <dsp:cNvPr id="0" name=""/>
        <dsp:cNvSpPr/>
      </dsp:nvSpPr>
      <dsp:spPr>
        <a:xfrm rot="10787742">
          <a:off x="2457399" y="1853838"/>
          <a:ext cx="254153" cy="3632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BE" sz="1600" kern="1200"/>
        </a:p>
      </dsp:txBody>
      <dsp:txXfrm rot="10800000">
        <a:off x="2533645" y="1926347"/>
        <a:ext cx="177907" cy="217934"/>
      </dsp:txXfrm>
    </dsp:sp>
    <dsp:sp modelId="{49882F35-6C0A-4D61-9BF0-1D56805772A3}">
      <dsp:nvSpPr>
        <dsp:cNvPr id="0" name=""/>
        <dsp:cNvSpPr/>
      </dsp:nvSpPr>
      <dsp:spPr>
        <a:xfrm>
          <a:off x="192642" y="1506002"/>
          <a:ext cx="2144902" cy="10683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400" kern="1200"/>
            <a:t>Geavanceerde functies</a:t>
          </a:r>
        </a:p>
      </dsp:txBody>
      <dsp:txXfrm>
        <a:off x="506756" y="1662452"/>
        <a:ext cx="1516674" cy="7554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A48A47-6F86-D356-ACBD-0D844FD912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428466-DAF5-54C0-BFF8-A25664BB39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B964AC-A196-9C4B-919C-AE1BA74BA2FA}" type="datetimeFigureOut">
              <a:rPr lang="en-BE" smtClean="0"/>
              <a:t>08/27/2024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88CF3F-EC6F-E90E-AD7C-33D0FB6905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6A4AB-6A5E-CA7E-FEEA-3AAD53032F2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9F85AF-D26E-7D48-A14F-8297A1F24B98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33244762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133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04FA4B-84DA-7E48-8B60-FE26A9A71E4A}" type="datetimeFigureOut">
              <a:rPr lang="en-BE" smtClean="0"/>
              <a:t>08/27/2024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1BED02-5B17-F240-BA3D-A18F101907B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13478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ED9555-764A-4B78-873A-3D7406AAEA2B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9257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ED9555-764A-4B78-873A-3D7406AAEA2B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9212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ED9555-764A-4B78-873A-3D7406AAEA2B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0240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ED9555-764A-4B78-873A-3D7406AAEA2B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0921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ED9555-764A-4B78-873A-3D7406AAEA2B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4837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ED9555-764A-4B78-873A-3D7406AAEA2B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6645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ED9555-764A-4B78-873A-3D7406AAEA2B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1422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ED9555-764A-4B78-873A-3D7406AAEA2B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9814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ED9555-764A-4B78-873A-3D7406AAEA2B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64964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ED9555-764A-4B78-873A-3D7406AAEA2B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58748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ED9555-764A-4B78-873A-3D7406AAEA2B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2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ED9555-764A-4B78-873A-3D7406AAEA2B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63810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ED9555-764A-4B78-873A-3D7406AAEA2B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02275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ED9555-764A-4B78-873A-3D7406AAEA2B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92788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ED9555-764A-4B78-873A-3D7406AAEA2B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40512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ED9555-764A-4B78-873A-3D7406AAEA2B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02689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ED9555-764A-4B78-873A-3D7406AAEA2B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63095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ED9555-764A-4B78-873A-3D7406AAEA2B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04198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ED9555-764A-4B78-873A-3D7406AAEA2B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9667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ED9555-764A-4B78-873A-3D7406AAEA2B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67794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ED9555-764A-4B78-873A-3D7406AAEA2B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5802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ED9555-764A-4B78-873A-3D7406AAEA2B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6755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ED9555-764A-4B78-873A-3D7406AAEA2B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6157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ED9555-764A-4B78-873A-3D7406AAEA2B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9062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ED9555-764A-4B78-873A-3D7406AAEA2B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3348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ED9555-764A-4B78-873A-3D7406AAEA2B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612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ED9555-764A-4B78-873A-3D7406AAEA2B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1856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ED9555-764A-4B78-873A-3D7406AAEA2B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8183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ED9555-764A-4B78-873A-3D7406AAEA2B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557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12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0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7" Type="http://schemas.openxmlformats.org/officeDocument/2006/relationships/image" Target="../media/image71.svg"/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0.png"/><Relationship Id="rId5" Type="http://schemas.openxmlformats.org/officeDocument/2006/relationships/image" Target="../media/image70.svg"/><Relationship Id="rId4" Type="http://schemas.openxmlformats.org/officeDocument/2006/relationships/image" Target="../media/image58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7" Type="http://schemas.openxmlformats.org/officeDocument/2006/relationships/image" Target="../media/image93.svg"/><Relationship Id="rId2" Type="http://schemas.openxmlformats.org/officeDocument/2006/relationships/image" Target="../media/image88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2.png"/><Relationship Id="rId5" Type="http://schemas.openxmlformats.org/officeDocument/2006/relationships/image" Target="../media/image91.svg"/><Relationship Id="rId4" Type="http://schemas.openxmlformats.org/officeDocument/2006/relationships/image" Target="../media/image90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svg"/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7" Type="http://schemas.openxmlformats.org/officeDocument/2006/relationships/image" Target="../media/image105.svg"/><Relationship Id="rId2" Type="http://schemas.openxmlformats.org/officeDocument/2006/relationships/image" Target="../media/image10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4.png"/><Relationship Id="rId5" Type="http://schemas.openxmlformats.org/officeDocument/2006/relationships/image" Target="../media/image103.svg"/><Relationship Id="rId4" Type="http://schemas.openxmlformats.org/officeDocument/2006/relationships/image" Target="../media/image102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2" Type="http://schemas.openxmlformats.org/officeDocument/2006/relationships/image" Target="../media/image86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svg"/><Relationship Id="rId2" Type="http://schemas.openxmlformats.org/officeDocument/2006/relationships/image" Target="../media/image107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09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svg"/><Relationship Id="rId2" Type="http://schemas.openxmlformats.org/officeDocument/2006/relationships/image" Target="../media/image111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svg"/><Relationship Id="rId2" Type="http://schemas.openxmlformats.org/officeDocument/2006/relationships/image" Target="../media/image113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00038E0-F866-4A69-B012-FC3E7C7DBCA8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grpSp>
        <p:nvGrpSpPr>
          <p:cNvPr id="13" name="Graphic 10">
            <a:extLst>
              <a:ext uri="{FF2B5EF4-FFF2-40B4-BE49-F238E27FC236}">
                <a16:creationId xmlns:a16="http://schemas.microsoft.com/office/drawing/2014/main" id="{51DE751A-7A3F-D6AE-25C3-644EB1427392}"/>
              </a:ext>
            </a:extLst>
          </p:cNvPr>
          <p:cNvGrpSpPr/>
          <p:nvPr userDrawn="1"/>
        </p:nvGrpSpPr>
        <p:grpSpPr>
          <a:xfrm>
            <a:off x="515936" y="512763"/>
            <a:ext cx="2144749" cy="508682"/>
            <a:chOff x="419100" y="2082800"/>
            <a:chExt cx="7770288" cy="1842923"/>
          </a:xfrm>
          <a:solidFill>
            <a:schemeClr val="bg2"/>
          </a:solidFill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276C2D8-1CCA-9313-263C-BE7BA6F030B8}"/>
                </a:ext>
              </a:extLst>
            </p:cNvPr>
            <p:cNvSpPr/>
            <p:nvPr/>
          </p:nvSpPr>
          <p:spPr>
            <a:xfrm>
              <a:off x="419100" y="2082800"/>
              <a:ext cx="4622752" cy="1842923"/>
            </a:xfrm>
            <a:custGeom>
              <a:avLst/>
              <a:gdLst>
                <a:gd name="connsiteX0" fmla="*/ 1288706 w 4622752"/>
                <a:gd name="connsiteY0" fmla="*/ 614937 h 1842923"/>
                <a:gd name="connsiteX1" fmla="*/ 1288706 w 4622752"/>
                <a:gd name="connsiteY1" fmla="*/ 1814398 h 1842923"/>
                <a:gd name="connsiteX2" fmla="*/ 1276447 w 4622752"/>
                <a:gd name="connsiteY2" fmla="*/ 1826642 h 1842923"/>
                <a:gd name="connsiteX3" fmla="*/ 1055860 w 4622752"/>
                <a:gd name="connsiteY3" fmla="*/ 1826642 h 1842923"/>
                <a:gd name="connsiteX4" fmla="*/ 1043601 w 4622752"/>
                <a:gd name="connsiteY4" fmla="*/ 1814398 h 1842923"/>
                <a:gd name="connsiteX5" fmla="*/ 1043601 w 4622752"/>
                <a:gd name="connsiteY5" fmla="*/ 985841 h 1842923"/>
                <a:gd name="connsiteX6" fmla="*/ 712687 w 4622752"/>
                <a:gd name="connsiteY6" fmla="*/ 1622661 h 1842923"/>
                <a:gd name="connsiteX7" fmla="*/ 574193 w 4622752"/>
                <a:gd name="connsiteY7" fmla="*/ 1622661 h 1842923"/>
                <a:gd name="connsiteX8" fmla="*/ 245039 w 4622752"/>
                <a:gd name="connsiteY8" fmla="*/ 985841 h 1842923"/>
                <a:gd name="connsiteX9" fmla="*/ 245039 w 4622752"/>
                <a:gd name="connsiteY9" fmla="*/ 1814398 h 1842923"/>
                <a:gd name="connsiteX10" fmla="*/ 232781 w 4622752"/>
                <a:gd name="connsiteY10" fmla="*/ 1826642 h 1842923"/>
                <a:gd name="connsiteX11" fmla="*/ 12258 w 4622752"/>
                <a:gd name="connsiteY11" fmla="*/ 1826642 h 1842923"/>
                <a:gd name="connsiteX12" fmla="*/ 0 w 4622752"/>
                <a:gd name="connsiteY12" fmla="*/ 1814398 h 1842923"/>
                <a:gd name="connsiteX13" fmla="*/ 0 w 4622752"/>
                <a:gd name="connsiteY13" fmla="*/ 614937 h 1842923"/>
                <a:gd name="connsiteX14" fmla="*/ 12258 w 4622752"/>
                <a:gd name="connsiteY14" fmla="*/ 602693 h 1842923"/>
                <a:gd name="connsiteX15" fmla="*/ 294269 w 4622752"/>
                <a:gd name="connsiteY15" fmla="*/ 602693 h 1842923"/>
                <a:gd name="connsiteX16" fmla="*/ 310635 w 4622752"/>
                <a:gd name="connsiteY16" fmla="*/ 612658 h 1842923"/>
                <a:gd name="connsiteX17" fmla="*/ 645266 w 4622752"/>
                <a:gd name="connsiteY17" fmla="*/ 1262309 h 1842923"/>
                <a:gd name="connsiteX18" fmla="*/ 981722 w 4622752"/>
                <a:gd name="connsiteY18" fmla="*/ 612593 h 1842923"/>
                <a:gd name="connsiteX19" fmla="*/ 998023 w 4622752"/>
                <a:gd name="connsiteY19" fmla="*/ 602693 h 1842923"/>
                <a:gd name="connsiteX20" fmla="*/ 1276512 w 4622752"/>
                <a:gd name="connsiteY20" fmla="*/ 602693 h 1842923"/>
                <a:gd name="connsiteX21" fmla="*/ 1288771 w 4622752"/>
                <a:gd name="connsiteY21" fmla="*/ 614937 h 1842923"/>
                <a:gd name="connsiteX22" fmla="*/ 4074446 w 4622752"/>
                <a:gd name="connsiteY22" fmla="*/ 833311 h 1842923"/>
                <a:gd name="connsiteX23" fmla="*/ 4074446 w 4622752"/>
                <a:gd name="connsiteY23" fmla="*/ 833311 h 1842923"/>
                <a:gd name="connsiteX24" fmla="*/ 4610494 w 4622752"/>
                <a:gd name="connsiteY24" fmla="*/ 833311 h 1842923"/>
                <a:gd name="connsiteX25" fmla="*/ 4622753 w 4622752"/>
                <a:gd name="connsiteY25" fmla="*/ 821067 h 1842923"/>
                <a:gd name="connsiteX26" fmla="*/ 4622753 w 4622752"/>
                <a:gd name="connsiteY26" fmla="*/ 614937 h 1842923"/>
                <a:gd name="connsiteX27" fmla="*/ 4610494 w 4622752"/>
                <a:gd name="connsiteY27" fmla="*/ 602693 h 1842923"/>
                <a:gd name="connsiteX28" fmla="*/ 4074446 w 4622752"/>
                <a:gd name="connsiteY28" fmla="*/ 602693 h 1842923"/>
                <a:gd name="connsiteX29" fmla="*/ 3771635 w 4622752"/>
                <a:gd name="connsiteY29" fmla="*/ 905147 h 1842923"/>
                <a:gd name="connsiteX30" fmla="*/ 3771635 w 4622752"/>
                <a:gd name="connsiteY30" fmla="*/ 905147 h 1842923"/>
                <a:gd name="connsiteX31" fmla="*/ 3771635 w 4622752"/>
                <a:gd name="connsiteY31" fmla="*/ 1524188 h 1842923"/>
                <a:gd name="connsiteX32" fmla="*/ 4074446 w 4622752"/>
                <a:gd name="connsiteY32" fmla="*/ 1826642 h 1842923"/>
                <a:gd name="connsiteX33" fmla="*/ 4610494 w 4622752"/>
                <a:gd name="connsiteY33" fmla="*/ 1826642 h 1842923"/>
                <a:gd name="connsiteX34" fmla="*/ 4622753 w 4622752"/>
                <a:gd name="connsiteY34" fmla="*/ 1814398 h 1842923"/>
                <a:gd name="connsiteX35" fmla="*/ 4622753 w 4622752"/>
                <a:gd name="connsiteY35" fmla="*/ 1608268 h 1842923"/>
                <a:gd name="connsiteX36" fmla="*/ 4610494 w 4622752"/>
                <a:gd name="connsiteY36" fmla="*/ 1596024 h 1842923"/>
                <a:gd name="connsiteX37" fmla="*/ 4074446 w 4622752"/>
                <a:gd name="connsiteY37" fmla="*/ 1596024 h 1842923"/>
                <a:gd name="connsiteX38" fmla="*/ 4016740 w 4622752"/>
                <a:gd name="connsiteY38" fmla="*/ 1538386 h 1842923"/>
                <a:gd name="connsiteX39" fmla="*/ 4016740 w 4622752"/>
                <a:gd name="connsiteY39" fmla="*/ 1326394 h 1842923"/>
                <a:gd name="connsiteX40" fmla="*/ 4552788 w 4622752"/>
                <a:gd name="connsiteY40" fmla="*/ 1326394 h 1842923"/>
                <a:gd name="connsiteX41" fmla="*/ 4565046 w 4622752"/>
                <a:gd name="connsiteY41" fmla="*/ 1314150 h 1842923"/>
                <a:gd name="connsiteX42" fmla="*/ 4565046 w 4622752"/>
                <a:gd name="connsiteY42" fmla="*/ 1108021 h 1842923"/>
                <a:gd name="connsiteX43" fmla="*/ 4552788 w 4622752"/>
                <a:gd name="connsiteY43" fmla="*/ 1095777 h 1842923"/>
                <a:gd name="connsiteX44" fmla="*/ 4016740 w 4622752"/>
                <a:gd name="connsiteY44" fmla="*/ 1095777 h 1842923"/>
                <a:gd name="connsiteX45" fmla="*/ 4016740 w 4622752"/>
                <a:gd name="connsiteY45" fmla="*/ 890884 h 1842923"/>
                <a:gd name="connsiteX46" fmla="*/ 4074446 w 4622752"/>
                <a:gd name="connsiteY46" fmla="*/ 833246 h 1842923"/>
                <a:gd name="connsiteX47" fmla="*/ 338543 w 4622752"/>
                <a:gd name="connsiteY47" fmla="*/ 94566 h 1842923"/>
                <a:gd name="connsiteX48" fmla="*/ 338543 w 4622752"/>
                <a:gd name="connsiteY48" fmla="*/ 12114 h 1842923"/>
                <a:gd name="connsiteX49" fmla="*/ 333978 w 4622752"/>
                <a:gd name="connsiteY49" fmla="*/ 7555 h 1842923"/>
                <a:gd name="connsiteX50" fmla="*/ 4564 w 4622752"/>
                <a:gd name="connsiteY50" fmla="*/ 7555 h 1842923"/>
                <a:gd name="connsiteX51" fmla="*/ 0 w 4622752"/>
                <a:gd name="connsiteY51" fmla="*/ 12114 h 1842923"/>
                <a:gd name="connsiteX52" fmla="*/ 0 w 4622752"/>
                <a:gd name="connsiteY52" fmla="*/ 94566 h 1842923"/>
                <a:gd name="connsiteX53" fmla="*/ 4564 w 4622752"/>
                <a:gd name="connsiteY53" fmla="*/ 99125 h 1842923"/>
                <a:gd name="connsiteX54" fmla="*/ 120563 w 4622752"/>
                <a:gd name="connsiteY54" fmla="*/ 99125 h 1842923"/>
                <a:gd name="connsiteX55" fmla="*/ 120563 w 4622752"/>
                <a:gd name="connsiteY55" fmla="*/ 435836 h 1842923"/>
                <a:gd name="connsiteX56" fmla="*/ 125128 w 4622752"/>
                <a:gd name="connsiteY56" fmla="*/ 440395 h 1842923"/>
                <a:gd name="connsiteX57" fmla="*/ 213285 w 4622752"/>
                <a:gd name="connsiteY57" fmla="*/ 440395 h 1842923"/>
                <a:gd name="connsiteX58" fmla="*/ 217849 w 4622752"/>
                <a:gd name="connsiteY58" fmla="*/ 435836 h 1842923"/>
                <a:gd name="connsiteX59" fmla="*/ 217849 w 4622752"/>
                <a:gd name="connsiteY59" fmla="*/ 99125 h 1842923"/>
                <a:gd name="connsiteX60" fmla="*/ 333848 w 4622752"/>
                <a:gd name="connsiteY60" fmla="*/ 99125 h 1842923"/>
                <a:gd name="connsiteX61" fmla="*/ 338412 w 4622752"/>
                <a:gd name="connsiteY61" fmla="*/ 94566 h 1842923"/>
                <a:gd name="connsiteX62" fmla="*/ 747181 w 4622752"/>
                <a:gd name="connsiteY62" fmla="*/ 7555 h 1842923"/>
                <a:gd name="connsiteX63" fmla="*/ 659024 w 4622752"/>
                <a:gd name="connsiteY63" fmla="*/ 7555 h 1842923"/>
                <a:gd name="connsiteX64" fmla="*/ 654460 w 4622752"/>
                <a:gd name="connsiteY64" fmla="*/ 12114 h 1842923"/>
                <a:gd name="connsiteX65" fmla="*/ 654460 w 4622752"/>
                <a:gd name="connsiteY65" fmla="*/ 176887 h 1842923"/>
                <a:gd name="connsiteX66" fmla="*/ 480493 w 4622752"/>
                <a:gd name="connsiteY66" fmla="*/ 176887 h 1842923"/>
                <a:gd name="connsiteX67" fmla="*/ 480493 w 4622752"/>
                <a:gd name="connsiteY67" fmla="*/ 12114 h 1842923"/>
                <a:gd name="connsiteX68" fmla="*/ 475929 w 4622752"/>
                <a:gd name="connsiteY68" fmla="*/ 7555 h 1842923"/>
                <a:gd name="connsiteX69" fmla="*/ 387772 w 4622752"/>
                <a:gd name="connsiteY69" fmla="*/ 7555 h 1842923"/>
                <a:gd name="connsiteX70" fmla="*/ 383208 w 4622752"/>
                <a:gd name="connsiteY70" fmla="*/ 12114 h 1842923"/>
                <a:gd name="connsiteX71" fmla="*/ 383208 w 4622752"/>
                <a:gd name="connsiteY71" fmla="*/ 435771 h 1842923"/>
                <a:gd name="connsiteX72" fmla="*/ 387772 w 4622752"/>
                <a:gd name="connsiteY72" fmla="*/ 440330 h 1842923"/>
                <a:gd name="connsiteX73" fmla="*/ 475929 w 4622752"/>
                <a:gd name="connsiteY73" fmla="*/ 440330 h 1842923"/>
                <a:gd name="connsiteX74" fmla="*/ 480493 w 4622752"/>
                <a:gd name="connsiteY74" fmla="*/ 435771 h 1842923"/>
                <a:gd name="connsiteX75" fmla="*/ 480493 w 4622752"/>
                <a:gd name="connsiteY75" fmla="*/ 268457 h 1842923"/>
                <a:gd name="connsiteX76" fmla="*/ 654460 w 4622752"/>
                <a:gd name="connsiteY76" fmla="*/ 268457 h 1842923"/>
                <a:gd name="connsiteX77" fmla="*/ 654460 w 4622752"/>
                <a:gd name="connsiteY77" fmla="*/ 435771 h 1842923"/>
                <a:gd name="connsiteX78" fmla="*/ 659024 w 4622752"/>
                <a:gd name="connsiteY78" fmla="*/ 440330 h 1842923"/>
                <a:gd name="connsiteX79" fmla="*/ 747181 w 4622752"/>
                <a:gd name="connsiteY79" fmla="*/ 440330 h 1842923"/>
                <a:gd name="connsiteX80" fmla="*/ 751745 w 4622752"/>
                <a:gd name="connsiteY80" fmla="*/ 435771 h 1842923"/>
                <a:gd name="connsiteX81" fmla="*/ 751745 w 4622752"/>
                <a:gd name="connsiteY81" fmla="*/ 12114 h 1842923"/>
                <a:gd name="connsiteX82" fmla="*/ 747181 w 4622752"/>
                <a:gd name="connsiteY82" fmla="*/ 7555 h 1842923"/>
                <a:gd name="connsiteX83" fmla="*/ 1029973 w 4622752"/>
                <a:gd name="connsiteY83" fmla="*/ 447950 h 1842923"/>
                <a:gd name="connsiteX84" fmla="*/ 1259233 w 4622752"/>
                <a:gd name="connsiteY84" fmla="*/ 223975 h 1842923"/>
                <a:gd name="connsiteX85" fmla="*/ 1029973 w 4622752"/>
                <a:gd name="connsiteY85" fmla="*/ 0 h 1842923"/>
                <a:gd name="connsiteX86" fmla="*/ 800714 w 4622752"/>
                <a:gd name="connsiteY86" fmla="*/ 223975 h 1842923"/>
                <a:gd name="connsiteX87" fmla="*/ 1029973 w 4622752"/>
                <a:gd name="connsiteY87" fmla="*/ 447950 h 1842923"/>
                <a:gd name="connsiteX88" fmla="*/ 1029973 w 4622752"/>
                <a:gd name="connsiteY88" fmla="*/ 354491 h 1842923"/>
                <a:gd name="connsiteX89" fmla="*/ 900607 w 4622752"/>
                <a:gd name="connsiteY89" fmla="*/ 224040 h 1842923"/>
                <a:gd name="connsiteX90" fmla="*/ 1029973 w 4622752"/>
                <a:gd name="connsiteY90" fmla="*/ 93589 h 1842923"/>
                <a:gd name="connsiteX91" fmla="*/ 1159340 w 4622752"/>
                <a:gd name="connsiteY91" fmla="*/ 224040 h 1842923"/>
                <a:gd name="connsiteX92" fmla="*/ 1029973 w 4622752"/>
                <a:gd name="connsiteY92" fmla="*/ 354491 h 1842923"/>
                <a:gd name="connsiteX93" fmla="*/ 1771481 w 4622752"/>
                <a:gd name="connsiteY93" fmla="*/ 7555 h 1842923"/>
                <a:gd name="connsiteX94" fmla="*/ 1662850 w 4622752"/>
                <a:gd name="connsiteY94" fmla="*/ 7555 h 1842923"/>
                <a:gd name="connsiteX95" fmla="*/ 1654765 w 4622752"/>
                <a:gd name="connsiteY95" fmla="*/ 12374 h 1842923"/>
                <a:gd name="connsiteX96" fmla="*/ 1542417 w 4622752"/>
                <a:gd name="connsiteY96" fmla="*/ 221435 h 1842923"/>
                <a:gd name="connsiteX97" fmla="*/ 1430722 w 4622752"/>
                <a:gd name="connsiteY97" fmla="*/ 12374 h 1842923"/>
                <a:gd name="connsiteX98" fmla="*/ 1422636 w 4622752"/>
                <a:gd name="connsiteY98" fmla="*/ 7555 h 1842923"/>
                <a:gd name="connsiteX99" fmla="*/ 1312114 w 4622752"/>
                <a:gd name="connsiteY99" fmla="*/ 7555 h 1842923"/>
                <a:gd name="connsiteX100" fmla="*/ 1307550 w 4622752"/>
                <a:gd name="connsiteY100" fmla="*/ 12114 h 1842923"/>
                <a:gd name="connsiteX101" fmla="*/ 1307550 w 4622752"/>
                <a:gd name="connsiteY101" fmla="*/ 435771 h 1842923"/>
                <a:gd name="connsiteX102" fmla="*/ 1312114 w 4622752"/>
                <a:gd name="connsiteY102" fmla="*/ 440330 h 1842923"/>
                <a:gd name="connsiteX103" fmla="*/ 1400271 w 4622752"/>
                <a:gd name="connsiteY103" fmla="*/ 440330 h 1842923"/>
                <a:gd name="connsiteX104" fmla="*/ 1404835 w 4622752"/>
                <a:gd name="connsiteY104" fmla="*/ 435771 h 1842923"/>
                <a:gd name="connsiteX105" fmla="*/ 1404835 w 4622752"/>
                <a:gd name="connsiteY105" fmla="*/ 162494 h 1842923"/>
                <a:gd name="connsiteX106" fmla="*/ 1514118 w 4622752"/>
                <a:gd name="connsiteY106" fmla="*/ 367647 h 1842923"/>
                <a:gd name="connsiteX107" fmla="*/ 1569412 w 4622752"/>
                <a:gd name="connsiteY107" fmla="*/ 367647 h 1842923"/>
                <a:gd name="connsiteX108" fmla="*/ 1678695 w 4622752"/>
                <a:gd name="connsiteY108" fmla="*/ 162494 h 1842923"/>
                <a:gd name="connsiteX109" fmla="*/ 1678695 w 4622752"/>
                <a:gd name="connsiteY109" fmla="*/ 435836 h 1842923"/>
                <a:gd name="connsiteX110" fmla="*/ 1683259 w 4622752"/>
                <a:gd name="connsiteY110" fmla="*/ 440395 h 1842923"/>
                <a:gd name="connsiteX111" fmla="*/ 1771416 w 4622752"/>
                <a:gd name="connsiteY111" fmla="*/ 440395 h 1842923"/>
                <a:gd name="connsiteX112" fmla="*/ 1775980 w 4622752"/>
                <a:gd name="connsiteY112" fmla="*/ 435836 h 1842923"/>
                <a:gd name="connsiteX113" fmla="*/ 1775980 w 4622752"/>
                <a:gd name="connsiteY113" fmla="*/ 12114 h 1842923"/>
                <a:gd name="connsiteX114" fmla="*/ 1771416 w 4622752"/>
                <a:gd name="connsiteY114" fmla="*/ 7555 h 1842923"/>
                <a:gd name="connsiteX115" fmla="*/ 2141909 w 4622752"/>
                <a:gd name="connsiteY115" fmla="*/ 434338 h 1842923"/>
                <a:gd name="connsiteX116" fmla="*/ 2150582 w 4622752"/>
                <a:gd name="connsiteY116" fmla="*/ 440460 h 1842923"/>
                <a:gd name="connsiteX117" fmla="*/ 2244281 w 4622752"/>
                <a:gd name="connsiteY117" fmla="*/ 440460 h 1842923"/>
                <a:gd name="connsiteX118" fmla="*/ 2248584 w 4622752"/>
                <a:gd name="connsiteY118" fmla="*/ 434273 h 1842923"/>
                <a:gd name="connsiteX119" fmla="*/ 2089745 w 4622752"/>
                <a:gd name="connsiteY119" fmla="*/ 13481 h 1842923"/>
                <a:gd name="connsiteX120" fmla="*/ 2081138 w 4622752"/>
                <a:gd name="connsiteY120" fmla="*/ 7555 h 1842923"/>
                <a:gd name="connsiteX121" fmla="*/ 1978897 w 4622752"/>
                <a:gd name="connsiteY121" fmla="*/ 7555 h 1842923"/>
                <a:gd name="connsiteX122" fmla="*/ 1970291 w 4622752"/>
                <a:gd name="connsiteY122" fmla="*/ 13481 h 1842923"/>
                <a:gd name="connsiteX123" fmla="*/ 1812169 w 4622752"/>
                <a:gd name="connsiteY123" fmla="*/ 434208 h 1842923"/>
                <a:gd name="connsiteX124" fmla="*/ 1816472 w 4622752"/>
                <a:gd name="connsiteY124" fmla="*/ 440395 h 1842923"/>
                <a:gd name="connsiteX125" fmla="*/ 1907629 w 4622752"/>
                <a:gd name="connsiteY125" fmla="*/ 440395 h 1842923"/>
                <a:gd name="connsiteX126" fmla="*/ 1916301 w 4622752"/>
                <a:gd name="connsiteY126" fmla="*/ 434273 h 1842923"/>
                <a:gd name="connsiteX127" fmla="*/ 1941144 w 4622752"/>
                <a:gd name="connsiteY127" fmla="*/ 364456 h 1842923"/>
                <a:gd name="connsiteX128" fmla="*/ 2117001 w 4622752"/>
                <a:gd name="connsiteY128" fmla="*/ 364456 h 1842923"/>
                <a:gd name="connsiteX129" fmla="*/ 2141844 w 4622752"/>
                <a:gd name="connsiteY129" fmla="*/ 434273 h 1842923"/>
                <a:gd name="connsiteX130" fmla="*/ 1972638 w 4622752"/>
                <a:gd name="connsiteY130" fmla="*/ 274840 h 1842923"/>
                <a:gd name="connsiteX131" fmla="*/ 2029170 w 4622752"/>
                <a:gd name="connsiteY131" fmla="*/ 114886 h 1842923"/>
                <a:gd name="connsiteX132" fmla="*/ 2085703 w 4622752"/>
                <a:gd name="connsiteY132" fmla="*/ 274840 h 1842923"/>
                <a:gd name="connsiteX133" fmla="*/ 1972638 w 4622752"/>
                <a:gd name="connsiteY133" fmla="*/ 274840 h 1842923"/>
                <a:gd name="connsiteX134" fmla="*/ 2248062 w 4622752"/>
                <a:gd name="connsiteY134" fmla="*/ 382952 h 1842923"/>
                <a:gd name="connsiteX135" fmla="*/ 2429005 w 4622752"/>
                <a:gd name="connsiteY135" fmla="*/ 448015 h 1842923"/>
                <a:gd name="connsiteX136" fmla="*/ 2600494 w 4622752"/>
                <a:gd name="connsiteY136" fmla="*/ 314372 h 1842923"/>
                <a:gd name="connsiteX137" fmla="*/ 2440938 w 4622752"/>
                <a:gd name="connsiteY137" fmla="*/ 175129 h 1842923"/>
                <a:gd name="connsiteX138" fmla="*/ 2361779 w 4622752"/>
                <a:gd name="connsiteY138" fmla="*/ 125567 h 1842923"/>
                <a:gd name="connsiteX139" fmla="*/ 2428354 w 4622752"/>
                <a:gd name="connsiteY139" fmla="*/ 86685 h 1842923"/>
                <a:gd name="connsiteX140" fmla="*/ 2533007 w 4622752"/>
                <a:gd name="connsiteY140" fmla="*/ 123808 h 1842923"/>
                <a:gd name="connsiteX141" fmla="*/ 2539853 w 4622752"/>
                <a:gd name="connsiteY141" fmla="*/ 122766 h 1842923"/>
                <a:gd name="connsiteX142" fmla="*/ 2580215 w 4622752"/>
                <a:gd name="connsiteY142" fmla="*/ 56661 h 1842923"/>
                <a:gd name="connsiteX143" fmla="*/ 2579433 w 4622752"/>
                <a:gd name="connsiteY143" fmla="*/ 50800 h 1842923"/>
                <a:gd name="connsiteX144" fmla="*/ 2428940 w 4622752"/>
                <a:gd name="connsiteY144" fmla="*/ 65 h 1842923"/>
                <a:gd name="connsiteX145" fmla="*/ 2261886 w 4622752"/>
                <a:gd name="connsiteY145" fmla="*/ 129279 h 1842923"/>
                <a:gd name="connsiteX146" fmla="*/ 2413226 w 4622752"/>
                <a:gd name="connsiteY146" fmla="*/ 267285 h 1842923"/>
                <a:gd name="connsiteX147" fmla="*/ 2500535 w 4622752"/>
                <a:gd name="connsiteY147" fmla="*/ 318736 h 1842923"/>
                <a:gd name="connsiteX148" fmla="*/ 2428288 w 4622752"/>
                <a:gd name="connsiteY148" fmla="*/ 361395 h 1842923"/>
                <a:gd name="connsiteX149" fmla="*/ 2298987 w 4622752"/>
                <a:gd name="connsiteY149" fmla="*/ 309618 h 1842923"/>
                <a:gd name="connsiteX150" fmla="*/ 2292271 w 4622752"/>
                <a:gd name="connsiteY150" fmla="*/ 310465 h 1842923"/>
                <a:gd name="connsiteX151" fmla="*/ 2247215 w 4622752"/>
                <a:gd name="connsiteY151" fmla="*/ 376830 h 1842923"/>
                <a:gd name="connsiteX152" fmla="*/ 2247997 w 4622752"/>
                <a:gd name="connsiteY152" fmla="*/ 382952 h 1842923"/>
                <a:gd name="connsiteX153" fmla="*/ 3700367 w 4622752"/>
                <a:gd name="connsiteY153" fmla="*/ 1826707 h 1842923"/>
                <a:gd name="connsiteX154" fmla="*/ 3465695 w 4622752"/>
                <a:gd name="connsiteY154" fmla="*/ 1826707 h 1842923"/>
                <a:gd name="connsiteX155" fmla="*/ 3450111 w 4622752"/>
                <a:gd name="connsiteY155" fmla="*/ 1818045 h 1842923"/>
                <a:gd name="connsiteX156" fmla="*/ 3207876 w 4622752"/>
                <a:gd name="connsiteY156" fmla="*/ 1428841 h 1842923"/>
                <a:gd name="connsiteX157" fmla="*/ 2968053 w 4622752"/>
                <a:gd name="connsiteY157" fmla="*/ 1427733 h 1842923"/>
                <a:gd name="connsiteX158" fmla="*/ 2968053 w 4622752"/>
                <a:gd name="connsiteY158" fmla="*/ 1814463 h 1842923"/>
                <a:gd name="connsiteX159" fmla="*/ 2955794 w 4622752"/>
                <a:gd name="connsiteY159" fmla="*/ 1826707 h 1842923"/>
                <a:gd name="connsiteX160" fmla="*/ 2735207 w 4622752"/>
                <a:gd name="connsiteY160" fmla="*/ 1826707 h 1842923"/>
                <a:gd name="connsiteX161" fmla="*/ 2722948 w 4622752"/>
                <a:gd name="connsiteY161" fmla="*/ 1814463 h 1842923"/>
                <a:gd name="connsiteX162" fmla="*/ 2722948 w 4622752"/>
                <a:gd name="connsiteY162" fmla="*/ 614937 h 1842923"/>
                <a:gd name="connsiteX163" fmla="*/ 2735207 w 4622752"/>
                <a:gd name="connsiteY163" fmla="*/ 602693 h 1842923"/>
                <a:gd name="connsiteX164" fmla="*/ 3268712 w 4622752"/>
                <a:gd name="connsiteY164" fmla="*/ 602693 h 1842923"/>
                <a:gd name="connsiteX165" fmla="*/ 3690195 w 4622752"/>
                <a:gd name="connsiteY165" fmla="*/ 1009547 h 1842923"/>
                <a:gd name="connsiteX166" fmla="*/ 3450437 w 4622752"/>
                <a:gd name="connsiteY166" fmla="*/ 1389634 h 1842923"/>
                <a:gd name="connsiteX167" fmla="*/ 3710799 w 4622752"/>
                <a:gd name="connsiteY167" fmla="*/ 1807950 h 1842923"/>
                <a:gd name="connsiteX168" fmla="*/ 3700367 w 4622752"/>
                <a:gd name="connsiteY168" fmla="*/ 1826642 h 1842923"/>
                <a:gd name="connsiteX169" fmla="*/ 3459370 w 4622752"/>
                <a:gd name="connsiteY169" fmla="*/ 1015279 h 1842923"/>
                <a:gd name="connsiteX170" fmla="*/ 3277253 w 4622752"/>
                <a:gd name="connsiteY170" fmla="*/ 833376 h 1842923"/>
                <a:gd name="connsiteX171" fmla="*/ 2968053 w 4622752"/>
                <a:gd name="connsiteY171" fmla="*/ 833376 h 1842923"/>
                <a:gd name="connsiteX172" fmla="*/ 2968053 w 4622752"/>
                <a:gd name="connsiteY172" fmla="*/ 1197051 h 1842923"/>
                <a:gd name="connsiteX173" fmla="*/ 2968053 w 4622752"/>
                <a:gd name="connsiteY173" fmla="*/ 1197051 h 1842923"/>
                <a:gd name="connsiteX174" fmla="*/ 3277253 w 4622752"/>
                <a:gd name="connsiteY174" fmla="*/ 1197116 h 1842923"/>
                <a:gd name="connsiteX175" fmla="*/ 3459370 w 4622752"/>
                <a:gd name="connsiteY175" fmla="*/ 1015213 h 1842923"/>
                <a:gd name="connsiteX176" fmla="*/ 1617859 w 4622752"/>
                <a:gd name="connsiteY176" fmla="*/ 1301320 h 1842923"/>
                <a:gd name="connsiteX177" fmla="*/ 1608274 w 4622752"/>
                <a:gd name="connsiteY177" fmla="*/ 1214765 h 1842923"/>
                <a:gd name="connsiteX178" fmla="*/ 2005827 w 4622752"/>
                <a:gd name="connsiteY178" fmla="*/ 817681 h 1842923"/>
                <a:gd name="connsiteX179" fmla="*/ 2403380 w 4622752"/>
                <a:gd name="connsiteY179" fmla="*/ 1214765 h 1842923"/>
                <a:gd name="connsiteX180" fmla="*/ 2393795 w 4622752"/>
                <a:gd name="connsiteY180" fmla="*/ 1301320 h 1842923"/>
                <a:gd name="connsiteX181" fmla="*/ 2628727 w 4622752"/>
                <a:gd name="connsiteY181" fmla="*/ 1301320 h 1842923"/>
                <a:gd name="connsiteX182" fmla="*/ 2634726 w 4622752"/>
                <a:gd name="connsiteY182" fmla="*/ 1214765 h 1842923"/>
                <a:gd name="connsiteX183" fmla="*/ 2005827 w 4622752"/>
                <a:gd name="connsiteY183" fmla="*/ 586607 h 1842923"/>
                <a:gd name="connsiteX184" fmla="*/ 1376928 w 4622752"/>
                <a:gd name="connsiteY184" fmla="*/ 1214765 h 1842923"/>
                <a:gd name="connsiteX185" fmla="*/ 1382926 w 4622752"/>
                <a:gd name="connsiteY185" fmla="*/ 1301320 h 1842923"/>
                <a:gd name="connsiteX186" fmla="*/ 1617859 w 4622752"/>
                <a:gd name="connsiteY186" fmla="*/ 1301320 h 1842923"/>
                <a:gd name="connsiteX187" fmla="*/ 1433069 w 4622752"/>
                <a:gd name="connsiteY187" fmla="*/ 1474430 h 1842923"/>
                <a:gd name="connsiteX188" fmla="*/ 2005892 w 4622752"/>
                <a:gd name="connsiteY188" fmla="*/ 1842924 h 1842923"/>
                <a:gd name="connsiteX189" fmla="*/ 2578716 w 4622752"/>
                <a:gd name="connsiteY189" fmla="*/ 1474430 h 1842923"/>
                <a:gd name="connsiteX190" fmla="*/ 1433069 w 4622752"/>
                <a:gd name="connsiteY190" fmla="*/ 1474430 h 184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622752" h="1842923">
                  <a:moveTo>
                    <a:pt x="1288706" y="614937"/>
                  </a:moveTo>
                  <a:lnTo>
                    <a:pt x="1288706" y="1814398"/>
                  </a:lnTo>
                  <a:cubicBezTo>
                    <a:pt x="1288706" y="1821171"/>
                    <a:pt x="1283229" y="1826642"/>
                    <a:pt x="1276447" y="1826642"/>
                  </a:cubicBezTo>
                  <a:lnTo>
                    <a:pt x="1055860" y="1826642"/>
                  </a:lnTo>
                  <a:cubicBezTo>
                    <a:pt x="1049078" y="1826642"/>
                    <a:pt x="1043601" y="1821171"/>
                    <a:pt x="1043601" y="1814398"/>
                  </a:cubicBezTo>
                  <a:lnTo>
                    <a:pt x="1043601" y="985841"/>
                  </a:lnTo>
                  <a:lnTo>
                    <a:pt x="712687" y="1622661"/>
                  </a:lnTo>
                  <a:lnTo>
                    <a:pt x="574193" y="1622661"/>
                  </a:lnTo>
                  <a:lnTo>
                    <a:pt x="245039" y="985841"/>
                  </a:lnTo>
                  <a:lnTo>
                    <a:pt x="245039" y="1814398"/>
                  </a:lnTo>
                  <a:cubicBezTo>
                    <a:pt x="245039" y="1821171"/>
                    <a:pt x="239562" y="1826642"/>
                    <a:pt x="232781" y="1826642"/>
                  </a:cubicBezTo>
                  <a:lnTo>
                    <a:pt x="12258" y="1826642"/>
                  </a:lnTo>
                  <a:cubicBezTo>
                    <a:pt x="5477" y="1826642"/>
                    <a:pt x="0" y="1821171"/>
                    <a:pt x="0" y="1814398"/>
                  </a:cubicBezTo>
                  <a:lnTo>
                    <a:pt x="0" y="614937"/>
                  </a:lnTo>
                  <a:cubicBezTo>
                    <a:pt x="0" y="608164"/>
                    <a:pt x="5477" y="602693"/>
                    <a:pt x="12258" y="602693"/>
                  </a:cubicBezTo>
                  <a:lnTo>
                    <a:pt x="294269" y="602693"/>
                  </a:lnTo>
                  <a:cubicBezTo>
                    <a:pt x="301181" y="602693"/>
                    <a:pt x="307440" y="606536"/>
                    <a:pt x="310635" y="612658"/>
                  </a:cubicBezTo>
                  <a:lnTo>
                    <a:pt x="645266" y="1262309"/>
                  </a:lnTo>
                  <a:lnTo>
                    <a:pt x="981722" y="612593"/>
                  </a:lnTo>
                  <a:cubicBezTo>
                    <a:pt x="984852" y="606471"/>
                    <a:pt x="991177" y="602693"/>
                    <a:pt x="998023" y="602693"/>
                  </a:cubicBezTo>
                  <a:lnTo>
                    <a:pt x="1276512" y="602693"/>
                  </a:lnTo>
                  <a:cubicBezTo>
                    <a:pt x="1283294" y="602693"/>
                    <a:pt x="1288771" y="608164"/>
                    <a:pt x="1288771" y="614937"/>
                  </a:cubicBezTo>
                  <a:close/>
                  <a:moveTo>
                    <a:pt x="4074446" y="833311"/>
                  </a:moveTo>
                  <a:lnTo>
                    <a:pt x="4074446" y="833311"/>
                  </a:lnTo>
                  <a:cubicBezTo>
                    <a:pt x="4074446" y="833311"/>
                    <a:pt x="4610494" y="833311"/>
                    <a:pt x="4610494" y="833311"/>
                  </a:cubicBezTo>
                  <a:cubicBezTo>
                    <a:pt x="4617275" y="833311"/>
                    <a:pt x="4622753" y="827841"/>
                    <a:pt x="4622753" y="821067"/>
                  </a:cubicBezTo>
                  <a:lnTo>
                    <a:pt x="4622753" y="614937"/>
                  </a:lnTo>
                  <a:cubicBezTo>
                    <a:pt x="4622753" y="608164"/>
                    <a:pt x="4617275" y="602693"/>
                    <a:pt x="4610494" y="602693"/>
                  </a:cubicBezTo>
                  <a:lnTo>
                    <a:pt x="4074446" y="602693"/>
                  </a:lnTo>
                  <a:cubicBezTo>
                    <a:pt x="3907196" y="602693"/>
                    <a:pt x="3771635" y="738094"/>
                    <a:pt x="3771635" y="905147"/>
                  </a:cubicBezTo>
                  <a:lnTo>
                    <a:pt x="3771635" y="905147"/>
                  </a:lnTo>
                  <a:lnTo>
                    <a:pt x="3771635" y="1524188"/>
                  </a:lnTo>
                  <a:cubicBezTo>
                    <a:pt x="3771635" y="1691241"/>
                    <a:pt x="3907196" y="1826642"/>
                    <a:pt x="4074446" y="1826642"/>
                  </a:cubicBezTo>
                  <a:lnTo>
                    <a:pt x="4610494" y="1826642"/>
                  </a:lnTo>
                  <a:cubicBezTo>
                    <a:pt x="4617275" y="1826642"/>
                    <a:pt x="4622753" y="1821171"/>
                    <a:pt x="4622753" y="1814398"/>
                  </a:cubicBezTo>
                  <a:lnTo>
                    <a:pt x="4622753" y="1608268"/>
                  </a:lnTo>
                  <a:cubicBezTo>
                    <a:pt x="4622753" y="1601495"/>
                    <a:pt x="4617275" y="1596024"/>
                    <a:pt x="4610494" y="1596024"/>
                  </a:cubicBezTo>
                  <a:lnTo>
                    <a:pt x="4074446" y="1596024"/>
                  </a:lnTo>
                  <a:cubicBezTo>
                    <a:pt x="4042561" y="1596024"/>
                    <a:pt x="4016740" y="1570233"/>
                    <a:pt x="4016740" y="1538386"/>
                  </a:cubicBezTo>
                  <a:lnTo>
                    <a:pt x="4016740" y="1326394"/>
                  </a:lnTo>
                  <a:lnTo>
                    <a:pt x="4552788" y="1326394"/>
                  </a:lnTo>
                  <a:cubicBezTo>
                    <a:pt x="4559569" y="1326394"/>
                    <a:pt x="4565046" y="1320924"/>
                    <a:pt x="4565046" y="1314150"/>
                  </a:cubicBezTo>
                  <a:lnTo>
                    <a:pt x="4565046" y="1108021"/>
                  </a:lnTo>
                  <a:cubicBezTo>
                    <a:pt x="4565046" y="1101247"/>
                    <a:pt x="4559569" y="1095777"/>
                    <a:pt x="4552788" y="1095777"/>
                  </a:cubicBezTo>
                  <a:lnTo>
                    <a:pt x="4016740" y="1095777"/>
                  </a:lnTo>
                  <a:lnTo>
                    <a:pt x="4016740" y="890884"/>
                  </a:lnTo>
                  <a:cubicBezTo>
                    <a:pt x="4016740" y="859037"/>
                    <a:pt x="4042561" y="833246"/>
                    <a:pt x="4074446" y="833246"/>
                  </a:cubicBezTo>
                  <a:close/>
                  <a:moveTo>
                    <a:pt x="338543" y="94566"/>
                  </a:moveTo>
                  <a:lnTo>
                    <a:pt x="338543" y="12114"/>
                  </a:lnTo>
                  <a:cubicBezTo>
                    <a:pt x="338543" y="9574"/>
                    <a:pt x="336521" y="7555"/>
                    <a:pt x="333978" y="7555"/>
                  </a:cubicBezTo>
                  <a:lnTo>
                    <a:pt x="4564" y="7555"/>
                  </a:lnTo>
                  <a:cubicBezTo>
                    <a:pt x="2021" y="7555"/>
                    <a:pt x="0" y="9574"/>
                    <a:pt x="0" y="12114"/>
                  </a:cubicBezTo>
                  <a:lnTo>
                    <a:pt x="0" y="94566"/>
                  </a:lnTo>
                  <a:cubicBezTo>
                    <a:pt x="0" y="97106"/>
                    <a:pt x="2021" y="99125"/>
                    <a:pt x="4564" y="99125"/>
                  </a:cubicBezTo>
                  <a:lnTo>
                    <a:pt x="120563" y="99125"/>
                  </a:lnTo>
                  <a:lnTo>
                    <a:pt x="120563" y="435836"/>
                  </a:lnTo>
                  <a:cubicBezTo>
                    <a:pt x="120563" y="438376"/>
                    <a:pt x="122585" y="440395"/>
                    <a:pt x="125128" y="440395"/>
                  </a:cubicBezTo>
                  <a:lnTo>
                    <a:pt x="213285" y="440395"/>
                  </a:lnTo>
                  <a:cubicBezTo>
                    <a:pt x="215828" y="440395"/>
                    <a:pt x="217849" y="438376"/>
                    <a:pt x="217849" y="435836"/>
                  </a:cubicBezTo>
                  <a:lnTo>
                    <a:pt x="217849" y="99125"/>
                  </a:lnTo>
                  <a:lnTo>
                    <a:pt x="333848" y="99125"/>
                  </a:lnTo>
                  <a:cubicBezTo>
                    <a:pt x="336391" y="99125"/>
                    <a:pt x="338412" y="97106"/>
                    <a:pt x="338412" y="94566"/>
                  </a:cubicBezTo>
                  <a:close/>
                  <a:moveTo>
                    <a:pt x="747181" y="7555"/>
                  </a:moveTo>
                  <a:lnTo>
                    <a:pt x="659024" y="7555"/>
                  </a:lnTo>
                  <a:cubicBezTo>
                    <a:pt x="656481" y="7555"/>
                    <a:pt x="654460" y="9574"/>
                    <a:pt x="654460" y="12114"/>
                  </a:cubicBezTo>
                  <a:lnTo>
                    <a:pt x="654460" y="176887"/>
                  </a:lnTo>
                  <a:lnTo>
                    <a:pt x="480493" y="176887"/>
                  </a:lnTo>
                  <a:lnTo>
                    <a:pt x="480493" y="12114"/>
                  </a:lnTo>
                  <a:cubicBezTo>
                    <a:pt x="480493" y="9574"/>
                    <a:pt x="478472" y="7555"/>
                    <a:pt x="475929" y="7555"/>
                  </a:cubicBezTo>
                  <a:lnTo>
                    <a:pt x="387772" y="7555"/>
                  </a:lnTo>
                  <a:cubicBezTo>
                    <a:pt x="385229" y="7555"/>
                    <a:pt x="383208" y="9574"/>
                    <a:pt x="383208" y="12114"/>
                  </a:cubicBezTo>
                  <a:lnTo>
                    <a:pt x="383208" y="435771"/>
                  </a:lnTo>
                  <a:cubicBezTo>
                    <a:pt x="383208" y="438311"/>
                    <a:pt x="385229" y="440330"/>
                    <a:pt x="387772" y="440330"/>
                  </a:cubicBezTo>
                  <a:lnTo>
                    <a:pt x="475929" y="440330"/>
                  </a:lnTo>
                  <a:cubicBezTo>
                    <a:pt x="478472" y="440330"/>
                    <a:pt x="480493" y="438311"/>
                    <a:pt x="480493" y="435771"/>
                  </a:cubicBezTo>
                  <a:lnTo>
                    <a:pt x="480493" y="268457"/>
                  </a:lnTo>
                  <a:lnTo>
                    <a:pt x="654460" y="268457"/>
                  </a:lnTo>
                  <a:lnTo>
                    <a:pt x="654460" y="435771"/>
                  </a:lnTo>
                  <a:cubicBezTo>
                    <a:pt x="654460" y="438311"/>
                    <a:pt x="656481" y="440330"/>
                    <a:pt x="659024" y="440330"/>
                  </a:cubicBezTo>
                  <a:lnTo>
                    <a:pt x="747181" y="440330"/>
                  </a:lnTo>
                  <a:cubicBezTo>
                    <a:pt x="749724" y="440330"/>
                    <a:pt x="751745" y="438311"/>
                    <a:pt x="751745" y="435771"/>
                  </a:cubicBezTo>
                  <a:lnTo>
                    <a:pt x="751745" y="12114"/>
                  </a:lnTo>
                  <a:cubicBezTo>
                    <a:pt x="751745" y="9574"/>
                    <a:pt x="749724" y="7555"/>
                    <a:pt x="747181" y="7555"/>
                  </a:cubicBezTo>
                  <a:close/>
                  <a:moveTo>
                    <a:pt x="1029973" y="447950"/>
                  </a:moveTo>
                  <a:cubicBezTo>
                    <a:pt x="1159992" y="447950"/>
                    <a:pt x="1259233" y="351365"/>
                    <a:pt x="1259233" y="223975"/>
                  </a:cubicBezTo>
                  <a:cubicBezTo>
                    <a:pt x="1259233" y="96585"/>
                    <a:pt x="1159992" y="0"/>
                    <a:pt x="1029973" y="0"/>
                  </a:cubicBezTo>
                  <a:cubicBezTo>
                    <a:pt x="899955" y="0"/>
                    <a:pt x="800714" y="96585"/>
                    <a:pt x="800714" y="223975"/>
                  </a:cubicBezTo>
                  <a:cubicBezTo>
                    <a:pt x="800714" y="351365"/>
                    <a:pt x="899303" y="447950"/>
                    <a:pt x="1029973" y="447950"/>
                  </a:cubicBezTo>
                  <a:close/>
                  <a:moveTo>
                    <a:pt x="1029973" y="354491"/>
                  </a:moveTo>
                  <a:cubicBezTo>
                    <a:pt x="956488" y="354491"/>
                    <a:pt x="900607" y="298676"/>
                    <a:pt x="900607" y="224040"/>
                  </a:cubicBezTo>
                  <a:cubicBezTo>
                    <a:pt x="900607" y="149403"/>
                    <a:pt x="956488" y="93589"/>
                    <a:pt x="1029973" y="93589"/>
                  </a:cubicBezTo>
                  <a:cubicBezTo>
                    <a:pt x="1103459" y="93589"/>
                    <a:pt x="1159340" y="149403"/>
                    <a:pt x="1159340" y="224040"/>
                  </a:cubicBezTo>
                  <a:cubicBezTo>
                    <a:pt x="1159340" y="298676"/>
                    <a:pt x="1103459" y="354491"/>
                    <a:pt x="1029973" y="354491"/>
                  </a:cubicBezTo>
                  <a:close/>
                  <a:moveTo>
                    <a:pt x="1771481" y="7555"/>
                  </a:moveTo>
                  <a:lnTo>
                    <a:pt x="1662850" y="7555"/>
                  </a:lnTo>
                  <a:cubicBezTo>
                    <a:pt x="1659460" y="7555"/>
                    <a:pt x="1656395" y="9378"/>
                    <a:pt x="1654765" y="12374"/>
                  </a:cubicBezTo>
                  <a:lnTo>
                    <a:pt x="1542417" y="221435"/>
                  </a:lnTo>
                  <a:lnTo>
                    <a:pt x="1430722" y="12374"/>
                  </a:lnTo>
                  <a:cubicBezTo>
                    <a:pt x="1429157" y="9378"/>
                    <a:pt x="1426027" y="7555"/>
                    <a:pt x="1422636" y="7555"/>
                  </a:cubicBezTo>
                  <a:lnTo>
                    <a:pt x="1312114" y="7555"/>
                  </a:lnTo>
                  <a:cubicBezTo>
                    <a:pt x="1309571" y="7555"/>
                    <a:pt x="1307550" y="9574"/>
                    <a:pt x="1307550" y="12114"/>
                  </a:cubicBezTo>
                  <a:lnTo>
                    <a:pt x="1307550" y="435771"/>
                  </a:lnTo>
                  <a:cubicBezTo>
                    <a:pt x="1307550" y="438311"/>
                    <a:pt x="1309571" y="440330"/>
                    <a:pt x="1312114" y="440330"/>
                  </a:cubicBezTo>
                  <a:lnTo>
                    <a:pt x="1400271" y="440330"/>
                  </a:lnTo>
                  <a:cubicBezTo>
                    <a:pt x="1402814" y="440330"/>
                    <a:pt x="1404835" y="438311"/>
                    <a:pt x="1404835" y="435771"/>
                  </a:cubicBezTo>
                  <a:lnTo>
                    <a:pt x="1404835" y="162494"/>
                  </a:lnTo>
                  <a:lnTo>
                    <a:pt x="1514118" y="367647"/>
                  </a:lnTo>
                  <a:lnTo>
                    <a:pt x="1569412" y="367647"/>
                  </a:lnTo>
                  <a:lnTo>
                    <a:pt x="1678695" y="162494"/>
                  </a:lnTo>
                  <a:lnTo>
                    <a:pt x="1678695" y="435836"/>
                  </a:lnTo>
                  <a:cubicBezTo>
                    <a:pt x="1678695" y="438376"/>
                    <a:pt x="1680716" y="440395"/>
                    <a:pt x="1683259" y="440395"/>
                  </a:cubicBezTo>
                  <a:lnTo>
                    <a:pt x="1771416" y="440395"/>
                  </a:lnTo>
                  <a:cubicBezTo>
                    <a:pt x="1773959" y="440395"/>
                    <a:pt x="1775980" y="438376"/>
                    <a:pt x="1775980" y="435836"/>
                  </a:cubicBezTo>
                  <a:lnTo>
                    <a:pt x="1775980" y="12114"/>
                  </a:lnTo>
                  <a:cubicBezTo>
                    <a:pt x="1775980" y="9574"/>
                    <a:pt x="1773959" y="7555"/>
                    <a:pt x="1771416" y="7555"/>
                  </a:cubicBezTo>
                  <a:close/>
                  <a:moveTo>
                    <a:pt x="2141909" y="434338"/>
                  </a:moveTo>
                  <a:cubicBezTo>
                    <a:pt x="2143213" y="437985"/>
                    <a:pt x="2146669" y="440460"/>
                    <a:pt x="2150582" y="440460"/>
                  </a:cubicBezTo>
                  <a:lnTo>
                    <a:pt x="2244281" y="440460"/>
                  </a:lnTo>
                  <a:cubicBezTo>
                    <a:pt x="2247476" y="440460"/>
                    <a:pt x="2249693" y="437269"/>
                    <a:pt x="2248584" y="434273"/>
                  </a:cubicBezTo>
                  <a:lnTo>
                    <a:pt x="2089745" y="13481"/>
                  </a:lnTo>
                  <a:cubicBezTo>
                    <a:pt x="2088376" y="9899"/>
                    <a:pt x="2084986" y="7555"/>
                    <a:pt x="2081138" y="7555"/>
                  </a:cubicBezTo>
                  <a:lnTo>
                    <a:pt x="1978897" y="7555"/>
                  </a:lnTo>
                  <a:cubicBezTo>
                    <a:pt x="1975050" y="7555"/>
                    <a:pt x="1971660" y="9899"/>
                    <a:pt x="1970291" y="13481"/>
                  </a:cubicBezTo>
                  <a:lnTo>
                    <a:pt x="1812169" y="434208"/>
                  </a:lnTo>
                  <a:cubicBezTo>
                    <a:pt x="1811061" y="437203"/>
                    <a:pt x="1813277" y="440395"/>
                    <a:pt x="1816472" y="440395"/>
                  </a:cubicBezTo>
                  <a:lnTo>
                    <a:pt x="1907629" y="440395"/>
                  </a:lnTo>
                  <a:cubicBezTo>
                    <a:pt x="1911541" y="440395"/>
                    <a:pt x="1914997" y="437985"/>
                    <a:pt x="1916301" y="434273"/>
                  </a:cubicBezTo>
                  <a:lnTo>
                    <a:pt x="1941144" y="364456"/>
                  </a:lnTo>
                  <a:lnTo>
                    <a:pt x="2117001" y="364456"/>
                  </a:lnTo>
                  <a:lnTo>
                    <a:pt x="2141844" y="434273"/>
                  </a:lnTo>
                  <a:close/>
                  <a:moveTo>
                    <a:pt x="1972638" y="274840"/>
                  </a:moveTo>
                  <a:lnTo>
                    <a:pt x="2029170" y="114886"/>
                  </a:lnTo>
                  <a:lnTo>
                    <a:pt x="2085703" y="274840"/>
                  </a:lnTo>
                  <a:lnTo>
                    <a:pt x="1972638" y="274840"/>
                  </a:lnTo>
                  <a:close/>
                  <a:moveTo>
                    <a:pt x="2248062" y="382952"/>
                  </a:moveTo>
                  <a:cubicBezTo>
                    <a:pt x="2293380" y="422224"/>
                    <a:pt x="2363344" y="448015"/>
                    <a:pt x="2429005" y="448015"/>
                  </a:cubicBezTo>
                  <a:cubicBezTo>
                    <a:pt x="2525704" y="448015"/>
                    <a:pt x="2600494" y="394089"/>
                    <a:pt x="2600494" y="314372"/>
                  </a:cubicBezTo>
                  <a:cubicBezTo>
                    <a:pt x="2600494" y="213359"/>
                    <a:pt x="2479278" y="183270"/>
                    <a:pt x="2440938" y="175129"/>
                  </a:cubicBezTo>
                  <a:cubicBezTo>
                    <a:pt x="2401359" y="166988"/>
                    <a:pt x="2361779" y="153832"/>
                    <a:pt x="2361779" y="125567"/>
                  </a:cubicBezTo>
                  <a:cubicBezTo>
                    <a:pt x="2361779" y="102967"/>
                    <a:pt x="2389426" y="86685"/>
                    <a:pt x="2428354" y="86685"/>
                  </a:cubicBezTo>
                  <a:cubicBezTo>
                    <a:pt x="2467281" y="86685"/>
                    <a:pt x="2507512" y="101925"/>
                    <a:pt x="2533007" y="123808"/>
                  </a:cubicBezTo>
                  <a:cubicBezTo>
                    <a:pt x="2535159" y="125632"/>
                    <a:pt x="2538354" y="125241"/>
                    <a:pt x="2539853" y="122766"/>
                  </a:cubicBezTo>
                  <a:lnTo>
                    <a:pt x="2580215" y="56661"/>
                  </a:lnTo>
                  <a:cubicBezTo>
                    <a:pt x="2581389" y="54773"/>
                    <a:pt x="2581063" y="52298"/>
                    <a:pt x="2579433" y="50800"/>
                  </a:cubicBezTo>
                  <a:cubicBezTo>
                    <a:pt x="2547091" y="21362"/>
                    <a:pt x="2493623" y="65"/>
                    <a:pt x="2428940" y="65"/>
                  </a:cubicBezTo>
                  <a:cubicBezTo>
                    <a:pt x="2329047" y="65"/>
                    <a:pt x="2261886" y="51516"/>
                    <a:pt x="2261886" y="129279"/>
                  </a:cubicBezTo>
                  <a:cubicBezTo>
                    <a:pt x="2261886" y="207042"/>
                    <a:pt x="2326569" y="246574"/>
                    <a:pt x="2413226" y="267285"/>
                  </a:cubicBezTo>
                  <a:cubicBezTo>
                    <a:pt x="2459065" y="278552"/>
                    <a:pt x="2500535" y="288582"/>
                    <a:pt x="2500535" y="318736"/>
                  </a:cubicBezTo>
                  <a:cubicBezTo>
                    <a:pt x="2500535" y="344461"/>
                    <a:pt x="2467281" y="361395"/>
                    <a:pt x="2428288" y="361395"/>
                  </a:cubicBezTo>
                  <a:cubicBezTo>
                    <a:pt x="2384080" y="361395"/>
                    <a:pt x="2334002" y="340358"/>
                    <a:pt x="2298987" y="309618"/>
                  </a:cubicBezTo>
                  <a:cubicBezTo>
                    <a:pt x="2296901" y="307794"/>
                    <a:pt x="2293836" y="308185"/>
                    <a:pt x="2292271" y="310465"/>
                  </a:cubicBezTo>
                  <a:lnTo>
                    <a:pt x="2247215" y="376830"/>
                  </a:lnTo>
                  <a:cubicBezTo>
                    <a:pt x="2245911" y="378784"/>
                    <a:pt x="2246172" y="381389"/>
                    <a:pt x="2247997" y="382952"/>
                  </a:cubicBezTo>
                  <a:close/>
                  <a:moveTo>
                    <a:pt x="3700367" y="1826707"/>
                  </a:moveTo>
                  <a:lnTo>
                    <a:pt x="3465695" y="1826707"/>
                  </a:lnTo>
                  <a:cubicBezTo>
                    <a:pt x="3459370" y="1826707"/>
                    <a:pt x="3453437" y="1823451"/>
                    <a:pt x="3450111" y="1818045"/>
                  </a:cubicBezTo>
                  <a:lnTo>
                    <a:pt x="3207876" y="1428841"/>
                  </a:lnTo>
                  <a:lnTo>
                    <a:pt x="2968053" y="1427733"/>
                  </a:lnTo>
                  <a:lnTo>
                    <a:pt x="2968053" y="1814463"/>
                  </a:lnTo>
                  <a:cubicBezTo>
                    <a:pt x="2968053" y="1821236"/>
                    <a:pt x="2962576" y="1826707"/>
                    <a:pt x="2955794" y="1826707"/>
                  </a:cubicBezTo>
                  <a:lnTo>
                    <a:pt x="2735207" y="1826707"/>
                  </a:lnTo>
                  <a:cubicBezTo>
                    <a:pt x="2728426" y="1826707"/>
                    <a:pt x="2722948" y="1821236"/>
                    <a:pt x="2722948" y="1814463"/>
                  </a:cubicBezTo>
                  <a:lnTo>
                    <a:pt x="2722948" y="614937"/>
                  </a:lnTo>
                  <a:cubicBezTo>
                    <a:pt x="2722948" y="608164"/>
                    <a:pt x="2728426" y="602693"/>
                    <a:pt x="2735207" y="602693"/>
                  </a:cubicBezTo>
                  <a:lnTo>
                    <a:pt x="3268712" y="602693"/>
                  </a:lnTo>
                  <a:cubicBezTo>
                    <a:pt x="3496015" y="602693"/>
                    <a:pt x="3687195" y="782512"/>
                    <a:pt x="3690195" y="1009547"/>
                  </a:cubicBezTo>
                  <a:cubicBezTo>
                    <a:pt x="3692412" y="1177968"/>
                    <a:pt x="3593561" y="1323464"/>
                    <a:pt x="3450437" y="1389634"/>
                  </a:cubicBezTo>
                  <a:lnTo>
                    <a:pt x="3710799" y="1807950"/>
                  </a:lnTo>
                  <a:cubicBezTo>
                    <a:pt x="3715885" y="1816091"/>
                    <a:pt x="3710017" y="1826642"/>
                    <a:pt x="3700367" y="1826642"/>
                  </a:cubicBezTo>
                  <a:close/>
                  <a:moveTo>
                    <a:pt x="3459370" y="1015279"/>
                  </a:moveTo>
                  <a:cubicBezTo>
                    <a:pt x="3459370" y="914851"/>
                    <a:pt x="3377864" y="833376"/>
                    <a:pt x="3277253" y="833376"/>
                  </a:cubicBezTo>
                  <a:lnTo>
                    <a:pt x="2968053" y="833376"/>
                  </a:lnTo>
                  <a:lnTo>
                    <a:pt x="2968053" y="1197051"/>
                  </a:lnTo>
                  <a:lnTo>
                    <a:pt x="2968053" y="1197051"/>
                  </a:lnTo>
                  <a:cubicBezTo>
                    <a:pt x="2968053" y="1197051"/>
                    <a:pt x="3277253" y="1197116"/>
                    <a:pt x="3277253" y="1197116"/>
                  </a:cubicBezTo>
                  <a:cubicBezTo>
                    <a:pt x="3377799" y="1197116"/>
                    <a:pt x="3459370" y="1115706"/>
                    <a:pt x="3459370" y="1015213"/>
                  </a:cubicBezTo>
                  <a:close/>
                  <a:moveTo>
                    <a:pt x="1617859" y="1301320"/>
                  </a:moveTo>
                  <a:cubicBezTo>
                    <a:pt x="1611665" y="1273445"/>
                    <a:pt x="1608274" y="1244529"/>
                    <a:pt x="1608274" y="1214765"/>
                  </a:cubicBezTo>
                  <a:cubicBezTo>
                    <a:pt x="1608274" y="995415"/>
                    <a:pt x="1786283" y="817681"/>
                    <a:pt x="2005827" y="817681"/>
                  </a:cubicBezTo>
                  <a:cubicBezTo>
                    <a:pt x="2225371" y="817681"/>
                    <a:pt x="2403380" y="995480"/>
                    <a:pt x="2403380" y="1214765"/>
                  </a:cubicBezTo>
                  <a:cubicBezTo>
                    <a:pt x="2403380" y="1244529"/>
                    <a:pt x="2399989" y="1273445"/>
                    <a:pt x="2393795" y="1301320"/>
                  </a:cubicBezTo>
                  <a:lnTo>
                    <a:pt x="2628727" y="1301320"/>
                  </a:lnTo>
                  <a:cubicBezTo>
                    <a:pt x="2632640" y="1273055"/>
                    <a:pt x="2634726" y="1244138"/>
                    <a:pt x="2634726" y="1214765"/>
                  </a:cubicBezTo>
                  <a:cubicBezTo>
                    <a:pt x="2634726" y="867829"/>
                    <a:pt x="2353173" y="586607"/>
                    <a:pt x="2005827" y="586607"/>
                  </a:cubicBezTo>
                  <a:cubicBezTo>
                    <a:pt x="1658482" y="586607"/>
                    <a:pt x="1376928" y="867829"/>
                    <a:pt x="1376928" y="1214765"/>
                  </a:cubicBezTo>
                  <a:cubicBezTo>
                    <a:pt x="1376928" y="1244138"/>
                    <a:pt x="1379014" y="1272990"/>
                    <a:pt x="1382926" y="1301320"/>
                  </a:cubicBezTo>
                  <a:lnTo>
                    <a:pt x="1617859" y="1301320"/>
                  </a:lnTo>
                  <a:close/>
                  <a:moveTo>
                    <a:pt x="1433069" y="1474430"/>
                  </a:moveTo>
                  <a:cubicBezTo>
                    <a:pt x="1531984" y="1691762"/>
                    <a:pt x="1751268" y="1842924"/>
                    <a:pt x="2005892" y="1842924"/>
                  </a:cubicBezTo>
                  <a:cubicBezTo>
                    <a:pt x="2260517" y="1842924"/>
                    <a:pt x="2479800" y="1691762"/>
                    <a:pt x="2578716" y="1474430"/>
                  </a:cubicBezTo>
                  <a:lnTo>
                    <a:pt x="1433069" y="1474430"/>
                  </a:ln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400BD0D-DF42-6125-4F75-BB6A1C417CD6}"/>
                </a:ext>
              </a:extLst>
            </p:cNvPr>
            <p:cNvSpPr/>
            <p:nvPr/>
          </p:nvSpPr>
          <p:spPr>
            <a:xfrm>
              <a:off x="5813131" y="2685493"/>
              <a:ext cx="2376256" cy="1224078"/>
            </a:xfrm>
            <a:custGeom>
              <a:avLst/>
              <a:gdLst>
                <a:gd name="connsiteX0" fmla="*/ 16850 w 2376256"/>
                <a:gd name="connsiteY0" fmla="*/ 171547 h 1224078"/>
                <a:gd name="connsiteX1" fmla="*/ 16850 w 2376256"/>
                <a:gd name="connsiteY1" fmla="*/ 7555 h 1224078"/>
                <a:gd name="connsiteX2" fmla="*/ 19654 w 2376256"/>
                <a:gd name="connsiteY2" fmla="*/ 4754 h 1224078"/>
                <a:gd name="connsiteX3" fmla="*/ 64189 w 2376256"/>
                <a:gd name="connsiteY3" fmla="*/ 4754 h 1224078"/>
                <a:gd name="connsiteX4" fmla="*/ 66993 w 2376256"/>
                <a:gd name="connsiteY4" fmla="*/ 7555 h 1224078"/>
                <a:gd name="connsiteX5" fmla="*/ 66993 w 2376256"/>
                <a:gd name="connsiteY5" fmla="*/ 166402 h 1224078"/>
                <a:gd name="connsiteX6" fmla="*/ 133371 w 2376256"/>
                <a:gd name="connsiteY6" fmla="*/ 240257 h 1224078"/>
                <a:gd name="connsiteX7" fmla="*/ 199358 w 2376256"/>
                <a:gd name="connsiteY7" fmla="*/ 166402 h 1224078"/>
                <a:gd name="connsiteX8" fmla="*/ 199358 w 2376256"/>
                <a:gd name="connsiteY8" fmla="*/ 7555 h 1224078"/>
                <a:gd name="connsiteX9" fmla="*/ 202162 w 2376256"/>
                <a:gd name="connsiteY9" fmla="*/ 4754 h 1224078"/>
                <a:gd name="connsiteX10" fmla="*/ 247088 w 2376256"/>
                <a:gd name="connsiteY10" fmla="*/ 4754 h 1224078"/>
                <a:gd name="connsiteX11" fmla="*/ 249892 w 2376256"/>
                <a:gd name="connsiteY11" fmla="*/ 7555 h 1224078"/>
                <a:gd name="connsiteX12" fmla="*/ 249892 w 2376256"/>
                <a:gd name="connsiteY12" fmla="*/ 171547 h 1224078"/>
                <a:gd name="connsiteX13" fmla="*/ 133371 w 2376256"/>
                <a:gd name="connsiteY13" fmla="*/ 287540 h 1224078"/>
                <a:gd name="connsiteX14" fmla="*/ 16850 w 2376256"/>
                <a:gd name="connsiteY14" fmla="*/ 171547 h 1224078"/>
                <a:gd name="connsiteX15" fmla="*/ 315814 w 2376256"/>
                <a:gd name="connsiteY15" fmla="*/ 4754 h 1224078"/>
                <a:gd name="connsiteX16" fmla="*/ 362892 w 2376256"/>
                <a:gd name="connsiteY16" fmla="*/ 4754 h 1224078"/>
                <a:gd name="connsiteX17" fmla="*/ 365174 w 2376256"/>
                <a:gd name="connsiteY17" fmla="*/ 5927 h 1224078"/>
                <a:gd name="connsiteX18" fmla="*/ 503082 w 2376256"/>
                <a:gd name="connsiteY18" fmla="*/ 200529 h 1224078"/>
                <a:gd name="connsiteX19" fmla="*/ 503082 w 2376256"/>
                <a:gd name="connsiteY19" fmla="*/ 7490 h 1224078"/>
                <a:gd name="connsiteX20" fmla="*/ 505885 w 2376256"/>
                <a:gd name="connsiteY20" fmla="*/ 4689 h 1224078"/>
                <a:gd name="connsiteX21" fmla="*/ 550420 w 2376256"/>
                <a:gd name="connsiteY21" fmla="*/ 4689 h 1224078"/>
                <a:gd name="connsiteX22" fmla="*/ 553224 w 2376256"/>
                <a:gd name="connsiteY22" fmla="*/ 7490 h 1224078"/>
                <a:gd name="connsiteX23" fmla="*/ 553224 w 2376256"/>
                <a:gd name="connsiteY23" fmla="*/ 279920 h 1224078"/>
                <a:gd name="connsiteX24" fmla="*/ 550420 w 2376256"/>
                <a:gd name="connsiteY24" fmla="*/ 282720 h 1224078"/>
                <a:gd name="connsiteX25" fmla="*/ 503342 w 2376256"/>
                <a:gd name="connsiteY25" fmla="*/ 282720 h 1224078"/>
                <a:gd name="connsiteX26" fmla="*/ 501060 w 2376256"/>
                <a:gd name="connsiteY26" fmla="*/ 281548 h 1224078"/>
                <a:gd name="connsiteX27" fmla="*/ 363152 w 2376256"/>
                <a:gd name="connsiteY27" fmla="*/ 86555 h 1224078"/>
                <a:gd name="connsiteX28" fmla="*/ 363152 w 2376256"/>
                <a:gd name="connsiteY28" fmla="*/ 279985 h 1224078"/>
                <a:gd name="connsiteX29" fmla="*/ 360349 w 2376256"/>
                <a:gd name="connsiteY29" fmla="*/ 282785 h 1224078"/>
                <a:gd name="connsiteX30" fmla="*/ 315814 w 2376256"/>
                <a:gd name="connsiteY30" fmla="*/ 282785 h 1224078"/>
                <a:gd name="connsiteX31" fmla="*/ 313010 w 2376256"/>
                <a:gd name="connsiteY31" fmla="*/ 279985 h 1224078"/>
                <a:gd name="connsiteX32" fmla="*/ 313010 w 2376256"/>
                <a:gd name="connsiteY32" fmla="*/ 7555 h 1224078"/>
                <a:gd name="connsiteX33" fmla="*/ 315814 w 2376256"/>
                <a:gd name="connsiteY33" fmla="*/ 4754 h 1224078"/>
                <a:gd name="connsiteX34" fmla="*/ 622732 w 2376256"/>
                <a:gd name="connsiteY34" fmla="*/ 4754 h 1224078"/>
                <a:gd name="connsiteX35" fmla="*/ 667267 w 2376256"/>
                <a:gd name="connsiteY35" fmla="*/ 4754 h 1224078"/>
                <a:gd name="connsiteX36" fmla="*/ 670071 w 2376256"/>
                <a:gd name="connsiteY36" fmla="*/ 7555 h 1224078"/>
                <a:gd name="connsiteX37" fmla="*/ 670071 w 2376256"/>
                <a:gd name="connsiteY37" fmla="*/ 279985 h 1224078"/>
                <a:gd name="connsiteX38" fmla="*/ 667267 w 2376256"/>
                <a:gd name="connsiteY38" fmla="*/ 282785 h 1224078"/>
                <a:gd name="connsiteX39" fmla="*/ 622732 w 2376256"/>
                <a:gd name="connsiteY39" fmla="*/ 282785 h 1224078"/>
                <a:gd name="connsiteX40" fmla="*/ 619928 w 2376256"/>
                <a:gd name="connsiteY40" fmla="*/ 279985 h 1224078"/>
                <a:gd name="connsiteX41" fmla="*/ 619928 w 2376256"/>
                <a:gd name="connsiteY41" fmla="*/ 7555 h 1224078"/>
                <a:gd name="connsiteX42" fmla="*/ 622732 w 2376256"/>
                <a:gd name="connsiteY42" fmla="*/ 4754 h 1224078"/>
                <a:gd name="connsiteX43" fmla="*/ 711867 w 2376256"/>
                <a:gd name="connsiteY43" fmla="*/ 4754 h 1224078"/>
                <a:gd name="connsiteX44" fmla="*/ 759206 w 2376256"/>
                <a:gd name="connsiteY44" fmla="*/ 4754 h 1224078"/>
                <a:gd name="connsiteX45" fmla="*/ 761814 w 2376256"/>
                <a:gd name="connsiteY45" fmla="*/ 6578 h 1224078"/>
                <a:gd name="connsiteX46" fmla="*/ 841885 w 2376256"/>
                <a:gd name="connsiteY46" fmla="*/ 223193 h 1224078"/>
                <a:gd name="connsiteX47" fmla="*/ 922348 w 2376256"/>
                <a:gd name="connsiteY47" fmla="*/ 6578 h 1224078"/>
                <a:gd name="connsiteX48" fmla="*/ 924956 w 2376256"/>
                <a:gd name="connsiteY48" fmla="*/ 4754 h 1224078"/>
                <a:gd name="connsiteX49" fmla="*/ 972295 w 2376256"/>
                <a:gd name="connsiteY49" fmla="*/ 4754 h 1224078"/>
                <a:gd name="connsiteX50" fmla="*/ 974903 w 2376256"/>
                <a:gd name="connsiteY50" fmla="*/ 8532 h 1224078"/>
                <a:gd name="connsiteX51" fmla="*/ 871227 w 2376256"/>
                <a:gd name="connsiteY51" fmla="*/ 280962 h 1224078"/>
                <a:gd name="connsiteX52" fmla="*/ 868619 w 2376256"/>
                <a:gd name="connsiteY52" fmla="*/ 282720 h 1224078"/>
                <a:gd name="connsiteX53" fmla="*/ 815608 w 2376256"/>
                <a:gd name="connsiteY53" fmla="*/ 282720 h 1224078"/>
                <a:gd name="connsiteX54" fmla="*/ 812999 w 2376256"/>
                <a:gd name="connsiteY54" fmla="*/ 280962 h 1224078"/>
                <a:gd name="connsiteX55" fmla="*/ 709324 w 2376256"/>
                <a:gd name="connsiteY55" fmla="*/ 8532 h 1224078"/>
                <a:gd name="connsiteX56" fmla="*/ 711932 w 2376256"/>
                <a:gd name="connsiteY56" fmla="*/ 4754 h 1224078"/>
                <a:gd name="connsiteX57" fmla="*/ 1016764 w 2376256"/>
                <a:gd name="connsiteY57" fmla="*/ 4754 h 1224078"/>
                <a:gd name="connsiteX58" fmla="*/ 1206445 w 2376256"/>
                <a:gd name="connsiteY58" fmla="*/ 4754 h 1224078"/>
                <a:gd name="connsiteX59" fmla="*/ 1209249 w 2376256"/>
                <a:gd name="connsiteY59" fmla="*/ 7555 h 1224078"/>
                <a:gd name="connsiteX60" fmla="*/ 1209249 w 2376256"/>
                <a:gd name="connsiteY60" fmla="*/ 48455 h 1224078"/>
                <a:gd name="connsiteX61" fmla="*/ 1206445 w 2376256"/>
                <a:gd name="connsiteY61" fmla="*/ 51256 h 1224078"/>
                <a:gd name="connsiteX62" fmla="*/ 1064103 w 2376256"/>
                <a:gd name="connsiteY62" fmla="*/ 51256 h 1224078"/>
                <a:gd name="connsiteX63" fmla="*/ 1064103 w 2376256"/>
                <a:gd name="connsiteY63" fmla="*/ 115602 h 1224078"/>
                <a:gd name="connsiteX64" fmla="*/ 1187796 w 2376256"/>
                <a:gd name="connsiteY64" fmla="*/ 115602 h 1224078"/>
                <a:gd name="connsiteX65" fmla="*/ 1190600 w 2376256"/>
                <a:gd name="connsiteY65" fmla="*/ 118402 h 1224078"/>
                <a:gd name="connsiteX66" fmla="*/ 1190600 w 2376256"/>
                <a:gd name="connsiteY66" fmla="*/ 158912 h 1224078"/>
                <a:gd name="connsiteX67" fmla="*/ 1187796 w 2376256"/>
                <a:gd name="connsiteY67" fmla="*/ 161713 h 1224078"/>
                <a:gd name="connsiteX68" fmla="*/ 1064103 w 2376256"/>
                <a:gd name="connsiteY68" fmla="*/ 161713 h 1224078"/>
                <a:gd name="connsiteX69" fmla="*/ 1064103 w 2376256"/>
                <a:gd name="connsiteY69" fmla="*/ 236349 h 1224078"/>
                <a:gd name="connsiteX70" fmla="*/ 1206445 w 2376256"/>
                <a:gd name="connsiteY70" fmla="*/ 236349 h 1224078"/>
                <a:gd name="connsiteX71" fmla="*/ 1209249 w 2376256"/>
                <a:gd name="connsiteY71" fmla="*/ 239150 h 1224078"/>
                <a:gd name="connsiteX72" fmla="*/ 1209249 w 2376256"/>
                <a:gd name="connsiteY72" fmla="*/ 280050 h 1224078"/>
                <a:gd name="connsiteX73" fmla="*/ 1206445 w 2376256"/>
                <a:gd name="connsiteY73" fmla="*/ 282850 h 1224078"/>
                <a:gd name="connsiteX74" fmla="*/ 1016764 w 2376256"/>
                <a:gd name="connsiteY74" fmla="*/ 282850 h 1224078"/>
                <a:gd name="connsiteX75" fmla="*/ 1013960 w 2376256"/>
                <a:gd name="connsiteY75" fmla="*/ 280050 h 1224078"/>
                <a:gd name="connsiteX76" fmla="*/ 1013960 w 2376256"/>
                <a:gd name="connsiteY76" fmla="*/ 7620 h 1224078"/>
                <a:gd name="connsiteX77" fmla="*/ 1016764 w 2376256"/>
                <a:gd name="connsiteY77" fmla="*/ 4819 h 1224078"/>
                <a:gd name="connsiteX78" fmla="*/ 1266042 w 2376256"/>
                <a:gd name="connsiteY78" fmla="*/ 7555 h 1224078"/>
                <a:gd name="connsiteX79" fmla="*/ 1268846 w 2376256"/>
                <a:gd name="connsiteY79" fmla="*/ 4754 h 1224078"/>
                <a:gd name="connsiteX80" fmla="*/ 1381780 w 2376256"/>
                <a:gd name="connsiteY80" fmla="*/ 4754 h 1224078"/>
                <a:gd name="connsiteX81" fmla="*/ 1479587 w 2376256"/>
                <a:gd name="connsiteY81" fmla="*/ 92547 h 1224078"/>
                <a:gd name="connsiteX82" fmla="*/ 1411579 w 2376256"/>
                <a:gd name="connsiteY82" fmla="*/ 176757 h 1224078"/>
                <a:gd name="connsiteX83" fmla="*/ 1488520 w 2376256"/>
                <a:gd name="connsiteY83" fmla="*/ 278357 h 1224078"/>
                <a:gd name="connsiteX84" fmla="*/ 1486303 w 2376256"/>
                <a:gd name="connsiteY84" fmla="*/ 282785 h 1224078"/>
                <a:gd name="connsiteX85" fmla="*/ 1432445 w 2376256"/>
                <a:gd name="connsiteY85" fmla="*/ 282785 h 1224078"/>
                <a:gd name="connsiteX86" fmla="*/ 1430227 w 2376256"/>
                <a:gd name="connsiteY86" fmla="*/ 281678 h 1224078"/>
                <a:gd name="connsiteX87" fmla="*/ 1355111 w 2376256"/>
                <a:gd name="connsiteY87" fmla="*/ 179948 h 1224078"/>
                <a:gd name="connsiteX88" fmla="*/ 1316119 w 2376256"/>
                <a:gd name="connsiteY88" fmla="*/ 179948 h 1224078"/>
                <a:gd name="connsiteX89" fmla="*/ 1316119 w 2376256"/>
                <a:gd name="connsiteY89" fmla="*/ 280050 h 1224078"/>
                <a:gd name="connsiteX90" fmla="*/ 1313315 w 2376256"/>
                <a:gd name="connsiteY90" fmla="*/ 282850 h 1224078"/>
                <a:gd name="connsiteX91" fmla="*/ 1268781 w 2376256"/>
                <a:gd name="connsiteY91" fmla="*/ 282850 h 1224078"/>
                <a:gd name="connsiteX92" fmla="*/ 1265977 w 2376256"/>
                <a:gd name="connsiteY92" fmla="*/ 280050 h 1224078"/>
                <a:gd name="connsiteX93" fmla="*/ 1265977 w 2376256"/>
                <a:gd name="connsiteY93" fmla="*/ 7620 h 1224078"/>
                <a:gd name="connsiteX94" fmla="*/ 1376955 w 2376256"/>
                <a:gd name="connsiteY94" fmla="*/ 133447 h 1224078"/>
                <a:gd name="connsiteX95" fmla="*/ 1427880 w 2376256"/>
                <a:gd name="connsiteY95" fmla="*/ 92547 h 1224078"/>
                <a:gd name="connsiteX96" fmla="*/ 1376955 w 2376256"/>
                <a:gd name="connsiteY96" fmla="*/ 51646 h 1224078"/>
                <a:gd name="connsiteX97" fmla="*/ 1316119 w 2376256"/>
                <a:gd name="connsiteY97" fmla="*/ 51646 h 1224078"/>
                <a:gd name="connsiteX98" fmla="*/ 1316119 w 2376256"/>
                <a:gd name="connsiteY98" fmla="*/ 133447 h 1224078"/>
                <a:gd name="connsiteX99" fmla="*/ 1376955 w 2376256"/>
                <a:gd name="connsiteY99" fmla="*/ 133447 h 1224078"/>
                <a:gd name="connsiteX100" fmla="*/ 1521319 w 2376256"/>
                <a:gd name="connsiteY100" fmla="*/ 248398 h 1224078"/>
                <a:gd name="connsiteX101" fmla="*/ 1547139 w 2376256"/>
                <a:gd name="connsiteY101" fmla="*/ 213489 h 1224078"/>
                <a:gd name="connsiteX102" fmla="*/ 1550986 w 2376256"/>
                <a:gd name="connsiteY102" fmla="*/ 212903 h 1224078"/>
                <a:gd name="connsiteX103" fmla="*/ 1631058 w 2376256"/>
                <a:gd name="connsiteY103" fmla="*/ 241820 h 1224078"/>
                <a:gd name="connsiteX104" fmla="*/ 1683939 w 2376256"/>
                <a:gd name="connsiteY104" fmla="*/ 204111 h 1224078"/>
                <a:gd name="connsiteX105" fmla="*/ 1642208 w 2376256"/>
                <a:gd name="connsiteY105" fmla="*/ 167965 h 1224078"/>
                <a:gd name="connsiteX106" fmla="*/ 1593304 w 2376256"/>
                <a:gd name="connsiteY106" fmla="*/ 156437 h 1224078"/>
                <a:gd name="connsiteX107" fmla="*/ 1524904 w 2376256"/>
                <a:gd name="connsiteY107" fmla="*/ 83364 h 1224078"/>
                <a:gd name="connsiteX108" fmla="*/ 1627080 w 2376256"/>
                <a:gd name="connsiteY108" fmla="*/ 0 h 1224078"/>
                <a:gd name="connsiteX109" fmla="*/ 1726843 w 2376256"/>
                <a:gd name="connsiteY109" fmla="*/ 36993 h 1224078"/>
                <a:gd name="connsiteX110" fmla="*/ 1726974 w 2376256"/>
                <a:gd name="connsiteY110" fmla="*/ 40965 h 1224078"/>
                <a:gd name="connsiteX111" fmla="*/ 1698088 w 2376256"/>
                <a:gd name="connsiteY111" fmla="*/ 71901 h 1224078"/>
                <a:gd name="connsiteX112" fmla="*/ 1694241 w 2376256"/>
                <a:gd name="connsiteY112" fmla="*/ 72031 h 1224078"/>
                <a:gd name="connsiteX113" fmla="*/ 1626298 w 2376256"/>
                <a:gd name="connsiteY113" fmla="*/ 45264 h 1224078"/>
                <a:gd name="connsiteX114" fmla="*/ 1575373 w 2376256"/>
                <a:gd name="connsiteY114" fmla="*/ 80238 h 1224078"/>
                <a:gd name="connsiteX115" fmla="*/ 1617886 w 2376256"/>
                <a:gd name="connsiteY115" fmla="*/ 114365 h 1224078"/>
                <a:gd name="connsiteX116" fmla="*/ 1666790 w 2376256"/>
                <a:gd name="connsiteY116" fmla="*/ 125892 h 1224078"/>
                <a:gd name="connsiteX117" fmla="*/ 1734799 w 2376256"/>
                <a:gd name="connsiteY117" fmla="*/ 200529 h 1224078"/>
                <a:gd name="connsiteX118" fmla="*/ 1629428 w 2376256"/>
                <a:gd name="connsiteY118" fmla="*/ 287474 h 1224078"/>
                <a:gd name="connsiteX119" fmla="*/ 1521840 w 2376256"/>
                <a:gd name="connsiteY119" fmla="*/ 252240 h 1224078"/>
                <a:gd name="connsiteX120" fmla="*/ 1521319 w 2376256"/>
                <a:gd name="connsiteY120" fmla="*/ 248333 h 1224078"/>
                <a:gd name="connsiteX121" fmla="*/ 1783702 w 2376256"/>
                <a:gd name="connsiteY121" fmla="*/ 4754 h 1224078"/>
                <a:gd name="connsiteX122" fmla="*/ 1828237 w 2376256"/>
                <a:gd name="connsiteY122" fmla="*/ 4754 h 1224078"/>
                <a:gd name="connsiteX123" fmla="*/ 1831041 w 2376256"/>
                <a:gd name="connsiteY123" fmla="*/ 7555 h 1224078"/>
                <a:gd name="connsiteX124" fmla="*/ 1831041 w 2376256"/>
                <a:gd name="connsiteY124" fmla="*/ 279985 h 1224078"/>
                <a:gd name="connsiteX125" fmla="*/ 1828237 w 2376256"/>
                <a:gd name="connsiteY125" fmla="*/ 282785 h 1224078"/>
                <a:gd name="connsiteX126" fmla="*/ 1783702 w 2376256"/>
                <a:gd name="connsiteY126" fmla="*/ 282785 h 1224078"/>
                <a:gd name="connsiteX127" fmla="*/ 1780898 w 2376256"/>
                <a:gd name="connsiteY127" fmla="*/ 279985 h 1224078"/>
                <a:gd name="connsiteX128" fmla="*/ 1780898 w 2376256"/>
                <a:gd name="connsiteY128" fmla="*/ 7555 h 1224078"/>
                <a:gd name="connsiteX129" fmla="*/ 1783702 w 2376256"/>
                <a:gd name="connsiteY129" fmla="*/ 4754 h 1224078"/>
                <a:gd name="connsiteX130" fmla="*/ 1961450 w 2376256"/>
                <a:gd name="connsiteY130" fmla="*/ 51646 h 1224078"/>
                <a:gd name="connsiteX131" fmla="*/ 1875966 w 2376256"/>
                <a:gd name="connsiteY131" fmla="*/ 51646 h 1224078"/>
                <a:gd name="connsiteX132" fmla="*/ 1873163 w 2376256"/>
                <a:gd name="connsiteY132" fmla="*/ 48846 h 1224078"/>
                <a:gd name="connsiteX133" fmla="*/ 1873163 w 2376256"/>
                <a:gd name="connsiteY133" fmla="*/ 7555 h 1224078"/>
                <a:gd name="connsiteX134" fmla="*/ 1875966 w 2376256"/>
                <a:gd name="connsiteY134" fmla="*/ 4754 h 1224078"/>
                <a:gd name="connsiteX135" fmla="*/ 2097467 w 2376256"/>
                <a:gd name="connsiteY135" fmla="*/ 4754 h 1224078"/>
                <a:gd name="connsiteX136" fmla="*/ 2100271 w 2376256"/>
                <a:gd name="connsiteY136" fmla="*/ 7555 h 1224078"/>
                <a:gd name="connsiteX137" fmla="*/ 2100271 w 2376256"/>
                <a:gd name="connsiteY137" fmla="*/ 48846 h 1224078"/>
                <a:gd name="connsiteX138" fmla="*/ 2097467 w 2376256"/>
                <a:gd name="connsiteY138" fmla="*/ 51646 h 1224078"/>
                <a:gd name="connsiteX139" fmla="*/ 2011984 w 2376256"/>
                <a:gd name="connsiteY139" fmla="*/ 51646 h 1224078"/>
                <a:gd name="connsiteX140" fmla="*/ 2011984 w 2376256"/>
                <a:gd name="connsiteY140" fmla="*/ 279985 h 1224078"/>
                <a:gd name="connsiteX141" fmla="*/ 2009180 w 2376256"/>
                <a:gd name="connsiteY141" fmla="*/ 282785 h 1224078"/>
                <a:gd name="connsiteX142" fmla="*/ 1964254 w 2376256"/>
                <a:gd name="connsiteY142" fmla="*/ 282785 h 1224078"/>
                <a:gd name="connsiteX143" fmla="*/ 1961450 w 2376256"/>
                <a:gd name="connsiteY143" fmla="*/ 279985 h 1224078"/>
                <a:gd name="connsiteX144" fmla="*/ 1961450 w 2376256"/>
                <a:gd name="connsiteY144" fmla="*/ 51646 h 1224078"/>
                <a:gd name="connsiteX145" fmla="*/ 2225464 w 2376256"/>
                <a:gd name="connsiteY145" fmla="*/ 173566 h 1224078"/>
                <a:gd name="connsiteX146" fmla="*/ 2125440 w 2376256"/>
                <a:gd name="connsiteY146" fmla="*/ 8988 h 1224078"/>
                <a:gd name="connsiteX147" fmla="*/ 2127787 w 2376256"/>
                <a:gd name="connsiteY147" fmla="*/ 4754 h 1224078"/>
                <a:gd name="connsiteX148" fmla="*/ 2177734 w 2376256"/>
                <a:gd name="connsiteY148" fmla="*/ 4754 h 1224078"/>
                <a:gd name="connsiteX149" fmla="*/ 2180081 w 2376256"/>
                <a:gd name="connsiteY149" fmla="*/ 6122 h 1224078"/>
                <a:gd name="connsiteX150" fmla="*/ 2250828 w 2376256"/>
                <a:gd name="connsiteY150" fmla="*/ 123548 h 1224078"/>
                <a:gd name="connsiteX151" fmla="*/ 2321184 w 2376256"/>
                <a:gd name="connsiteY151" fmla="*/ 6187 h 1224078"/>
                <a:gd name="connsiteX152" fmla="*/ 2323531 w 2376256"/>
                <a:gd name="connsiteY152" fmla="*/ 4819 h 1224078"/>
                <a:gd name="connsiteX153" fmla="*/ 2373478 w 2376256"/>
                <a:gd name="connsiteY153" fmla="*/ 4819 h 1224078"/>
                <a:gd name="connsiteX154" fmla="*/ 2375826 w 2376256"/>
                <a:gd name="connsiteY154" fmla="*/ 9053 h 1224078"/>
                <a:gd name="connsiteX155" fmla="*/ 2275802 w 2376256"/>
                <a:gd name="connsiteY155" fmla="*/ 173631 h 1224078"/>
                <a:gd name="connsiteX156" fmla="*/ 2275802 w 2376256"/>
                <a:gd name="connsiteY156" fmla="*/ 280050 h 1224078"/>
                <a:gd name="connsiteX157" fmla="*/ 2272998 w 2376256"/>
                <a:gd name="connsiteY157" fmla="*/ 282850 h 1224078"/>
                <a:gd name="connsiteX158" fmla="*/ 2228072 w 2376256"/>
                <a:gd name="connsiteY158" fmla="*/ 282850 h 1224078"/>
                <a:gd name="connsiteX159" fmla="*/ 2225268 w 2376256"/>
                <a:gd name="connsiteY159" fmla="*/ 280050 h 1224078"/>
                <a:gd name="connsiteX160" fmla="*/ 2225268 w 2376256"/>
                <a:gd name="connsiteY160" fmla="*/ 173631 h 1224078"/>
                <a:gd name="connsiteX161" fmla="*/ 2114 w 2376256"/>
                <a:gd name="connsiteY161" fmla="*/ 612007 h 1224078"/>
                <a:gd name="connsiteX162" fmla="*/ 145630 w 2376256"/>
                <a:gd name="connsiteY162" fmla="*/ 468269 h 1224078"/>
                <a:gd name="connsiteX163" fmla="*/ 288754 w 2376256"/>
                <a:gd name="connsiteY163" fmla="*/ 612007 h 1224078"/>
                <a:gd name="connsiteX164" fmla="*/ 145630 w 2376256"/>
                <a:gd name="connsiteY164" fmla="*/ 755744 h 1224078"/>
                <a:gd name="connsiteX165" fmla="*/ 2114 w 2376256"/>
                <a:gd name="connsiteY165" fmla="*/ 612007 h 1224078"/>
                <a:gd name="connsiteX166" fmla="*/ 145630 w 2376256"/>
                <a:gd name="connsiteY166" fmla="*/ 708526 h 1224078"/>
                <a:gd name="connsiteX167" fmla="*/ 237046 w 2376256"/>
                <a:gd name="connsiteY167" fmla="*/ 612007 h 1224078"/>
                <a:gd name="connsiteX168" fmla="*/ 145630 w 2376256"/>
                <a:gd name="connsiteY168" fmla="*/ 515487 h 1224078"/>
                <a:gd name="connsiteX169" fmla="*/ 53756 w 2376256"/>
                <a:gd name="connsiteY169" fmla="*/ 612007 h 1224078"/>
                <a:gd name="connsiteX170" fmla="*/ 145630 w 2376256"/>
                <a:gd name="connsiteY170" fmla="*/ 708526 h 1224078"/>
                <a:gd name="connsiteX171" fmla="*/ 343200 w 2376256"/>
                <a:gd name="connsiteY171" fmla="*/ 473024 h 1224078"/>
                <a:gd name="connsiteX172" fmla="*/ 532880 w 2376256"/>
                <a:gd name="connsiteY172" fmla="*/ 473024 h 1224078"/>
                <a:gd name="connsiteX173" fmla="*/ 535684 w 2376256"/>
                <a:gd name="connsiteY173" fmla="*/ 475824 h 1224078"/>
                <a:gd name="connsiteX174" fmla="*/ 535684 w 2376256"/>
                <a:gd name="connsiteY174" fmla="*/ 516725 h 1224078"/>
                <a:gd name="connsiteX175" fmla="*/ 532880 w 2376256"/>
                <a:gd name="connsiteY175" fmla="*/ 519525 h 1224078"/>
                <a:gd name="connsiteX176" fmla="*/ 390538 w 2376256"/>
                <a:gd name="connsiteY176" fmla="*/ 519525 h 1224078"/>
                <a:gd name="connsiteX177" fmla="*/ 390538 w 2376256"/>
                <a:gd name="connsiteY177" fmla="*/ 592599 h 1224078"/>
                <a:gd name="connsiteX178" fmla="*/ 520948 w 2376256"/>
                <a:gd name="connsiteY178" fmla="*/ 592599 h 1224078"/>
                <a:gd name="connsiteX179" fmla="*/ 523752 w 2376256"/>
                <a:gd name="connsiteY179" fmla="*/ 595399 h 1224078"/>
                <a:gd name="connsiteX180" fmla="*/ 523752 w 2376256"/>
                <a:gd name="connsiteY180" fmla="*/ 636299 h 1224078"/>
                <a:gd name="connsiteX181" fmla="*/ 520948 w 2376256"/>
                <a:gd name="connsiteY181" fmla="*/ 639100 h 1224078"/>
                <a:gd name="connsiteX182" fmla="*/ 390538 w 2376256"/>
                <a:gd name="connsiteY182" fmla="*/ 639100 h 1224078"/>
                <a:gd name="connsiteX183" fmla="*/ 390538 w 2376256"/>
                <a:gd name="connsiteY183" fmla="*/ 748319 h 1224078"/>
                <a:gd name="connsiteX184" fmla="*/ 387735 w 2376256"/>
                <a:gd name="connsiteY184" fmla="*/ 751120 h 1224078"/>
                <a:gd name="connsiteX185" fmla="*/ 343200 w 2376256"/>
                <a:gd name="connsiteY185" fmla="*/ 751120 h 1224078"/>
                <a:gd name="connsiteX186" fmla="*/ 340396 w 2376256"/>
                <a:gd name="connsiteY186" fmla="*/ 748319 h 1224078"/>
                <a:gd name="connsiteX187" fmla="*/ 340396 w 2376256"/>
                <a:gd name="connsiteY187" fmla="*/ 475889 h 1224078"/>
                <a:gd name="connsiteX188" fmla="*/ 343200 w 2376256"/>
                <a:gd name="connsiteY188" fmla="*/ 473089 h 1224078"/>
                <a:gd name="connsiteX189" fmla="*/ 768921 w 2376256"/>
                <a:gd name="connsiteY189" fmla="*/ 473024 h 1224078"/>
                <a:gd name="connsiteX190" fmla="*/ 822780 w 2376256"/>
                <a:gd name="connsiteY190" fmla="*/ 473024 h 1224078"/>
                <a:gd name="connsiteX191" fmla="*/ 825389 w 2376256"/>
                <a:gd name="connsiteY191" fmla="*/ 474782 h 1224078"/>
                <a:gd name="connsiteX192" fmla="*/ 931803 w 2376256"/>
                <a:gd name="connsiteY192" fmla="*/ 747212 h 1224078"/>
                <a:gd name="connsiteX193" fmla="*/ 929194 w 2376256"/>
                <a:gd name="connsiteY193" fmla="*/ 750990 h 1224078"/>
                <a:gd name="connsiteX194" fmla="*/ 881856 w 2376256"/>
                <a:gd name="connsiteY194" fmla="*/ 750990 h 1224078"/>
                <a:gd name="connsiteX195" fmla="*/ 879248 w 2376256"/>
                <a:gd name="connsiteY195" fmla="*/ 749231 h 1224078"/>
                <a:gd name="connsiteX196" fmla="*/ 855252 w 2376256"/>
                <a:gd name="connsiteY196" fmla="*/ 686708 h 1224078"/>
                <a:gd name="connsiteX197" fmla="*/ 735993 w 2376256"/>
                <a:gd name="connsiteY197" fmla="*/ 686708 h 1224078"/>
                <a:gd name="connsiteX198" fmla="*/ 711997 w 2376256"/>
                <a:gd name="connsiteY198" fmla="*/ 749231 h 1224078"/>
                <a:gd name="connsiteX199" fmla="*/ 709389 w 2376256"/>
                <a:gd name="connsiteY199" fmla="*/ 750990 h 1224078"/>
                <a:gd name="connsiteX200" fmla="*/ 662507 w 2376256"/>
                <a:gd name="connsiteY200" fmla="*/ 750990 h 1224078"/>
                <a:gd name="connsiteX201" fmla="*/ 659899 w 2376256"/>
                <a:gd name="connsiteY201" fmla="*/ 747212 h 1224078"/>
                <a:gd name="connsiteX202" fmla="*/ 766248 w 2376256"/>
                <a:gd name="connsiteY202" fmla="*/ 474782 h 1224078"/>
                <a:gd name="connsiteX203" fmla="*/ 768856 w 2376256"/>
                <a:gd name="connsiteY203" fmla="*/ 473024 h 1224078"/>
                <a:gd name="connsiteX204" fmla="*/ 839016 w 2376256"/>
                <a:gd name="connsiteY204" fmla="*/ 643398 h 1224078"/>
                <a:gd name="connsiteX205" fmla="*/ 795655 w 2376256"/>
                <a:gd name="connsiteY205" fmla="*/ 530206 h 1224078"/>
                <a:gd name="connsiteX206" fmla="*/ 752294 w 2376256"/>
                <a:gd name="connsiteY206" fmla="*/ 643398 h 1224078"/>
                <a:gd name="connsiteX207" fmla="*/ 838951 w 2376256"/>
                <a:gd name="connsiteY207" fmla="*/ 643398 h 1224078"/>
                <a:gd name="connsiteX208" fmla="*/ 970990 w 2376256"/>
                <a:gd name="connsiteY208" fmla="*/ 475824 h 1224078"/>
                <a:gd name="connsiteX209" fmla="*/ 973794 w 2376256"/>
                <a:gd name="connsiteY209" fmla="*/ 473024 h 1224078"/>
                <a:gd name="connsiteX210" fmla="*/ 1081969 w 2376256"/>
                <a:gd name="connsiteY210" fmla="*/ 473024 h 1224078"/>
                <a:gd name="connsiteX211" fmla="*/ 1181732 w 2376256"/>
                <a:gd name="connsiteY211" fmla="*/ 561598 h 1224078"/>
                <a:gd name="connsiteX212" fmla="*/ 1081969 w 2376256"/>
                <a:gd name="connsiteY212" fmla="*/ 650562 h 1224078"/>
                <a:gd name="connsiteX213" fmla="*/ 1021133 w 2376256"/>
                <a:gd name="connsiteY213" fmla="*/ 650562 h 1224078"/>
                <a:gd name="connsiteX214" fmla="*/ 1021133 w 2376256"/>
                <a:gd name="connsiteY214" fmla="*/ 748254 h 1224078"/>
                <a:gd name="connsiteX215" fmla="*/ 1018329 w 2376256"/>
                <a:gd name="connsiteY215" fmla="*/ 751055 h 1224078"/>
                <a:gd name="connsiteX216" fmla="*/ 973794 w 2376256"/>
                <a:gd name="connsiteY216" fmla="*/ 751055 h 1224078"/>
                <a:gd name="connsiteX217" fmla="*/ 970990 w 2376256"/>
                <a:gd name="connsiteY217" fmla="*/ 748254 h 1224078"/>
                <a:gd name="connsiteX218" fmla="*/ 970990 w 2376256"/>
                <a:gd name="connsiteY218" fmla="*/ 475824 h 1224078"/>
                <a:gd name="connsiteX219" fmla="*/ 1077926 w 2376256"/>
                <a:gd name="connsiteY219" fmla="*/ 603736 h 1224078"/>
                <a:gd name="connsiteX220" fmla="*/ 1130416 w 2376256"/>
                <a:gd name="connsiteY220" fmla="*/ 561663 h 1224078"/>
                <a:gd name="connsiteX221" fmla="*/ 1077926 w 2376256"/>
                <a:gd name="connsiteY221" fmla="*/ 519981 h 1224078"/>
                <a:gd name="connsiteX222" fmla="*/ 1021068 w 2376256"/>
                <a:gd name="connsiteY222" fmla="*/ 519981 h 1224078"/>
                <a:gd name="connsiteX223" fmla="*/ 1021068 w 2376256"/>
                <a:gd name="connsiteY223" fmla="*/ 603801 h 1224078"/>
                <a:gd name="connsiteX224" fmla="*/ 1077926 w 2376256"/>
                <a:gd name="connsiteY224" fmla="*/ 603801 h 1224078"/>
                <a:gd name="connsiteX225" fmla="*/ 1232200 w 2376256"/>
                <a:gd name="connsiteY225" fmla="*/ 475824 h 1224078"/>
                <a:gd name="connsiteX226" fmla="*/ 1235005 w 2376256"/>
                <a:gd name="connsiteY226" fmla="*/ 473024 h 1224078"/>
                <a:gd name="connsiteX227" fmla="*/ 1343179 w 2376256"/>
                <a:gd name="connsiteY227" fmla="*/ 473024 h 1224078"/>
                <a:gd name="connsiteX228" fmla="*/ 1442942 w 2376256"/>
                <a:gd name="connsiteY228" fmla="*/ 561598 h 1224078"/>
                <a:gd name="connsiteX229" fmla="*/ 1343179 w 2376256"/>
                <a:gd name="connsiteY229" fmla="*/ 650562 h 1224078"/>
                <a:gd name="connsiteX230" fmla="*/ 1282343 w 2376256"/>
                <a:gd name="connsiteY230" fmla="*/ 650562 h 1224078"/>
                <a:gd name="connsiteX231" fmla="*/ 1282343 w 2376256"/>
                <a:gd name="connsiteY231" fmla="*/ 748254 h 1224078"/>
                <a:gd name="connsiteX232" fmla="*/ 1279539 w 2376256"/>
                <a:gd name="connsiteY232" fmla="*/ 751055 h 1224078"/>
                <a:gd name="connsiteX233" fmla="*/ 1235005 w 2376256"/>
                <a:gd name="connsiteY233" fmla="*/ 751055 h 1224078"/>
                <a:gd name="connsiteX234" fmla="*/ 1232200 w 2376256"/>
                <a:gd name="connsiteY234" fmla="*/ 748254 h 1224078"/>
                <a:gd name="connsiteX235" fmla="*/ 1232200 w 2376256"/>
                <a:gd name="connsiteY235" fmla="*/ 475824 h 1224078"/>
                <a:gd name="connsiteX236" fmla="*/ 1339136 w 2376256"/>
                <a:gd name="connsiteY236" fmla="*/ 603736 h 1224078"/>
                <a:gd name="connsiteX237" fmla="*/ 1391626 w 2376256"/>
                <a:gd name="connsiteY237" fmla="*/ 561663 h 1224078"/>
                <a:gd name="connsiteX238" fmla="*/ 1339136 w 2376256"/>
                <a:gd name="connsiteY238" fmla="*/ 519981 h 1224078"/>
                <a:gd name="connsiteX239" fmla="*/ 1282278 w 2376256"/>
                <a:gd name="connsiteY239" fmla="*/ 519981 h 1224078"/>
                <a:gd name="connsiteX240" fmla="*/ 1282278 w 2376256"/>
                <a:gd name="connsiteY240" fmla="*/ 603801 h 1224078"/>
                <a:gd name="connsiteX241" fmla="*/ 1339136 w 2376256"/>
                <a:gd name="connsiteY241" fmla="*/ 603801 h 1224078"/>
                <a:gd name="connsiteX242" fmla="*/ 1496149 w 2376256"/>
                <a:gd name="connsiteY242" fmla="*/ 473089 h 1224078"/>
                <a:gd name="connsiteX243" fmla="*/ 1540684 w 2376256"/>
                <a:gd name="connsiteY243" fmla="*/ 473089 h 1224078"/>
                <a:gd name="connsiteX244" fmla="*/ 1543488 w 2376256"/>
                <a:gd name="connsiteY244" fmla="*/ 475889 h 1224078"/>
                <a:gd name="connsiteX245" fmla="*/ 1543488 w 2376256"/>
                <a:gd name="connsiteY245" fmla="*/ 704228 h 1224078"/>
                <a:gd name="connsiteX246" fmla="*/ 1674289 w 2376256"/>
                <a:gd name="connsiteY246" fmla="*/ 704228 h 1224078"/>
                <a:gd name="connsiteX247" fmla="*/ 1677092 w 2376256"/>
                <a:gd name="connsiteY247" fmla="*/ 707028 h 1224078"/>
                <a:gd name="connsiteX248" fmla="*/ 1677092 w 2376256"/>
                <a:gd name="connsiteY248" fmla="*/ 748319 h 1224078"/>
                <a:gd name="connsiteX249" fmla="*/ 1674289 w 2376256"/>
                <a:gd name="connsiteY249" fmla="*/ 751120 h 1224078"/>
                <a:gd name="connsiteX250" fmla="*/ 1493345 w 2376256"/>
                <a:gd name="connsiteY250" fmla="*/ 751120 h 1224078"/>
                <a:gd name="connsiteX251" fmla="*/ 1493345 w 2376256"/>
                <a:gd name="connsiteY251" fmla="*/ 475889 h 1224078"/>
                <a:gd name="connsiteX252" fmla="*/ 1496149 w 2376256"/>
                <a:gd name="connsiteY252" fmla="*/ 473089 h 1224078"/>
                <a:gd name="connsiteX253" fmla="*/ 1727169 w 2376256"/>
                <a:gd name="connsiteY253" fmla="*/ 473089 h 1224078"/>
                <a:gd name="connsiteX254" fmla="*/ 1771704 w 2376256"/>
                <a:gd name="connsiteY254" fmla="*/ 473089 h 1224078"/>
                <a:gd name="connsiteX255" fmla="*/ 1774508 w 2376256"/>
                <a:gd name="connsiteY255" fmla="*/ 475889 h 1224078"/>
                <a:gd name="connsiteX256" fmla="*/ 1774508 w 2376256"/>
                <a:gd name="connsiteY256" fmla="*/ 748319 h 1224078"/>
                <a:gd name="connsiteX257" fmla="*/ 1771704 w 2376256"/>
                <a:gd name="connsiteY257" fmla="*/ 751120 h 1224078"/>
                <a:gd name="connsiteX258" fmla="*/ 1727169 w 2376256"/>
                <a:gd name="connsiteY258" fmla="*/ 751120 h 1224078"/>
                <a:gd name="connsiteX259" fmla="*/ 1724365 w 2376256"/>
                <a:gd name="connsiteY259" fmla="*/ 748319 h 1224078"/>
                <a:gd name="connsiteX260" fmla="*/ 1724365 w 2376256"/>
                <a:gd name="connsiteY260" fmla="*/ 475889 h 1224078"/>
                <a:gd name="connsiteX261" fmla="*/ 1727169 w 2376256"/>
                <a:gd name="connsiteY261" fmla="*/ 473089 h 1224078"/>
                <a:gd name="connsiteX262" fmla="*/ 1844082 w 2376256"/>
                <a:gd name="connsiteY262" fmla="*/ 473089 h 1224078"/>
                <a:gd name="connsiteX263" fmla="*/ 2033762 w 2376256"/>
                <a:gd name="connsiteY263" fmla="*/ 473089 h 1224078"/>
                <a:gd name="connsiteX264" fmla="*/ 2036565 w 2376256"/>
                <a:gd name="connsiteY264" fmla="*/ 475889 h 1224078"/>
                <a:gd name="connsiteX265" fmla="*/ 2036565 w 2376256"/>
                <a:gd name="connsiteY265" fmla="*/ 516790 h 1224078"/>
                <a:gd name="connsiteX266" fmla="*/ 2033762 w 2376256"/>
                <a:gd name="connsiteY266" fmla="*/ 519590 h 1224078"/>
                <a:gd name="connsiteX267" fmla="*/ 1891420 w 2376256"/>
                <a:gd name="connsiteY267" fmla="*/ 519590 h 1224078"/>
                <a:gd name="connsiteX268" fmla="*/ 1891420 w 2376256"/>
                <a:gd name="connsiteY268" fmla="*/ 583937 h 1224078"/>
                <a:gd name="connsiteX269" fmla="*/ 2015114 w 2376256"/>
                <a:gd name="connsiteY269" fmla="*/ 583937 h 1224078"/>
                <a:gd name="connsiteX270" fmla="*/ 2017917 w 2376256"/>
                <a:gd name="connsiteY270" fmla="*/ 586737 h 1224078"/>
                <a:gd name="connsiteX271" fmla="*/ 2017917 w 2376256"/>
                <a:gd name="connsiteY271" fmla="*/ 627247 h 1224078"/>
                <a:gd name="connsiteX272" fmla="*/ 2015114 w 2376256"/>
                <a:gd name="connsiteY272" fmla="*/ 630047 h 1224078"/>
                <a:gd name="connsiteX273" fmla="*/ 1891420 w 2376256"/>
                <a:gd name="connsiteY273" fmla="*/ 630047 h 1224078"/>
                <a:gd name="connsiteX274" fmla="*/ 1891420 w 2376256"/>
                <a:gd name="connsiteY274" fmla="*/ 704684 h 1224078"/>
                <a:gd name="connsiteX275" fmla="*/ 2033762 w 2376256"/>
                <a:gd name="connsiteY275" fmla="*/ 704684 h 1224078"/>
                <a:gd name="connsiteX276" fmla="*/ 2036565 w 2376256"/>
                <a:gd name="connsiteY276" fmla="*/ 707484 h 1224078"/>
                <a:gd name="connsiteX277" fmla="*/ 2036565 w 2376256"/>
                <a:gd name="connsiteY277" fmla="*/ 748384 h 1224078"/>
                <a:gd name="connsiteX278" fmla="*/ 2033762 w 2376256"/>
                <a:gd name="connsiteY278" fmla="*/ 751185 h 1224078"/>
                <a:gd name="connsiteX279" fmla="*/ 1844082 w 2376256"/>
                <a:gd name="connsiteY279" fmla="*/ 751185 h 1224078"/>
                <a:gd name="connsiteX280" fmla="*/ 1841278 w 2376256"/>
                <a:gd name="connsiteY280" fmla="*/ 748384 h 1224078"/>
                <a:gd name="connsiteX281" fmla="*/ 1841278 w 2376256"/>
                <a:gd name="connsiteY281" fmla="*/ 475955 h 1224078"/>
                <a:gd name="connsiteX282" fmla="*/ 1844082 w 2376256"/>
                <a:gd name="connsiteY282" fmla="*/ 473154 h 1224078"/>
                <a:gd name="connsiteX283" fmla="*/ 2093359 w 2376256"/>
                <a:gd name="connsiteY283" fmla="*/ 475889 h 1224078"/>
                <a:gd name="connsiteX284" fmla="*/ 2096163 w 2376256"/>
                <a:gd name="connsiteY284" fmla="*/ 473089 h 1224078"/>
                <a:gd name="connsiteX285" fmla="*/ 2183276 w 2376256"/>
                <a:gd name="connsiteY285" fmla="*/ 473089 h 1224078"/>
                <a:gd name="connsiteX286" fmla="*/ 2326401 w 2376256"/>
                <a:gd name="connsiteY286" fmla="*/ 612072 h 1224078"/>
                <a:gd name="connsiteX287" fmla="*/ 2183276 w 2376256"/>
                <a:gd name="connsiteY287" fmla="*/ 751055 h 1224078"/>
                <a:gd name="connsiteX288" fmla="*/ 2096163 w 2376256"/>
                <a:gd name="connsiteY288" fmla="*/ 751055 h 1224078"/>
                <a:gd name="connsiteX289" fmla="*/ 2093359 w 2376256"/>
                <a:gd name="connsiteY289" fmla="*/ 748254 h 1224078"/>
                <a:gd name="connsiteX290" fmla="*/ 2093359 w 2376256"/>
                <a:gd name="connsiteY290" fmla="*/ 475824 h 1224078"/>
                <a:gd name="connsiteX291" fmla="*/ 2180798 w 2376256"/>
                <a:gd name="connsiteY291" fmla="*/ 704228 h 1224078"/>
                <a:gd name="connsiteX292" fmla="*/ 2274628 w 2376256"/>
                <a:gd name="connsiteY292" fmla="*/ 612072 h 1224078"/>
                <a:gd name="connsiteX293" fmla="*/ 2180798 w 2376256"/>
                <a:gd name="connsiteY293" fmla="*/ 519916 h 1224078"/>
                <a:gd name="connsiteX294" fmla="*/ 2143436 w 2376256"/>
                <a:gd name="connsiteY294" fmla="*/ 519916 h 1224078"/>
                <a:gd name="connsiteX295" fmla="*/ 2143436 w 2376256"/>
                <a:gd name="connsiteY295" fmla="*/ 704163 h 1224078"/>
                <a:gd name="connsiteX296" fmla="*/ 2180798 w 2376256"/>
                <a:gd name="connsiteY296" fmla="*/ 704163 h 1224078"/>
                <a:gd name="connsiteX297" fmla="*/ 549 w 2376256"/>
                <a:gd name="connsiteY297" fmla="*/ 1184937 h 1224078"/>
                <a:gd name="connsiteX298" fmla="*/ 26370 w 2376256"/>
                <a:gd name="connsiteY298" fmla="*/ 1150028 h 1224078"/>
                <a:gd name="connsiteX299" fmla="*/ 30217 w 2376256"/>
                <a:gd name="connsiteY299" fmla="*/ 1149442 h 1224078"/>
                <a:gd name="connsiteX300" fmla="*/ 110288 w 2376256"/>
                <a:gd name="connsiteY300" fmla="*/ 1178359 h 1224078"/>
                <a:gd name="connsiteX301" fmla="*/ 163170 w 2376256"/>
                <a:gd name="connsiteY301" fmla="*/ 1140650 h 1224078"/>
                <a:gd name="connsiteX302" fmla="*/ 121438 w 2376256"/>
                <a:gd name="connsiteY302" fmla="*/ 1104504 h 1224078"/>
                <a:gd name="connsiteX303" fmla="*/ 72535 w 2376256"/>
                <a:gd name="connsiteY303" fmla="*/ 1092976 h 1224078"/>
                <a:gd name="connsiteX304" fmla="*/ 4135 w 2376256"/>
                <a:gd name="connsiteY304" fmla="*/ 1019903 h 1224078"/>
                <a:gd name="connsiteX305" fmla="*/ 106311 w 2376256"/>
                <a:gd name="connsiteY305" fmla="*/ 936539 h 1224078"/>
                <a:gd name="connsiteX306" fmla="*/ 206074 w 2376256"/>
                <a:gd name="connsiteY306" fmla="*/ 973532 h 1224078"/>
                <a:gd name="connsiteX307" fmla="*/ 206205 w 2376256"/>
                <a:gd name="connsiteY307" fmla="*/ 977504 h 1224078"/>
                <a:gd name="connsiteX308" fmla="*/ 177319 w 2376256"/>
                <a:gd name="connsiteY308" fmla="*/ 1008440 h 1224078"/>
                <a:gd name="connsiteX309" fmla="*/ 173472 w 2376256"/>
                <a:gd name="connsiteY309" fmla="*/ 1008570 h 1224078"/>
                <a:gd name="connsiteX310" fmla="*/ 105528 w 2376256"/>
                <a:gd name="connsiteY310" fmla="*/ 981803 h 1224078"/>
                <a:gd name="connsiteX311" fmla="*/ 54604 w 2376256"/>
                <a:gd name="connsiteY311" fmla="*/ 1016777 h 1224078"/>
                <a:gd name="connsiteX312" fmla="*/ 97117 w 2376256"/>
                <a:gd name="connsiteY312" fmla="*/ 1050903 h 1224078"/>
                <a:gd name="connsiteX313" fmla="*/ 146021 w 2376256"/>
                <a:gd name="connsiteY313" fmla="*/ 1062431 h 1224078"/>
                <a:gd name="connsiteX314" fmla="*/ 214029 w 2376256"/>
                <a:gd name="connsiteY314" fmla="*/ 1137068 h 1224078"/>
                <a:gd name="connsiteX315" fmla="*/ 108658 w 2376256"/>
                <a:gd name="connsiteY315" fmla="*/ 1224014 h 1224078"/>
                <a:gd name="connsiteX316" fmla="*/ 1070 w 2376256"/>
                <a:gd name="connsiteY316" fmla="*/ 1188779 h 1224078"/>
                <a:gd name="connsiteX317" fmla="*/ 549 w 2376256"/>
                <a:gd name="connsiteY317" fmla="*/ 1184872 h 1224078"/>
                <a:gd name="connsiteX318" fmla="*/ 249435 w 2376256"/>
                <a:gd name="connsiteY318" fmla="*/ 1080667 h 1224078"/>
                <a:gd name="connsiteX319" fmla="*/ 393342 w 2376256"/>
                <a:gd name="connsiteY319" fmla="*/ 936539 h 1224078"/>
                <a:gd name="connsiteX320" fmla="*/ 515992 w 2376256"/>
                <a:gd name="connsiteY320" fmla="*/ 1003621 h 1224078"/>
                <a:gd name="connsiteX321" fmla="*/ 515014 w 2376256"/>
                <a:gd name="connsiteY321" fmla="*/ 1007463 h 1224078"/>
                <a:gd name="connsiteX322" fmla="*/ 476478 w 2376256"/>
                <a:gd name="connsiteY322" fmla="*/ 1030388 h 1224078"/>
                <a:gd name="connsiteX323" fmla="*/ 472696 w 2376256"/>
                <a:gd name="connsiteY323" fmla="*/ 1029346 h 1224078"/>
                <a:gd name="connsiteX324" fmla="*/ 393342 w 2376256"/>
                <a:gd name="connsiteY324" fmla="*/ 983757 h 1224078"/>
                <a:gd name="connsiteX325" fmla="*/ 301469 w 2376256"/>
                <a:gd name="connsiteY325" fmla="*/ 1080276 h 1224078"/>
                <a:gd name="connsiteX326" fmla="*/ 393342 w 2376256"/>
                <a:gd name="connsiteY326" fmla="*/ 1176796 h 1224078"/>
                <a:gd name="connsiteX327" fmla="*/ 473087 w 2376256"/>
                <a:gd name="connsiteY327" fmla="*/ 1131206 h 1224078"/>
                <a:gd name="connsiteX328" fmla="*/ 476869 w 2376256"/>
                <a:gd name="connsiteY328" fmla="*/ 1130164 h 1224078"/>
                <a:gd name="connsiteX329" fmla="*/ 515340 w 2376256"/>
                <a:gd name="connsiteY329" fmla="*/ 1152764 h 1224078"/>
                <a:gd name="connsiteX330" fmla="*/ 516318 w 2376256"/>
                <a:gd name="connsiteY330" fmla="*/ 1156606 h 1224078"/>
                <a:gd name="connsiteX331" fmla="*/ 392886 w 2376256"/>
                <a:gd name="connsiteY331" fmla="*/ 1224078 h 1224078"/>
                <a:gd name="connsiteX332" fmla="*/ 249370 w 2376256"/>
                <a:gd name="connsiteY332" fmla="*/ 1080732 h 1224078"/>
                <a:gd name="connsiteX333" fmla="*/ 566721 w 2376256"/>
                <a:gd name="connsiteY333" fmla="*/ 941293 h 1224078"/>
                <a:gd name="connsiteX334" fmla="*/ 611256 w 2376256"/>
                <a:gd name="connsiteY334" fmla="*/ 941293 h 1224078"/>
                <a:gd name="connsiteX335" fmla="*/ 614060 w 2376256"/>
                <a:gd name="connsiteY335" fmla="*/ 944094 h 1224078"/>
                <a:gd name="connsiteX336" fmla="*/ 614060 w 2376256"/>
                <a:gd name="connsiteY336" fmla="*/ 1216524 h 1224078"/>
                <a:gd name="connsiteX337" fmla="*/ 611256 w 2376256"/>
                <a:gd name="connsiteY337" fmla="*/ 1219324 h 1224078"/>
                <a:gd name="connsiteX338" fmla="*/ 566721 w 2376256"/>
                <a:gd name="connsiteY338" fmla="*/ 1219324 h 1224078"/>
                <a:gd name="connsiteX339" fmla="*/ 563917 w 2376256"/>
                <a:gd name="connsiteY339" fmla="*/ 1216524 h 1224078"/>
                <a:gd name="connsiteX340" fmla="*/ 563917 w 2376256"/>
                <a:gd name="connsiteY340" fmla="*/ 944094 h 1224078"/>
                <a:gd name="connsiteX341" fmla="*/ 566721 w 2376256"/>
                <a:gd name="connsiteY341" fmla="*/ 941293 h 1224078"/>
                <a:gd name="connsiteX342" fmla="*/ 683634 w 2376256"/>
                <a:gd name="connsiteY342" fmla="*/ 941293 h 1224078"/>
                <a:gd name="connsiteX343" fmla="*/ 873314 w 2376256"/>
                <a:gd name="connsiteY343" fmla="*/ 941293 h 1224078"/>
                <a:gd name="connsiteX344" fmla="*/ 876118 w 2376256"/>
                <a:gd name="connsiteY344" fmla="*/ 944094 h 1224078"/>
                <a:gd name="connsiteX345" fmla="*/ 876118 w 2376256"/>
                <a:gd name="connsiteY345" fmla="*/ 984994 h 1224078"/>
                <a:gd name="connsiteX346" fmla="*/ 873314 w 2376256"/>
                <a:gd name="connsiteY346" fmla="*/ 987795 h 1224078"/>
                <a:gd name="connsiteX347" fmla="*/ 730972 w 2376256"/>
                <a:gd name="connsiteY347" fmla="*/ 987795 h 1224078"/>
                <a:gd name="connsiteX348" fmla="*/ 730972 w 2376256"/>
                <a:gd name="connsiteY348" fmla="*/ 1052141 h 1224078"/>
                <a:gd name="connsiteX349" fmla="*/ 854665 w 2376256"/>
                <a:gd name="connsiteY349" fmla="*/ 1052141 h 1224078"/>
                <a:gd name="connsiteX350" fmla="*/ 857469 w 2376256"/>
                <a:gd name="connsiteY350" fmla="*/ 1054941 h 1224078"/>
                <a:gd name="connsiteX351" fmla="*/ 857469 w 2376256"/>
                <a:gd name="connsiteY351" fmla="*/ 1095451 h 1224078"/>
                <a:gd name="connsiteX352" fmla="*/ 854665 w 2376256"/>
                <a:gd name="connsiteY352" fmla="*/ 1098252 h 1224078"/>
                <a:gd name="connsiteX353" fmla="*/ 730972 w 2376256"/>
                <a:gd name="connsiteY353" fmla="*/ 1098252 h 1224078"/>
                <a:gd name="connsiteX354" fmla="*/ 730972 w 2376256"/>
                <a:gd name="connsiteY354" fmla="*/ 1172888 h 1224078"/>
                <a:gd name="connsiteX355" fmla="*/ 873314 w 2376256"/>
                <a:gd name="connsiteY355" fmla="*/ 1172888 h 1224078"/>
                <a:gd name="connsiteX356" fmla="*/ 876118 w 2376256"/>
                <a:gd name="connsiteY356" fmla="*/ 1175689 h 1224078"/>
                <a:gd name="connsiteX357" fmla="*/ 876118 w 2376256"/>
                <a:gd name="connsiteY357" fmla="*/ 1216589 h 1224078"/>
                <a:gd name="connsiteX358" fmla="*/ 873314 w 2376256"/>
                <a:gd name="connsiteY358" fmla="*/ 1219389 h 1224078"/>
                <a:gd name="connsiteX359" fmla="*/ 683634 w 2376256"/>
                <a:gd name="connsiteY359" fmla="*/ 1219389 h 1224078"/>
                <a:gd name="connsiteX360" fmla="*/ 680829 w 2376256"/>
                <a:gd name="connsiteY360" fmla="*/ 1216589 h 1224078"/>
                <a:gd name="connsiteX361" fmla="*/ 680829 w 2376256"/>
                <a:gd name="connsiteY361" fmla="*/ 944159 h 1224078"/>
                <a:gd name="connsiteX362" fmla="*/ 683634 w 2376256"/>
                <a:gd name="connsiteY362" fmla="*/ 941358 h 1224078"/>
                <a:gd name="connsiteX363" fmla="*/ 935715 w 2376256"/>
                <a:gd name="connsiteY363" fmla="*/ 941293 h 1224078"/>
                <a:gd name="connsiteX364" fmla="*/ 982792 w 2376256"/>
                <a:gd name="connsiteY364" fmla="*/ 941293 h 1224078"/>
                <a:gd name="connsiteX365" fmla="*/ 985075 w 2376256"/>
                <a:gd name="connsiteY365" fmla="*/ 942466 h 1224078"/>
                <a:gd name="connsiteX366" fmla="*/ 1122982 w 2376256"/>
                <a:gd name="connsiteY366" fmla="*/ 1137068 h 1224078"/>
                <a:gd name="connsiteX367" fmla="*/ 1122982 w 2376256"/>
                <a:gd name="connsiteY367" fmla="*/ 944029 h 1224078"/>
                <a:gd name="connsiteX368" fmla="*/ 1125787 w 2376256"/>
                <a:gd name="connsiteY368" fmla="*/ 941228 h 1224078"/>
                <a:gd name="connsiteX369" fmla="*/ 1170321 w 2376256"/>
                <a:gd name="connsiteY369" fmla="*/ 941228 h 1224078"/>
                <a:gd name="connsiteX370" fmla="*/ 1173125 w 2376256"/>
                <a:gd name="connsiteY370" fmla="*/ 944029 h 1224078"/>
                <a:gd name="connsiteX371" fmla="*/ 1173125 w 2376256"/>
                <a:gd name="connsiteY371" fmla="*/ 1216459 h 1224078"/>
                <a:gd name="connsiteX372" fmla="*/ 1170321 w 2376256"/>
                <a:gd name="connsiteY372" fmla="*/ 1219259 h 1224078"/>
                <a:gd name="connsiteX373" fmla="*/ 1123244 w 2376256"/>
                <a:gd name="connsiteY373" fmla="*/ 1219259 h 1224078"/>
                <a:gd name="connsiteX374" fmla="*/ 1120961 w 2376256"/>
                <a:gd name="connsiteY374" fmla="*/ 1218087 h 1224078"/>
                <a:gd name="connsiteX375" fmla="*/ 983053 w 2376256"/>
                <a:gd name="connsiteY375" fmla="*/ 1023094 h 1224078"/>
                <a:gd name="connsiteX376" fmla="*/ 983053 w 2376256"/>
                <a:gd name="connsiteY376" fmla="*/ 1216524 h 1224078"/>
                <a:gd name="connsiteX377" fmla="*/ 980250 w 2376256"/>
                <a:gd name="connsiteY377" fmla="*/ 1219324 h 1224078"/>
                <a:gd name="connsiteX378" fmla="*/ 935715 w 2376256"/>
                <a:gd name="connsiteY378" fmla="*/ 1219324 h 1224078"/>
                <a:gd name="connsiteX379" fmla="*/ 932911 w 2376256"/>
                <a:gd name="connsiteY379" fmla="*/ 1216524 h 1224078"/>
                <a:gd name="connsiteX380" fmla="*/ 932911 w 2376256"/>
                <a:gd name="connsiteY380" fmla="*/ 944094 h 1224078"/>
                <a:gd name="connsiteX381" fmla="*/ 935715 w 2376256"/>
                <a:gd name="connsiteY381" fmla="*/ 941293 h 1224078"/>
                <a:gd name="connsiteX382" fmla="*/ 1224767 w 2376256"/>
                <a:gd name="connsiteY382" fmla="*/ 1080667 h 1224078"/>
                <a:gd name="connsiteX383" fmla="*/ 1368674 w 2376256"/>
                <a:gd name="connsiteY383" fmla="*/ 936539 h 1224078"/>
                <a:gd name="connsiteX384" fmla="*/ 1491324 w 2376256"/>
                <a:gd name="connsiteY384" fmla="*/ 1003621 h 1224078"/>
                <a:gd name="connsiteX385" fmla="*/ 1490346 w 2376256"/>
                <a:gd name="connsiteY385" fmla="*/ 1007463 h 1224078"/>
                <a:gd name="connsiteX386" fmla="*/ 1451810 w 2376256"/>
                <a:gd name="connsiteY386" fmla="*/ 1030388 h 1224078"/>
                <a:gd name="connsiteX387" fmla="*/ 1448028 w 2376256"/>
                <a:gd name="connsiteY387" fmla="*/ 1029346 h 1224078"/>
                <a:gd name="connsiteX388" fmla="*/ 1368674 w 2376256"/>
                <a:gd name="connsiteY388" fmla="*/ 983757 h 1224078"/>
                <a:gd name="connsiteX389" fmla="*/ 1276866 w 2376256"/>
                <a:gd name="connsiteY389" fmla="*/ 1080276 h 1224078"/>
                <a:gd name="connsiteX390" fmla="*/ 1368674 w 2376256"/>
                <a:gd name="connsiteY390" fmla="*/ 1176796 h 1224078"/>
                <a:gd name="connsiteX391" fmla="*/ 1448419 w 2376256"/>
                <a:gd name="connsiteY391" fmla="*/ 1131206 h 1224078"/>
                <a:gd name="connsiteX392" fmla="*/ 1452201 w 2376256"/>
                <a:gd name="connsiteY392" fmla="*/ 1130164 h 1224078"/>
                <a:gd name="connsiteX393" fmla="*/ 1490672 w 2376256"/>
                <a:gd name="connsiteY393" fmla="*/ 1152764 h 1224078"/>
                <a:gd name="connsiteX394" fmla="*/ 1491650 w 2376256"/>
                <a:gd name="connsiteY394" fmla="*/ 1156606 h 1224078"/>
                <a:gd name="connsiteX395" fmla="*/ 1368217 w 2376256"/>
                <a:gd name="connsiteY395" fmla="*/ 1224078 h 1224078"/>
                <a:gd name="connsiteX396" fmla="*/ 1224702 w 2376256"/>
                <a:gd name="connsiteY396" fmla="*/ 1080732 h 1224078"/>
                <a:gd name="connsiteX397" fmla="*/ 1542053 w 2376256"/>
                <a:gd name="connsiteY397" fmla="*/ 941293 h 1224078"/>
                <a:gd name="connsiteX398" fmla="*/ 1731733 w 2376256"/>
                <a:gd name="connsiteY398" fmla="*/ 941293 h 1224078"/>
                <a:gd name="connsiteX399" fmla="*/ 1734538 w 2376256"/>
                <a:gd name="connsiteY399" fmla="*/ 944094 h 1224078"/>
                <a:gd name="connsiteX400" fmla="*/ 1734538 w 2376256"/>
                <a:gd name="connsiteY400" fmla="*/ 984994 h 1224078"/>
                <a:gd name="connsiteX401" fmla="*/ 1731733 w 2376256"/>
                <a:gd name="connsiteY401" fmla="*/ 987795 h 1224078"/>
                <a:gd name="connsiteX402" fmla="*/ 1589392 w 2376256"/>
                <a:gd name="connsiteY402" fmla="*/ 987795 h 1224078"/>
                <a:gd name="connsiteX403" fmla="*/ 1589392 w 2376256"/>
                <a:gd name="connsiteY403" fmla="*/ 1052141 h 1224078"/>
                <a:gd name="connsiteX404" fmla="*/ 1713085 w 2376256"/>
                <a:gd name="connsiteY404" fmla="*/ 1052141 h 1224078"/>
                <a:gd name="connsiteX405" fmla="*/ 1715889 w 2376256"/>
                <a:gd name="connsiteY405" fmla="*/ 1054941 h 1224078"/>
                <a:gd name="connsiteX406" fmla="*/ 1715889 w 2376256"/>
                <a:gd name="connsiteY406" fmla="*/ 1095451 h 1224078"/>
                <a:gd name="connsiteX407" fmla="*/ 1713085 w 2376256"/>
                <a:gd name="connsiteY407" fmla="*/ 1098252 h 1224078"/>
                <a:gd name="connsiteX408" fmla="*/ 1589392 w 2376256"/>
                <a:gd name="connsiteY408" fmla="*/ 1098252 h 1224078"/>
                <a:gd name="connsiteX409" fmla="*/ 1589392 w 2376256"/>
                <a:gd name="connsiteY409" fmla="*/ 1172888 h 1224078"/>
                <a:gd name="connsiteX410" fmla="*/ 1731733 w 2376256"/>
                <a:gd name="connsiteY410" fmla="*/ 1172888 h 1224078"/>
                <a:gd name="connsiteX411" fmla="*/ 1734538 w 2376256"/>
                <a:gd name="connsiteY411" fmla="*/ 1175689 h 1224078"/>
                <a:gd name="connsiteX412" fmla="*/ 1734538 w 2376256"/>
                <a:gd name="connsiteY412" fmla="*/ 1216589 h 1224078"/>
                <a:gd name="connsiteX413" fmla="*/ 1731733 w 2376256"/>
                <a:gd name="connsiteY413" fmla="*/ 1219389 h 1224078"/>
                <a:gd name="connsiteX414" fmla="*/ 1542053 w 2376256"/>
                <a:gd name="connsiteY414" fmla="*/ 1219389 h 1224078"/>
                <a:gd name="connsiteX415" fmla="*/ 1539250 w 2376256"/>
                <a:gd name="connsiteY415" fmla="*/ 1216589 h 1224078"/>
                <a:gd name="connsiteX416" fmla="*/ 1539250 w 2376256"/>
                <a:gd name="connsiteY416" fmla="*/ 944159 h 1224078"/>
                <a:gd name="connsiteX417" fmla="*/ 1542053 w 2376256"/>
                <a:gd name="connsiteY417" fmla="*/ 941358 h 1224078"/>
                <a:gd name="connsiteX418" fmla="*/ 1773856 w 2376256"/>
                <a:gd name="connsiteY418" fmla="*/ 1184937 h 1224078"/>
                <a:gd name="connsiteX419" fmla="*/ 1799677 w 2376256"/>
                <a:gd name="connsiteY419" fmla="*/ 1150028 h 1224078"/>
                <a:gd name="connsiteX420" fmla="*/ 1803524 w 2376256"/>
                <a:gd name="connsiteY420" fmla="*/ 1149442 h 1224078"/>
                <a:gd name="connsiteX421" fmla="*/ 1883595 w 2376256"/>
                <a:gd name="connsiteY421" fmla="*/ 1178359 h 1224078"/>
                <a:gd name="connsiteX422" fmla="*/ 1936476 w 2376256"/>
                <a:gd name="connsiteY422" fmla="*/ 1140650 h 1224078"/>
                <a:gd name="connsiteX423" fmla="*/ 1894745 w 2376256"/>
                <a:gd name="connsiteY423" fmla="*/ 1104504 h 1224078"/>
                <a:gd name="connsiteX424" fmla="*/ 1845842 w 2376256"/>
                <a:gd name="connsiteY424" fmla="*/ 1092976 h 1224078"/>
                <a:gd name="connsiteX425" fmla="*/ 1777442 w 2376256"/>
                <a:gd name="connsiteY425" fmla="*/ 1019903 h 1224078"/>
                <a:gd name="connsiteX426" fmla="*/ 1879618 w 2376256"/>
                <a:gd name="connsiteY426" fmla="*/ 936539 h 1224078"/>
                <a:gd name="connsiteX427" fmla="*/ 1979382 w 2376256"/>
                <a:gd name="connsiteY427" fmla="*/ 973532 h 1224078"/>
                <a:gd name="connsiteX428" fmla="*/ 1979511 w 2376256"/>
                <a:gd name="connsiteY428" fmla="*/ 977504 h 1224078"/>
                <a:gd name="connsiteX429" fmla="*/ 1950626 w 2376256"/>
                <a:gd name="connsiteY429" fmla="*/ 1008440 h 1224078"/>
                <a:gd name="connsiteX430" fmla="*/ 1946779 w 2376256"/>
                <a:gd name="connsiteY430" fmla="*/ 1008570 h 1224078"/>
                <a:gd name="connsiteX431" fmla="*/ 1878836 w 2376256"/>
                <a:gd name="connsiteY431" fmla="*/ 981803 h 1224078"/>
                <a:gd name="connsiteX432" fmla="*/ 1827910 w 2376256"/>
                <a:gd name="connsiteY432" fmla="*/ 1016777 h 1224078"/>
                <a:gd name="connsiteX433" fmla="*/ 1870424 w 2376256"/>
                <a:gd name="connsiteY433" fmla="*/ 1050903 h 1224078"/>
                <a:gd name="connsiteX434" fmla="*/ 1919328 w 2376256"/>
                <a:gd name="connsiteY434" fmla="*/ 1062431 h 1224078"/>
                <a:gd name="connsiteX435" fmla="*/ 1987336 w 2376256"/>
                <a:gd name="connsiteY435" fmla="*/ 1137068 h 1224078"/>
                <a:gd name="connsiteX436" fmla="*/ 1881965 w 2376256"/>
                <a:gd name="connsiteY436" fmla="*/ 1224014 h 1224078"/>
                <a:gd name="connsiteX437" fmla="*/ 1774378 w 2376256"/>
                <a:gd name="connsiteY437" fmla="*/ 1188779 h 1224078"/>
                <a:gd name="connsiteX438" fmla="*/ 1773856 w 2376256"/>
                <a:gd name="connsiteY438" fmla="*/ 1184872 h 12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2376256" h="1224078">
                  <a:moveTo>
                    <a:pt x="16850" y="171547"/>
                  </a:moveTo>
                  <a:lnTo>
                    <a:pt x="16850" y="7555"/>
                  </a:lnTo>
                  <a:cubicBezTo>
                    <a:pt x="16850" y="6057"/>
                    <a:pt x="18089" y="4754"/>
                    <a:pt x="19654" y="4754"/>
                  </a:cubicBezTo>
                  <a:lnTo>
                    <a:pt x="64189" y="4754"/>
                  </a:lnTo>
                  <a:cubicBezTo>
                    <a:pt x="65688" y="4754"/>
                    <a:pt x="66993" y="5992"/>
                    <a:pt x="66993" y="7555"/>
                  </a:cubicBezTo>
                  <a:lnTo>
                    <a:pt x="66993" y="166402"/>
                  </a:lnTo>
                  <a:cubicBezTo>
                    <a:pt x="66993" y="216420"/>
                    <a:pt x="91640" y="240257"/>
                    <a:pt x="133371" y="240257"/>
                  </a:cubicBezTo>
                  <a:cubicBezTo>
                    <a:pt x="175102" y="240257"/>
                    <a:pt x="199358" y="216420"/>
                    <a:pt x="199358" y="166402"/>
                  </a:cubicBezTo>
                  <a:lnTo>
                    <a:pt x="199358" y="7555"/>
                  </a:lnTo>
                  <a:cubicBezTo>
                    <a:pt x="199358" y="6057"/>
                    <a:pt x="200597" y="4754"/>
                    <a:pt x="202162" y="4754"/>
                  </a:cubicBezTo>
                  <a:lnTo>
                    <a:pt x="247088" y="4754"/>
                  </a:lnTo>
                  <a:cubicBezTo>
                    <a:pt x="248588" y="4754"/>
                    <a:pt x="249892" y="5992"/>
                    <a:pt x="249892" y="7555"/>
                  </a:cubicBezTo>
                  <a:lnTo>
                    <a:pt x="249892" y="171547"/>
                  </a:lnTo>
                  <a:cubicBezTo>
                    <a:pt x="249892" y="246183"/>
                    <a:pt x="205357" y="287540"/>
                    <a:pt x="133371" y="287540"/>
                  </a:cubicBezTo>
                  <a:cubicBezTo>
                    <a:pt x="61385" y="287540"/>
                    <a:pt x="16850" y="246249"/>
                    <a:pt x="16850" y="171547"/>
                  </a:cubicBezTo>
                  <a:close/>
                  <a:moveTo>
                    <a:pt x="315814" y="4754"/>
                  </a:moveTo>
                  <a:lnTo>
                    <a:pt x="362892" y="4754"/>
                  </a:lnTo>
                  <a:cubicBezTo>
                    <a:pt x="363804" y="4754"/>
                    <a:pt x="364652" y="5210"/>
                    <a:pt x="365174" y="5927"/>
                  </a:cubicBezTo>
                  <a:lnTo>
                    <a:pt x="503082" y="200529"/>
                  </a:lnTo>
                  <a:lnTo>
                    <a:pt x="503082" y="7490"/>
                  </a:lnTo>
                  <a:cubicBezTo>
                    <a:pt x="503082" y="5992"/>
                    <a:pt x="504321" y="4689"/>
                    <a:pt x="505885" y="4689"/>
                  </a:cubicBezTo>
                  <a:lnTo>
                    <a:pt x="550420" y="4689"/>
                  </a:lnTo>
                  <a:cubicBezTo>
                    <a:pt x="551920" y="4689"/>
                    <a:pt x="553224" y="5927"/>
                    <a:pt x="553224" y="7490"/>
                  </a:cubicBezTo>
                  <a:lnTo>
                    <a:pt x="553224" y="279920"/>
                  </a:lnTo>
                  <a:cubicBezTo>
                    <a:pt x="553224" y="281418"/>
                    <a:pt x="551985" y="282720"/>
                    <a:pt x="550420" y="282720"/>
                  </a:cubicBezTo>
                  <a:lnTo>
                    <a:pt x="503342" y="282720"/>
                  </a:lnTo>
                  <a:cubicBezTo>
                    <a:pt x="502429" y="282720"/>
                    <a:pt x="501582" y="282264"/>
                    <a:pt x="501060" y="281548"/>
                  </a:cubicBezTo>
                  <a:lnTo>
                    <a:pt x="363152" y="86555"/>
                  </a:lnTo>
                  <a:lnTo>
                    <a:pt x="363152" y="279985"/>
                  </a:lnTo>
                  <a:cubicBezTo>
                    <a:pt x="363152" y="281483"/>
                    <a:pt x="361913" y="282785"/>
                    <a:pt x="360349" y="282785"/>
                  </a:cubicBezTo>
                  <a:lnTo>
                    <a:pt x="315814" y="282785"/>
                  </a:lnTo>
                  <a:cubicBezTo>
                    <a:pt x="314314" y="282785"/>
                    <a:pt x="313010" y="281548"/>
                    <a:pt x="313010" y="279985"/>
                  </a:cubicBezTo>
                  <a:lnTo>
                    <a:pt x="313010" y="7555"/>
                  </a:lnTo>
                  <a:cubicBezTo>
                    <a:pt x="313010" y="6057"/>
                    <a:pt x="314249" y="4754"/>
                    <a:pt x="315814" y="4754"/>
                  </a:cubicBezTo>
                  <a:close/>
                  <a:moveTo>
                    <a:pt x="622732" y="4754"/>
                  </a:moveTo>
                  <a:lnTo>
                    <a:pt x="667267" y="4754"/>
                  </a:lnTo>
                  <a:cubicBezTo>
                    <a:pt x="668767" y="4754"/>
                    <a:pt x="670071" y="5992"/>
                    <a:pt x="670071" y="7555"/>
                  </a:cubicBezTo>
                  <a:lnTo>
                    <a:pt x="670071" y="279985"/>
                  </a:lnTo>
                  <a:cubicBezTo>
                    <a:pt x="670071" y="281483"/>
                    <a:pt x="668832" y="282785"/>
                    <a:pt x="667267" y="282785"/>
                  </a:cubicBezTo>
                  <a:lnTo>
                    <a:pt x="622732" y="282785"/>
                  </a:lnTo>
                  <a:cubicBezTo>
                    <a:pt x="621233" y="282785"/>
                    <a:pt x="619928" y="281548"/>
                    <a:pt x="619928" y="279985"/>
                  </a:cubicBezTo>
                  <a:lnTo>
                    <a:pt x="619928" y="7555"/>
                  </a:lnTo>
                  <a:cubicBezTo>
                    <a:pt x="619928" y="6057"/>
                    <a:pt x="621167" y="4754"/>
                    <a:pt x="622732" y="4754"/>
                  </a:cubicBezTo>
                  <a:close/>
                  <a:moveTo>
                    <a:pt x="711867" y="4754"/>
                  </a:moveTo>
                  <a:lnTo>
                    <a:pt x="759206" y="4754"/>
                  </a:lnTo>
                  <a:cubicBezTo>
                    <a:pt x="760379" y="4754"/>
                    <a:pt x="761423" y="5471"/>
                    <a:pt x="761814" y="6578"/>
                  </a:cubicBezTo>
                  <a:lnTo>
                    <a:pt x="841885" y="223193"/>
                  </a:lnTo>
                  <a:lnTo>
                    <a:pt x="922348" y="6578"/>
                  </a:lnTo>
                  <a:cubicBezTo>
                    <a:pt x="922739" y="5471"/>
                    <a:pt x="923782" y="4754"/>
                    <a:pt x="924956" y="4754"/>
                  </a:cubicBezTo>
                  <a:lnTo>
                    <a:pt x="972295" y="4754"/>
                  </a:lnTo>
                  <a:cubicBezTo>
                    <a:pt x="974251" y="4754"/>
                    <a:pt x="975555" y="6708"/>
                    <a:pt x="974903" y="8532"/>
                  </a:cubicBezTo>
                  <a:lnTo>
                    <a:pt x="871227" y="280962"/>
                  </a:lnTo>
                  <a:cubicBezTo>
                    <a:pt x="870836" y="282069"/>
                    <a:pt x="869793" y="282720"/>
                    <a:pt x="868619" y="282720"/>
                  </a:cubicBezTo>
                  <a:lnTo>
                    <a:pt x="815608" y="282720"/>
                  </a:lnTo>
                  <a:cubicBezTo>
                    <a:pt x="814434" y="282720"/>
                    <a:pt x="813456" y="282004"/>
                    <a:pt x="812999" y="280962"/>
                  </a:cubicBezTo>
                  <a:lnTo>
                    <a:pt x="709324" y="8532"/>
                  </a:lnTo>
                  <a:cubicBezTo>
                    <a:pt x="708607" y="6708"/>
                    <a:pt x="709976" y="4754"/>
                    <a:pt x="711932" y="4754"/>
                  </a:cubicBezTo>
                  <a:close/>
                  <a:moveTo>
                    <a:pt x="1016764" y="4754"/>
                  </a:moveTo>
                  <a:lnTo>
                    <a:pt x="1206445" y="4754"/>
                  </a:lnTo>
                  <a:cubicBezTo>
                    <a:pt x="1207944" y="4754"/>
                    <a:pt x="1209249" y="5992"/>
                    <a:pt x="1209249" y="7555"/>
                  </a:cubicBezTo>
                  <a:lnTo>
                    <a:pt x="1209249" y="48455"/>
                  </a:lnTo>
                  <a:cubicBezTo>
                    <a:pt x="1209249" y="49953"/>
                    <a:pt x="1208010" y="51256"/>
                    <a:pt x="1206445" y="51256"/>
                  </a:cubicBezTo>
                  <a:lnTo>
                    <a:pt x="1064103" y="51256"/>
                  </a:lnTo>
                  <a:lnTo>
                    <a:pt x="1064103" y="115602"/>
                  </a:lnTo>
                  <a:lnTo>
                    <a:pt x="1187796" y="115602"/>
                  </a:lnTo>
                  <a:cubicBezTo>
                    <a:pt x="1189296" y="115602"/>
                    <a:pt x="1190600" y="116839"/>
                    <a:pt x="1190600" y="118402"/>
                  </a:cubicBezTo>
                  <a:lnTo>
                    <a:pt x="1190600" y="158912"/>
                  </a:lnTo>
                  <a:cubicBezTo>
                    <a:pt x="1190600" y="160410"/>
                    <a:pt x="1189361" y="161713"/>
                    <a:pt x="1187796" y="161713"/>
                  </a:cubicBezTo>
                  <a:lnTo>
                    <a:pt x="1064103" y="161713"/>
                  </a:lnTo>
                  <a:lnTo>
                    <a:pt x="1064103" y="236349"/>
                  </a:lnTo>
                  <a:lnTo>
                    <a:pt x="1206445" y="236349"/>
                  </a:lnTo>
                  <a:cubicBezTo>
                    <a:pt x="1207944" y="236349"/>
                    <a:pt x="1209249" y="237587"/>
                    <a:pt x="1209249" y="239150"/>
                  </a:cubicBezTo>
                  <a:lnTo>
                    <a:pt x="1209249" y="280050"/>
                  </a:lnTo>
                  <a:cubicBezTo>
                    <a:pt x="1209249" y="281548"/>
                    <a:pt x="1208010" y="282850"/>
                    <a:pt x="1206445" y="282850"/>
                  </a:cubicBezTo>
                  <a:lnTo>
                    <a:pt x="1016764" y="282850"/>
                  </a:lnTo>
                  <a:cubicBezTo>
                    <a:pt x="1015265" y="282850"/>
                    <a:pt x="1013960" y="281613"/>
                    <a:pt x="1013960" y="280050"/>
                  </a:cubicBezTo>
                  <a:lnTo>
                    <a:pt x="1013960" y="7620"/>
                  </a:lnTo>
                  <a:cubicBezTo>
                    <a:pt x="1013960" y="6122"/>
                    <a:pt x="1015199" y="4819"/>
                    <a:pt x="1016764" y="4819"/>
                  </a:cubicBezTo>
                  <a:close/>
                  <a:moveTo>
                    <a:pt x="1266042" y="7555"/>
                  </a:moveTo>
                  <a:cubicBezTo>
                    <a:pt x="1266042" y="6057"/>
                    <a:pt x="1267281" y="4754"/>
                    <a:pt x="1268846" y="4754"/>
                  </a:cubicBezTo>
                  <a:lnTo>
                    <a:pt x="1381780" y="4754"/>
                  </a:lnTo>
                  <a:cubicBezTo>
                    <a:pt x="1441834" y="4754"/>
                    <a:pt x="1479587" y="38491"/>
                    <a:pt x="1479587" y="92547"/>
                  </a:cubicBezTo>
                  <a:cubicBezTo>
                    <a:pt x="1479587" y="136638"/>
                    <a:pt x="1454157" y="167183"/>
                    <a:pt x="1411579" y="176757"/>
                  </a:cubicBezTo>
                  <a:lnTo>
                    <a:pt x="1488520" y="278357"/>
                  </a:lnTo>
                  <a:cubicBezTo>
                    <a:pt x="1489889" y="280180"/>
                    <a:pt x="1488586" y="282785"/>
                    <a:pt x="1486303" y="282785"/>
                  </a:cubicBezTo>
                  <a:lnTo>
                    <a:pt x="1432445" y="282785"/>
                  </a:lnTo>
                  <a:cubicBezTo>
                    <a:pt x="1431532" y="282785"/>
                    <a:pt x="1430749" y="282394"/>
                    <a:pt x="1430227" y="281678"/>
                  </a:cubicBezTo>
                  <a:lnTo>
                    <a:pt x="1355111" y="179948"/>
                  </a:lnTo>
                  <a:lnTo>
                    <a:pt x="1316119" y="179948"/>
                  </a:lnTo>
                  <a:lnTo>
                    <a:pt x="1316119" y="280050"/>
                  </a:lnTo>
                  <a:cubicBezTo>
                    <a:pt x="1316119" y="281548"/>
                    <a:pt x="1314880" y="282850"/>
                    <a:pt x="1313315" y="282850"/>
                  </a:cubicBezTo>
                  <a:lnTo>
                    <a:pt x="1268781" y="282850"/>
                  </a:lnTo>
                  <a:cubicBezTo>
                    <a:pt x="1267281" y="282850"/>
                    <a:pt x="1265977" y="281613"/>
                    <a:pt x="1265977" y="280050"/>
                  </a:cubicBezTo>
                  <a:lnTo>
                    <a:pt x="1265977" y="7620"/>
                  </a:lnTo>
                  <a:close/>
                  <a:moveTo>
                    <a:pt x="1376955" y="133447"/>
                  </a:moveTo>
                  <a:cubicBezTo>
                    <a:pt x="1411513" y="133447"/>
                    <a:pt x="1427880" y="118728"/>
                    <a:pt x="1427880" y="92547"/>
                  </a:cubicBezTo>
                  <a:cubicBezTo>
                    <a:pt x="1427880" y="66365"/>
                    <a:pt x="1411579" y="51646"/>
                    <a:pt x="1376955" y="51646"/>
                  </a:cubicBezTo>
                  <a:lnTo>
                    <a:pt x="1316119" y="51646"/>
                  </a:lnTo>
                  <a:lnTo>
                    <a:pt x="1316119" y="133447"/>
                  </a:lnTo>
                  <a:lnTo>
                    <a:pt x="1376955" y="133447"/>
                  </a:lnTo>
                  <a:close/>
                  <a:moveTo>
                    <a:pt x="1521319" y="248398"/>
                  </a:moveTo>
                  <a:lnTo>
                    <a:pt x="1547139" y="213489"/>
                  </a:lnTo>
                  <a:cubicBezTo>
                    <a:pt x="1548052" y="212252"/>
                    <a:pt x="1549748" y="212056"/>
                    <a:pt x="1550986" y="212903"/>
                  </a:cubicBezTo>
                  <a:cubicBezTo>
                    <a:pt x="1578437" y="232832"/>
                    <a:pt x="1605497" y="241820"/>
                    <a:pt x="1631058" y="241820"/>
                  </a:cubicBezTo>
                  <a:cubicBezTo>
                    <a:pt x="1664833" y="241820"/>
                    <a:pt x="1683939" y="225929"/>
                    <a:pt x="1683939" y="204111"/>
                  </a:cubicBezTo>
                  <a:cubicBezTo>
                    <a:pt x="1683939" y="187047"/>
                    <a:pt x="1672397" y="175129"/>
                    <a:pt x="1642208" y="167965"/>
                  </a:cubicBezTo>
                  <a:lnTo>
                    <a:pt x="1593304" y="156437"/>
                  </a:lnTo>
                  <a:cubicBezTo>
                    <a:pt x="1549160" y="145691"/>
                    <a:pt x="1524904" y="120291"/>
                    <a:pt x="1524904" y="83364"/>
                  </a:cubicBezTo>
                  <a:cubicBezTo>
                    <a:pt x="1524904" y="34909"/>
                    <a:pt x="1565071" y="0"/>
                    <a:pt x="1627080" y="0"/>
                  </a:cubicBezTo>
                  <a:cubicBezTo>
                    <a:pt x="1664638" y="0"/>
                    <a:pt x="1700761" y="12830"/>
                    <a:pt x="1726843" y="36993"/>
                  </a:cubicBezTo>
                  <a:cubicBezTo>
                    <a:pt x="1727952" y="38035"/>
                    <a:pt x="1728017" y="39858"/>
                    <a:pt x="1726974" y="40965"/>
                  </a:cubicBezTo>
                  <a:lnTo>
                    <a:pt x="1698088" y="71901"/>
                  </a:lnTo>
                  <a:cubicBezTo>
                    <a:pt x="1697045" y="73008"/>
                    <a:pt x="1695350" y="73008"/>
                    <a:pt x="1694241" y="72031"/>
                  </a:cubicBezTo>
                  <a:cubicBezTo>
                    <a:pt x="1673310" y="53470"/>
                    <a:pt x="1650162" y="45264"/>
                    <a:pt x="1626298" y="45264"/>
                  </a:cubicBezTo>
                  <a:cubicBezTo>
                    <a:pt x="1593304" y="45264"/>
                    <a:pt x="1575373" y="60374"/>
                    <a:pt x="1575373" y="80238"/>
                  </a:cubicBezTo>
                  <a:cubicBezTo>
                    <a:pt x="1575373" y="96129"/>
                    <a:pt x="1586132" y="106875"/>
                    <a:pt x="1617886" y="114365"/>
                  </a:cubicBezTo>
                  <a:lnTo>
                    <a:pt x="1666790" y="125892"/>
                  </a:lnTo>
                  <a:cubicBezTo>
                    <a:pt x="1712107" y="137029"/>
                    <a:pt x="1734799" y="161647"/>
                    <a:pt x="1734799" y="200529"/>
                  </a:cubicBezTo>
                  <a:cubicBezTo>
                    <a:pt x="1734799" y="252566"/>
                    <a:pt x="1695415" y="287474"/>
                    <a:pt x="1629428" y="287474"/>
                  </a:cubicBezTo>
                  <a:cubicBezTo>
                    <a:pt x="1589457" y="287474"/>
                    <a:pt x="1550986" y="274970"/>
                    <a:pt x="1521840" y="252240"/>
                  </a:cubicBezTo>
                  <a:cubicBezTo>
                    <a:pt x="1520666" y="251329"/>
                    <a:pt x="1520406" y="249570"/>
                    <a:pt x="1521319" y="248333"/>
                  </a:cubicBezTo>
                  <a:close/>
                  <a:moveTo>
                    <a:pt x="1783702" y="4754"/>
                  </a:moveTo>
                  <a:lnTo>
                    <a:pt x="1828237" y="4754"/>
                  </a:lnTo>
                  <a:cubicBezTo>
                    <a:pt x="1829736" y="4754"/>
                    <a:pt x="1831041" y="5992"/>
                    <a:pt x="1831041" y="7555"/>
                  </a:cubicBezTo>
                  <a:lnTo>
                    <a:pt x="1831041" y="279985"/>
                  </a:lnTo>
                  <a:cubicBezTo>
                    <a:pt x="1831041" y="281483"/>
                    <a:pt x="1829802" y="282785"/>
                    <a:pt x="1828237" y="282785"/>
                  </a:cubicBezTo>
                  <a:lnTo>
                    <a:pt x="1783702" y="282785"/>
                  </a:lnTo>
                  <a:cubicBezTo>
                    <a:pt x="1782202" y="282785"/>
                    <a:pt x="1780898" y="281548"/>
                    <a:pt x="1780898" y="279985"/>
                  </a:cubicBezTo>
                  <a:lnTo>
                    <a:pt x="1780898" y="7555"/>
                  </a:lnTo>
                  <a:cubicBezTo>
                    <a:pt x="1780898" y="6057"/>
                    <a:pt x="1782137" y="4754"/>
                    <a:pt x="1783702" y="4754"/>
                  </a:cubicBezTo>
                  <a:close/>
                  <a:moveTo>
                    <a:pt x="1961450" y="51646"/>
                  </a:moveTo>
                  <a:lnTo>
                    <a:pt x="1875966" y="51646"/>
                  </a:lnTo>
                  <a:cubicBezTo>
                    <a:pt x="1874467" y="51646"/>
                    <a:pt x="1873163" y="50409"/>
                    <a:pt x="1873163" y="48846"/>
                  </a:cubicBezTo>
                  <a:lnTo>
                    <a:pt x="1873163" y="7555"/>
                  </a:lnTo>
                  <a:cubicBezTo>
                    <a:pt x="1873163" y="6057"/>
                    <a:pt x="1874401" y="4754"/>
                    <a:pt x="1875966" y="4754"/>
                  </a:cubicBezTo>
                  <a:lnTo>
                    <a:pt x="2097467" y="4754"/>
                  </a:lnTo>
                  <a:cubicBezTo>
                    <a:pt x="2098967" y="4754"/>
                    <a:pt x="2100271" y="5992"/>
                    <a:pt x="2100271" y="7555"/>
                  </a:cubicBezTo>
                  <a:lnTo>
                    <a:pt x="2100271" y="48846"/>
                  </a:lnTo>
                  <a:cubicBezTo>
                    <a:pt x="2100271" y="50344"/>
                    <a:pt x="2099032" y="51646"/>
                    <a:pt x="2097467" y="51646"/>
                  </a:cubicBezTo>
                  <a:lnTo>
                    <a:pt x="2011984" y="51646"/>
                  </a:lnTo>
                  <a:lnTo>
                    <a:pt x="2011984" y="279985"/>
                  </a:lnTo>
                  <a:cubicBezTo>
                    <a:pt x="2011984" y="281483"/>
                    <a:pt x="2010745" y="282785"/>
                    <a:pt x="2009180" y="282785"/>
                  </a:cubicBezTo>
                  <a:lnTo>
                    <a:pt x="1964254" y="282785"/>
                  </a:lnTo>
                  <a:cubicBezTo>
                    <a:pt x="1962754" y="282785"/>
                    <a:pt x="1961450" y="281548"/>
                    <a:pt x="1961450" y="279985"/>
                  </a:cubicBezTo>
                  <a:lnTo>
                    <a:pt x="1961450" y="51646"/>
                  </a:lnTo>
                  <a:close/>
                  <a:moveTo>
                    <a:pt x="2225464" y="173566"/>
                  </a:moveTo>
                  <a:lnTo>
                    <a:pt x="2125440" y="8988"/>
                  </a:lnTo>
                  <a:cubicBezTo>
                    <a:pt x="2124332" y="7164"/>
                    <a:pt x="2125635" y="4754"/>
                    <a:pt x="2127787" y="4754"/>
                  </a:cubicBezTo>
                  <a:lnTo>
                    <a:pt x="2177734" y="4754"/>
                  </a:lnTo>
                  <a:cubicBezTo>
                    <a:pt x="2178712" y="4754"/>
                    <a:pt x="2179625" y="5275"/>
                    <a:pt x="2180081" y="6122"/>
                  </a:cubicBezTo>
                  <a:lnTo>
                    <a:pt x="2250828" y="123548"/>
                  </a:lnTo>
                  <a:lnTo>
                    <a:pt x="2321184" y="6187"/>
                  </a:lnTo>
                  <a:cubicBezTo>
                    <a:pt x="2321706" y="5340"/>
                    <a:pt x="2322618" y="4819"/>
                    <a:pt x="2323531" y="4819"/>
                  </a:cubicBezTo>
                  <a:lnTo>
                    <a:pt x="2373478" y="4819"/>
                  </a:lnTo>
                  <a:cubicBezTo>
                    <a:pt x="2375630" y="4819"/>
                    <a:pt x="2377000" y="7164"/>
                    <a:pt x="2375826" y="9053"/>
                  </a:cubicBezTo>
                  <a:lnTo>
                    <a:pt x="2275802" y="173631"/>
                  </a:lnTo>
                  <a:lnTo>
                    <a:pt x="2275802" y="280050"/>
                  </a:lnTo>
                  <a:cubicBezTo>
                    <a:pt x="2275802" y="281548"/>
                    <a:pt x="2274563" y="282850"/>
                    <a:pt x="2272998" y="282850"/>
                  </a:cubicBezTo>
                  <a:lnTo>
                    <a:pt x="2228072" y="282850"/>
                  </a:lnTo>
                  <a:cubicBezTo>
                    <a:pt x="2226572" y="282850"/>
                    <a:pt x="2225268" y="281613"/>
                    <a:pt x="2225268" y="280050"/>
                  </a:cubicBezTo>
                  <a:lnTo>
                    <a:pt x="2225268" y="173631"/>
                  </a:lnTo>
                  <a:close/>
                  <a:moveTo>
                    <a:pt x="2114" y="612007"/>
                  </a:moveTo>
                  <a:cubicBezTo>
                    <a:pt x="2114" y="528187"/>
                    <a:pt x="65363" y="468269"/>
                    <a:pt x="145630" y="468269"/>
                  </a:cubicBezTo>
                  <a:cubicBezTo>
                    <a:pt x="225896" y="468269"/>
                    <a:pt x="288754" y="528252"/>
                    <a:pt x="288754" y="612007"/>
                  </a:cubicBezTo>
                  <a:cubicBezTo>
                    <a:pt x="288754" y="695761"/>
                    <a:pt x="225505" y="755744"/>
                    <a:pt x="145630" y="755744"/>
                  </a:cubicBezTo>
                  <a:cubicBezTo>
                    <a:pt x="65754" y="755744"/>
                    <a:pt x="2114" y="695761"/>
                    <a:pt x="2114" y="612007"/>
                  </a:cubicBezTo>
                  <a:close/>
                  <a:moveTo>
                    <a:pt x="145630" y="708526"/>
                  </a:moveTo>
                  <a:cubicBezTo>
                    <a:pt x="197337" y="708526"/>
                    <a:pt x="237046" y="670426"/>
                    <a:pt x="237046" y="612007"/>
                  </a:cubicBezTo>
                  <a:cubicBezTo>
                    <a:pt x="237046" y="553587"/>
                    <a:pt x="197272" y="515487"/>
                    <a:pt x="145630" y="515487"/>
                  </a:cubicBezTo>
                  <a:cubicBezTo>
                    <a:pt x="93987" y="515487"/>
                    <a:pt x="53756" y="553587"/>
                    <a:pt x="53756" y="612007"/>
                  </a:cubicBezTo>
                  <a:cubicBezTo>
                    <a:pt x="53756" y="670426"/>
                    <a:pt x="93531" y="708526"/>
                    <a:pt x="145630" y="708526"/>
                  </a:cubicBezTo>
                  <a:close/>
                  <a:moveTo>
                    <a:pt x="343200" y="473024"/>
                  </a:moveTo>
                  <a:lnTo>
                    <a:pt x="532880" y="473024"/>
                  </a:lnTo>
                  <a:cubicBezTo>
                    <a:pt x="534380" y="473024"/>
                    <a:pt x="535684" y="474261"/>
                    <a:pt x="535684" y="475824"/>
                  </a:cubicBezTo>
                  <a:lnTo>
                    <a:pt x="535684" y="516725"/>
                  </a:lnTo>
                  <a:cubicBezTo>
                    <a:pt x="535684" y="518223"/>
                    <a:pt x="534445" y="519525"/>
                    <a:pt x="532880" y="519525"/>
                  </a:cubicBezTo>
                  <a:lnTo>
                    <a:pt x="390538" y="519525"/>
                  </a:lnTo>
                  <a:lnTo>
                    <a:pt x="390538" y="592599"/>
                  </a:lnTo>
                  <a:lnTo>
                    <a:pt x="520948" y="592599"/>
                  </a:lnTo>
                  <a:cubicBezTo>
                    <a:pt x="522447" y="592599"/>
                    <a:pt x="523752" y="593836"/>
                    <a:pt x="523752" y="595399"/>
                  </a:cubicBezTo>
                  <a:lnTo>
                    <a:pt x="523752" y="636299"/>
                  </a:lnTo>
                  <a:cubicBezTo>
                    <a:pt x="523752" y="637797"/>
                    <a:pt x="522513" y="639100"/>
                    <a:pt x="520948" y="639100"/>
                  </a:cubicBezTo>
                  <a:lnTo>
                    <a:pt x="390538" y="639100"/>
                  </a:lnTo>
                  <a:lnTo>
                    <a:pt x="390538" y="748319"/>
                  </a:lnTo>
                  <a:cubicBezTo>
                    <a:pt x="390538" y="749817"/>
                    <a:pt x="389299" y="751120"/>
                    <a:pt x="387735" y="751120"/>
                  </a:cubicBezTo>
                  <a:lnTo>
                    <a:pt x="343200" y="751120"/>
                  </a:lnTo>
                  <a:cubicBezTo>
                    <a:pt x="341700" y="751120"/>
                    <a:pt x="340396" y="749882"/>
                    <a:pt x="340396" y="748319"/>
                  </a:cubicBezTo>
                  <a:lnTo>
                    <a:pt x="340396" y="475889"/>
                  </a:lnTo>
                  <a:cubicBezTo>
                    <a:pt x="340396" y="474392"/>
                    <a:pt x="341635" y="473089"/>
                    <a:pt x="343200" y="473089"/>
                  </a:cubicBezTo>
                  <a:close/>
                  <a:moveTo>
                    <a:pt x="768921" y="473024"/>
                  </a:moveTo>
                  <a:lnTo>
                    <a:pt x="822780" y="473024"/>
                  </a:lnTo>
                  <a:cubicBezTo>
                    <a:pt x="823954" y="473024"/>
                    <a:pt x="824932" y="473740"/>
                    <a:pt x="825389" y="474782"/>
                  </a:cubicBezTo>
                  <a:lnTo>
                    <a:pt x="931803" y="747212"/>
                  </a:lnTo>
                  <a:cubicBezTo>
                    <a:pt x="932520" y="749036"/>
                    <a:pt x="931150" y="750990"/>
                    <a:pt x="929194" y="750990"/>
                  </a:cubicBezTo>
                  <a:lnTo>
                    <a:pt x="881856" y="750990"/>
                  </a:lnTo>
                  <a:cubicBezTo>
                    <a:pt x="880682" y="750990"/>
                    <a:pt x="879704" y="750273"/>
                    <a:pt x="879248" y="749231"/>
                  </a:cubicBezTo>
                  <a:lnTo>
                    <a:pt x="855252" y="686708"/>
                  </a:lnTo>
                  <a:lnTo>
                    <a:pt x="735993" y="686708"/>
                  </a:lnTo>
                  <a:lnTo>
                    <a:pt x="711997" y="749231"/>
                  </a:lnTo>
                  <a:cubicBezTo>
                    <a:pt x="711606" y="750273"/>
                    <a:pt x="710563" y="750990"/>
                    <a:pt x="709389" y="750990"/>
                  </a:cubicBezTo>
                  <a:lnTo>
                    <a:pt x="662507" y="750990"/>
                  </a:lnTo>
                  <a:cubicBezTo>
                    <a:pt x="660551" y="750990"/>
                    <a:pt x="659247" y="749036"/>
                    <a:pt x="659899" y="747212"/>
                  </a:cubicBezTo>
                  <a:lnTo>
                    <a:pt x="766248" y="474782"/>
                  </a:lnTo>
                  <a:cubicBezTo>
                    <a:pt x="766639" y="473740"/>
                    <a:pt x="767682" y="473024"/>
                    <a:pt x="768856" y="473024"/>
                  </a:cubicBezTo>
                  <a:close/>
                  <a:moveTo>
                    <a:pt x="839016" y="643398"/>
                  </a:moveTo>
                  <a:lnTo>
                    <a:pt x="795655" y="530206"/>
                  </a:lnTo>
                  <a:lnTo>
                    <a:pt x="752294" y="643398"/>
                  </a:lnTo>
                  <a:lnTo>
                    <a:pt x="838951" y="643398"/>
                  </a:lnTo>
                  <a:close/>
                  <a:moveTo>
                    <a:pt x="970990" y="475824"/>
                  </a:moveTo>
                  <a:cubicBezTo>
                    <a:pt x="970990" y="474326"/>
                    <a:pt x="972229" y="473024"/>
                    <a:pt x="973794" y="473024"/>
                  </a:cubicBezTo>
                  <a:lnTo>
                    <a:pt x="1081969" y="473024"/>
                  </a:lnTo>
                  <a:cubicBezTo>
                    <a:pt x="1143979" y="473024"/>
                    <a:pt x="1181732" y="506369"/>
                    <a:pt x="1181732" y="561598"/>
                  </a:cubicBezTo>
                  <a:cubicBezTo>
                    <a:pt x="1181732" y="616826"/>
                    <a:pt x="1143979" y="650562"/>
                    <a:pt x="1081969" y="650562"/>
                  </a:cubicBezTo>
                  <a:lnTo>
                    <a:pt x="1021133" y="650562"/>
                  </a:lnTo>
                  <a:lnTo>
                    <a:pt x="1021133" y="748254"/>
                  </a:lnTo>
                  <a:cubicBezTo>
                    <a:pt x="1021133" y="749752"/>
                    <a:pt x="1019894" y="751055"/>
                    <a:pt x="1018329" y="751055"/>
                  </a:cubicBezTo>
                  <a:lnTo>
                    <a:pt x="973794" y="751055"/>
                  </a:lnTo>
                  <a:cubicBezTo>
                    <a:pt x="972295" y="751055"/>
                    <a:pt x="970990" y="749817"/>
                    <a:pt x="970990" y="748254"/>
                  </a:cubicBezTo>
                  <a:lnTo>
                    <a:pt x="970990" y="475824"/>
                  </a:lnTo>
                  <a:close/>
                  <a:moveTo>
                    <a:pt x="1077926" y="603736"/>
                  </a:moveTo>
                  <a:cubicBezTo>
                    <a:pt x="1113724" y="603736"/>
                    <a:pt x="1130416" y="589017"/>
                    <a:pt x="1130416" y="561663"/>
                  </a:cubicBezTo>
                  <a:cubicBezTo>
                    <a:pt x="1130416" y="534309"/>
                    <a:pt x="1113724" y="519981"/>
                    <a:pt x="1077926" y="519981"/>
                  </a:cubicBezTo>
                  <a:lnTo>
                    <a:pt x="1021068" y="519981"/>
                  </a:lnTo>
                  <a:lnTo>
                    <a:pt x="1021068" y="603801"/>
                  </a:lnTo>
                  <a:lnTo>
                    <a:pt x="1077926" y="603801"/>
                  </a:lnTo>
                  <a:close/>
                  <a:moveTo>
                    <a:pt x="1232200" y="475824"/>
                  </a:moveTo>
                  <a:cubicBezTo>
                    <a:pt x="1232200" y="474326"/>
                    <a:pt x="1233439" y="473024"/>
                    <a:pt x="1235005" y="473024"/>
                  </a:cubicBezTo>
                  <a:lnTo>
                    <a:pt x="1343179" y="473024"/>
                  </a:lnTo>
                  <a:cubicBezTo>
                    <a:pt x="1405189" y="473024"/>
                    <a:pt x="1442942" y="506369"/>
                    <a:pt x="1442942" y="561598"/>
                  </a:cubicBezTo>
                  <a:cubicBezTo>
                    <a:pt x="1442942" y="616826"/>
                    <a:pt x="1405189" y="650562"/>
                    <a:pt x="1343179" y="650562"/>
                  </a:cubicBezTo>
                  <a:lnTo>
                    <a:pt x="1282343" y="650562"/>
                  </a:lnTo>
                  <a:lnTo>
                    <a:pt x="1282343" y="748254"/>
                  </a:lnTo>
                  <a:cubicBezTo>
                    <a:pt x="1282343" y="749752"/>
                    <a:pt x="1281104" y="751055"/>
                    <a:pt x="1279539" y="751055"/>
                  </a:cubicBezTo>
                  <a:lnTo>
                    <a:pt x="1235005" y="751055"/>
                  </a:lnTo>
                  <a:cubicBezTo>
                    <a:pt x="1233505" y="751055"/>
                    <a:pt x="1232200" y="749817"/>
                    <a:pt x="1232200" y="748254"/>
                  </a:cubicBezTo>
                  <a:lnTo>
                    <a:pt x="1232200" y="475824"/>
                  </a:lnTo>
                  <a:close/>
                  <a:moveTo>
                    <a:pt x="1339136" y="603736"/>
                  </a:moveTo>
                  <a:cubicBezTo>
                    <a:pt x="1374934" y="603736"/>
                    <a:pt x="1391626" y="589017"/>
                    <a:pt x="1391626" y="561663"/>
                  </a:cubicBezTo>
                  <a:cubicBezTo>
                    <a:pt x="1391626" y="534309"/>
                    <a:pt x="1374934" y="519981"/>
                    <a:pt x="1339136" y="519981"/>
                  </a:cubicBezTo>
                  <a:lnTo>
                    <a:pt x="1282278" y="519981"/>
                  </a:lnTo>
                  <a:lnTo>
                    <a:pt x="1282278" y="603801"/>
                  </a:lnTo>
                  <a:lnTo>
                    <a:pt x="1339136" y="603801"/>
                  </a:lnTo>
                  <a:close/>
                  <a:moveTo>
                    <a:pt x="1496149" y="473089"/>
                  </a:moveTo>
                  <a:lnTo>
                    <a:pt x="1540684" y="473089"/>
                  </a:lnTo>
                  <a:cubicBezTo>
                    <a:pt x="1542184" y="473089"/>
                    <a:pt x="1543488" y="474326"/>
                    <a:pt x="1543488" y="475889"/>
                  </a:cubicBezTo>
                  <a:lnTo>
                    <a:pt x="1543488" y="704228"/>
                  </a:lnTo>
                  <a:lnTo>
                    <a:pt x="1674289" y="704228"/>
                  </a:lnTo>
                  <a:cubicBezTo>
                    <a:pt x="1675788" y="704228"/>
                    <a:pt x="1677092" y="705465"/>
                    <a:pt x="1677092" y="707028"/>
                  </a:cubicBezTo>
                  <a:lnTo>
                    <a:pt x="1677092" y="748319"/>
                  </a:lnTo>
                  <a:cubicBezTo>
                    <a:pt x="1677092" y="749817"/>
                    <a:pt x="1675853" y="751120"/>
                    <a:pt x="1674289" y="751120"/>
                  </a:cubicBezTo>
                  <a:lnTo>
                    <a:pt x="1493345" y="751120"/>
                  </a:lnTo>
                  <a:lnTo>
                    <a:pt x="1493345" y="475889"/>
                  </a:lnTo>
                  <a:cubicBezTo>
                    <a:pt x="1493345" y="474392"/>
                    <a:pt x="1494584" y="473089"/>
                    <a:pt x="1496149" y="473089"/>
                  </a:cubicBezTo>
                  <a:close/>
                  <a:moveTo>
                    <a:pt x="1727169" y="473089"/>
                  </a:moveTo>
                  <a:lnTo>
                    <a:pt x="1771704" y="473089"/>
                  </a:lnTo>
                  <a:cubicBezTo>
                    <a:pt x="1773204" y="473089"/>
                    <a:pt x="1774508" y="474326"/>
                    <a:pt x="1774508" y="475889"/>
                  </a:cubicBezTo>
                  <a:lnTo>
                    <a:pt x="1774508" y="748319"/>
                  </a:lnTo>
                  <a:cubicBezTo>
                    <a:pt x="1774508" y="749817"/>
                    <a:pt x="1773269" y="751120"/>
                    <a:pt x="1771704" y="751120"/>
                  </a:cubicBezTo>
                  <a:lnTo>
                    <a:pt x="1727169" y="751120"/>
                  </a:lnTo>
                  <a:cubicBezTo>
                    <a:pt x="1725670" y="751120"/>
                    <a:pt x="1724365" y="749882"/>
                    <a:pt x="1724365" y="748319"/>
                  </a:cubicBezTo>
                  <a:lnTo>
                    <a:pt x="1724365" y="475889"/>
                  </a:lnTo>
                  <a:cubicBezTo>
                    <a:pt x="1724365" y="474392"/>
                    <a:pt x="1725605" y="473089"/>
                    <a:pt x="1727169" y="473089"/>
                  </a:cubicBezTo>
                  <a:close/>
                  <a:moveTo>
                    <a:pt x="1844082" y="473089"/>
                  </a:moveTo>
                  <a:lnTo>
                    <a:pt x="2033762" y="473089"/>
                  </a:lnTo>
                  <a:cubicBezTo>
                    <a:pt x="2035262" y="473089"/>
                    <a:pt x="2036565" y="474326"/>
                    <a:pt x="2036565" y="475889"/>
                  </a:cubicBezTo>
                  <a:lnTo>
                    <a:pt x="2036565" y="516790"/>
                  </a:lnTo>
                  <a:cubicBezTo>
                    <a:pt x="2036565" y="518288"/>
                    <a:pt x="2035327" y="519590"/>
                    <a:pt x="2033762" y="519590"/>
                  </a:cubicBezTo>
                  <a:lnTo>
                    <a:pt x="1891420" y="519590"/>
                  </a:lnTo>
                  <a:lnTo>
                    <a:pt x="1891420" y="583937"/>
                  </a:lnTo>
                  <a:lnTo>
                    <a:pt x="2015114" y="583937"/>
                  </a:lnTo>
                  <a:cubicBezTo>
                    <a:pt x="2016613" y="583937"/>
                    <a:pt x="2017917" y="585174"/>
                    <a:pt x="2017917" y="586737"/>
                  </a:cubicBezTo>
                  <a:lnTo>
                    <a:pt x="2017917" y="627247"/>
                  </a:lnTo>
                  <a:cubicBezTo>
                    <a:pt x="2017917" y="628745"/>
                    <a:pt x="2016678" y="630047"/>
                    <a:pt x="2015114" y="630047"/>
                  </a:cubicBezTo>
                  <a:lnTo>
                    <a:pt x="1891420" y="630047"/>
                  </a:lnTo>
                  <a:lnTo>
                    <a:pt x="1891420" y="704684"/>
                  </a:lnTo>
                  <a:lnTo>
                    <a:pt x="2033762" y="704684"/>
                  </a:lnTo>
                  <a:cubicBezTo>
                    <a:pt x="2035262" y="704684"/>
                    <a:pt x="2036565" y="705921"/>
                    <a:pt x="2036565" y="707484"/>
                  </a:cubicBezTo>
                  <a:lnTo>
                    <a:pt x="2036565" y="748384"/>
                  </a:lnTo>
                  <a:cubicBezTo>
                    <a:pt x="2036565" y="749882"/>
                    <a:pt x="2035327" y="751185"/>
                    <a:pt x="2033762" y="751185"/>
                  </a:cubicBezTo>
                  <a:lnTo>
                    <a:pt x="1844082" y="751185"/>
                  </a:lnTo>
                  <a:cubicBezTo>
                    <a:pt x="1842581" y="751185"/>
                    <a:pt x="1841278" y="749948"/>
                    <a:pt x="1841278" y="748384"/>
                  </a:cubicBezTo>
                  <a:lnTo>
                    <a:pt x="1841278" y="475955"/>
                  </a:lnTo>
                  <a:cubicBezTo>
                    <a:pt x="1841278" y="474457"/>
                    <a:pt x="1842516" y="473154"/>
                    <a:pt x="1844082" y="473154"/>
                  </a:cubicBezTo>
                  <a:close/>
                  <a:moveTo>
                    <a:pt x="2093359" y="475889"/>
                  </a:moveTo>
                  <a:cubicBezTo>
                    <a:pt x="2093359" y="474392"/>
                    <a:pt x="2094598" y="473089"/>
                    <a:pt x="2096163" y="473089"/>
                  </a:cubicBezTo>
                  <a:lnTo>
                    <a:pt x="2183276" y="473089"/>
                  </a:lnTo>
                  <a:cubicBezTo>
                    <a:pt x="2266804" y="473089"/>
                    <a:pt x="2326401" y="525908"/>
                    <a:pt x="2326401" y="612072"/>
                  </a:cubicBezTo>
                  <a:cubicBezTo>
                    <a:pt x="2326401" y="698236"/>
                    <a:pt x="2266738" y="751055"/>
                    <a:pt x="2183276" y="751055"/>
                  </a:cubicBezTo>
                  <a:lnTo>
                    <a:pt x="2096163" y="751055"/>
                  </a:lnTo>
                  <a:cubicBezTo>
                    <a:pt x="2094663" y="751055"/>
                    <a:pt x="2093359" y="749817"/>
                    <a:pt x="2093359" y="748254"/>
                  </a:cubicBezTo>
                  <a:lnTo>
                    <a:pt x="2093359" y="475824"/>
                  </a:lnTo>
                  <a:close/>
                  <a:moveTo>
                    <a:pt x="2180798" y="704228"/>
                  </a:moveTo>
                  <a:cubicBezTo>
                    <a:pt x="2238440" y="704228"/>
                    <a:pt x="2274628" y="672055"/>
                    <a:pt x="2274628" y="612072"/>
                  </a:cubicBezTo>
                  <a:cubicBezTo>
                    <a:pt x="2274628" y="552089"/>
                    <a:pt x="2238440" y="519916"/>
                    <a:pt x="2180798" y="519916"/>
                  </a:cubicBezTo>
                  <a:lnTo>
                    <a:pt x="2143436" y="519916"/>
                  </a:lnTo>
                  <a:lnTo>
                    <a:pt x="2143436" y="704163"/>
                  </a:lnTo>
                  <a:lnTo>
                    <a:pt x="2180798" y="704163"/>
                  </a:lnTo>
                  <a:close/>
                  <a:moveTo>
                    <a:pt x="549" y="1184937"/>
                  </a:moveTo>
                  <a:lnTo>
                    <a:pt x="26370" y="1150028"/>
                  </a:lnTo>
                  <a:cubicBezTo>
                    <a:pt x="27283" y="1148791"/>
                    <a:pt x="28978" y="1148595"/>
                    <a:pt x="30217" y="1149442"/>
                  </a:cubicBezTo>
                  <a:cubicBezTo>
                    <a:pt x="57668" y="1169371"/>
                    <a:pt x="84728" y="1178359"/>
                    <a:pt x="110288" y="1178359"/>
                  </a:cubicBezTo>
                  <a:cubicBezTo>
                    <a:pt x="144065" y="1178359"/>
                    <a:pt x="163170" y="1162468"/>
                    <a:pt x="163170" y="1140650"/>
                  </a:cubicBezTo>
                  <a:cubicBezTo>
                    <a:pt x="163170" y="1123586"/>
                    <a:pt x="151628" y="1111668"/>
                    <a:pt x="121438" y="1104504"/>
                  </a:cubicBezTo>
                  <a:lnTo>
                    <a:pt x="72535" y="1092976"/>
                  </a:lnTo>
                  <a:cubicBezTo>
                    <a:pt x="28391" y="1082230"/>
                    <a:pt x="4135" y="1056830"/>
                    <a:pt x="4135" y="1019903"/>
                  </a:cubicBezTo>
                  <a:cubicBezTo>
                    <a:pt x="4135" y="971447"/>
                    <a:pt x="44301" y="936539"/>
                    <a:pt x="106311" y="936539"/>
                  </a:cubicBezTo>
                  <a:cubicBezTo>
                    <a:pt x="143869" y="936539"/>
                    <a:pt x="179992" y="949369"/>
                    <a:pt x="206074" y="973532"/>
                  </a:cubicBezTo>
                  <a:cubicBezTo>
                    <a:pt x="207183" y="974574"/>
                    <a:pt x="207248" y="976397"/>
                    <a:pt x="206205" y="977504"/>
                  </a:cubicBezTo>
                  <a:lnTo>
                    <a:pt x="177319" y="1008440"/>
                  </a:lnTo>
                  <a:cubicBezTo>
                    <a:pt x="176276" y="1009547"/>
                    <a:pt x="174580" y="1009547"/>
                    <a:pt x="173472" y="1008570"/>
                  </a:cubicBezTo>
                  <a:cubicBezTo>
                    <a:pt x="152541" y="990009"/>
                    <a:pt x="129394" y="981803"/>
                    <a:pt x="105528" y="981803"/>
                  </a:cubicBezTo>
                  <a:cubicBezTo>
                    <a:pt x="72535" y="981803"/>
                    <a:pt x="54604" y="996912"/>
                    <a:pt x="54604" y="1016777"/>
                  </a:cubicBezTo>
                  <a:cubicBezTo>
                    <a:pt x="54604" y="1032668"/>
                    <a:pt x="65363" y="1043414"/>
                    <a:pt x="97117" y="1050903"/>
                  </a:cubicBezTo>
                  <a:lnTo>
                    <a:pt x="146021" y="1062431"/>
                  </a:lnTo>
                  <a:cubicBezTo>
                    <a:pt x="191338" y="1073568"/>
                    <a:pt x="214029" y="1098186"/>
                    <a:pt x="214029" y="1137068"/>
                  </a:cubicBezTo>
                  <a:cubicBezTo>
                    <a:pt x="214029" y="1189105"/>
                    <a:pt x="174646" y="1224014"/>
                    <a:pt x="108658" y="1224014"/>
                  </a:cubicBezTo>
                  <a:cubicBezTo>
                    <a:pt x="68688" y="1224014"/>
                    <a:pt x="30217" y="1211509"/>
                    <a:pt x="1070" y="1188779"/>
                  </a:cubicBezTo>
                  <a:cubicBezTo>
                    <a:pt x="-103" y="1187867"/>
                    <a:pt x="-364" y="1186109"/>
                    <a:pt x="549" y="1184872"/>
                  </a:cubicBezTo>
                  <a:close/>
                  <a:moveTo>
                    <a:pt x="249435" y="1080667"/>
                  </a:moveTo>
                  <a:cubicBezTo>
                    <a:pt x="249435" y="996457"/>
                    <a:pt x="312684" y="936539"/>
                    <a:pt x="393342" y="936539"/>
                  </a:cubicBezTo>
                  <a:cubicBezTo>
                    <a:pt x="443680" y="936539"/>
                    <a:pt x="489845" y="960245"/>
                    <a:pt x="515992" y="1003621"/>
                  </a:cubicBezTo>
                  <a:cubicBezTo>
                    <a:pt x="516775" y="1004923"/>
                    <a:pt x="516318" y="1006682"/>
                    <a:pt x="515014" y="1007463"/>
                  </a:cubicBezTo>
                  <a:lnTo>
                    <a:pt x="476478" y="1030388"/>
                  </a:lnTo>
                  <a:cubicBezTo>
                    <a:pt x="475174" y="1031170"/>
                    <a:pt x="473479" y="1030714"/>
                    <a:pt x="472696" y="1029346"/>
                  </a:cubicBezTo>
                  <a:cubicBezTo>
                    <a:pt x="455743" y="999583"/>
                    <a:pt x="426662" y="983757"/>
                    <a:pt x="393342" y="983757"/>
                  </a:cubicBezTo>
                  <a:cubicBezTo>
                    <a:pt x="341244" y="983757"/>
                    <a:pt x="301469" y="1021856"/>
                    <a:pt x="301469" y="1080276"/>
                  </a:cubicBezTo>
                  <a:cubicBezTo>
                    <a:pt x="301469" y="1138696"/>
                    <a:pt x="341244" y="1176796"/>
                    <a:pt x="393342" y="1176796"/>
                  </a:cubicBezTo>
                  <a:cubicBezTo>
                    <a:pt x="427379" y="1176796"/>
                    <a:pt x="456851" y="1159928"/>
                    <a:pt x="473087" y="1131206"/>
                  </a:cubicBezTo>
                  <a:cubicBezTo>
                    <a:pt x="473870" y="1129838"/>
                    <a:pt x="475500" y="1129383"/>
                    <a:pt x="476869" y="1130164"/>
                  </a:cubicBezTo>
                  <a:lnTo>
                    <a:pt x="515340" y="1152764"/>
                  </a:lnTo>
                  <a:cubicBezTo>
                    <a:pt x="516709" y="1153545"/>
                    <a:pt x="517166" y="1155303"/>
                    <a:pt x="516318" y="1156606"/>
                  </a:cubicBezTo>
                  <a:cubicBezTo>
                    <a:pt x="490627" y="1199200"/>
                    <a:pt x="445180" y="1224078"/>
                    <a:pt x="392886" y="1224078"/>
                  </a:cubicBezTo>
                  <a:cubicBezTo>
                    <a:pt x="310989" y="1224078"/>
                    <a:pt x="249370" y="1164487"/>
                    <a:pt x="249370" y="1080732"/>
                  </a:cubicBezTo>
                  <a:close/>
                  <a:moveTo>
                    <a:pt x="566721" y="941293"/>
                  </a:moveTo>
                  <a:lnTo>
                    <a:pt x="611256" y="941293"/>
                  </a:lnTo>
                  <a:cubicBezTo>
                    <a:pt x="612756" y="941293"/>
                    <a:pt x="614060" y="942531"/>
                    <a:pt x="614060" y="944094"/>
                  </a:cubicBezTo>
                  <a:lnTo>
                    <a:pt x="614060" y="1216524"/>
                  </a:lnTo>
                  <a:cubicBezTo>
                    <a:pt x="614060" y="1218022"/>
                    <a:pt x="612821" y="1219324"/>
                    <a:pt x="611256" y="1219324"/>
                  </a:cubicBezTo>
                  <a:lnTo>
                    <a:pt x="566721" y="1219324"/>
                  </a:lnTo>
                  <a:cubicBezTo>
                    <a:pt x="565222" y="1219324"/>
                    <a:pt x="563917" y="1218087"/>
                    <a:pt x="563917" y="1216524"/>
                  </a:cubicBezTo>
                  <a:lnTo>
                    <a:pt x="563917" y="944094"/>
                  </a:lnTo>
                  <a:cubicBezTo>
                    <a:pt x="563917" y="942596"/>
                    <a:pt x="565156" y="941293"/>
                    <a:pt x="566721" y="941293"/>
                  </a:cubicBezTo>
                  <a:close/>
                  <a:moveTo>
                    <a:pt x="683634" y="941293"/>
                  </a:moveTo>
                  <a:lnTo>
                    <a:pt x="873314" y="941293"/>
                  </a:lnTo>
                  <a:cubicBezTo>
                    <a:pt x="874813" y="941293"/>
                    <a:pt x="876118" y="942531"/>
                    <a:pt x="876118" y="944094"/>
                  </a:cubicBezTo>
                  <a:lnTo>
                    <a:pt x="876118" y="984994"/>
                  </a:lnTo>
                  <a:cubicBezTo>
                    <a:pt x="876118" y="986492"/>
                    <a:pt x="874879" y="987795"/>
                    <a:pt x="873314" y="987795"/>
                  </a:cubicBezTo>
                  <a:lnTo>
                    <a:pt x="730972" y="987795"/>
                  </a:lnTo>
                  <a:lnTo>
                    <a:pt x="730972" y="1052141"/>
                  </a:lnTo>
                  <a:lnTo>
                    <a:pt x="854665" y="1052141"/>
                  </a:lnTo>
                  <a:cubicBezTo>
                    <a:pt x="856165" y="1052141"/>
                    <a:pt x="857469" y="1053378"/>
                    <a:pt x="857469" y="1054941"/>
                  </a:cubicBezTo>
                  <a:lnTo>
                    <a:pt x="857469" y="1095451"/>
                  </a:lnTo>
                  <a:cubicBezTo>
                    <a:pt x="857469" y="1096949"/>
                    <a:pt x="856230" y="1098252"/>
                    <a:pt x="854665" y="1098252"/>
                  </a:cubicBezTo>
                  <a:lnTo>
                    <a:pt x="730972" y="1098252"/>
                  </a:lnTo>
                  <a:lnTo>
                    <a:pt x="730972" y="1172888"/>
                  </a:lnTo>
                  <a:lnTo>
                    <a:pt x="873314" y="1172888"/>
                  </a:lnTo>
                  <a:cubicBezTo>
                    <a:pt x="874813" y="1172888"/>
                    <a:pt x="876118" y="1174126"/>
                    <a:pt x="876118" y="1175689"/>
                  </a:cubicBezTo>
                  <a:lnTo>
                    <a:pt x="876118" y="1216589"/>
                  </a:lnTo>
                  <a:cubicBezTo>
                    <a:pt x="876118" y="1218087"/>
                    <a:pt x="874879" y="1219389"/>
                    <a:pt x="873314" y="1219389"/>
                  </a:cubicBezTo>
                  <a:lnTo>
                    <a:pt x="683634" y="1219389"/>
                  </a:lnTo>
                  <a:cubicBezTo>
                    <a:pt x="682134" y="1219389"/>
                    <a:pt x="680829" y="1218152"/>
                    <a:pt x="680829" y="1216589"/>
                  </a:cubicBezTo>
                  <a:lnTo>
                    <a:pt x="680829" y="944159"/>
                  </a:lnTo>
                  <a:cubicBezTo>
                    <a:pt x="680829" y="942661"/>
                    <a:pt x="682068" y="941358"/>
                    <a:pt x="683634" y="941358"/>
                  </a:cubicBezTo>
                  <a:close/>
                  <a:moveTo>
                    <a:pt x="935715" y="941293"/>
                  </a:moveTo>
                  <a:lnTo>
                    <a:pt x="982792" y="941293"/>
                  </a:lnTo>
                  <a:cubicBezTo>
                    <a:pt x="983705" y="941293"/>
                    <a:pt x="984553" y="941749"/>
                    <a:pt x="985075" y="942466"/>
                  </a:cubicBezTo>
                  <a:lnTo>
                    <a:pt x="1122982" y="1137068"/>
                  </a:lnTo>
                  <a:lnTo>
                    <a:pt x="1122982" y="944029"/>
                  </a:lnTo>
                  <a:cubicBezTo>
                    <a:pt x="1122982" y="942531"/>
                    <a:pt x="1124221" y="941228"/>
                    <a:pt x="1125787" y="941228"/>
                  </a:cubicBezTo>
                  <a:lnTo>
                    <a:pt x="1170321" y="941228"/>
                  </a:lnTo>
                  <a:cubicBezTo>
                    <a:pt x="1171821" y="941228"/>
                    <a:pt x="1173125" y="942466"/>
                    <a:pt x="1173125" y="944029"/>
                  </a:cubicBezTo>
                  <a:lnTo>
                    <a:pt x="1173125" y="1216459"/>
                  </a:lnTo>
                  <a:cubicBezTo>
                    <a:pt x="1173125" y="1217956"/>
                    <a:pt x="1171886" y="1219259"/>
                    <a:pt x="1170321" y="1219259"/>
                  </a:cubicBezTo>
                  <a:lnTo>
                    <a:pt x="1123244" y="1219259"/>
                  </a:lnTo>
                  <a:cubicBezTo>
                    <a:pt x="1122331" y="1219259"/>
                    <a:pt x="1121483" y="1218803"/>
                    <a:pt x="1120961" y="1218087"/>
                  </a:cubicBezTo>
                  <a:lnTo>
                    <a:pt x="983053" y="1023094"/>
                  </a:lnTo>
                  <a:lnTo>
                    <a:pt x="983053" y="1216524"/>
                  </a:lnTo>
                  <a:cubicBezTo>
                    <a:pt x="983053" y="1218022"/>
                    <a:pt x="981815" y="1219324"/>
                    <a:pt x="980250" y="1219324"/>
                  </a:cubicBezTo>
                  <a:lnTo>
                    <a:pt x="935715" y="1219324"/>
                  </a:lnTo>
                  <a:cubicBezTo>
                    <a:pt x="934215" y="1219324"/>
                    <a:pt x="932911" y="1218087"/>
                    <a:pt x="932911" y="1216524"/>
                  </a:cubicBezTo>
                  <a:lnTo>
                    <a:pt x="932911" y="944094"/>
                  </a:lnTo>
                  <a:cubicBezTo>
                    <a:pt x="932911" y="942596"/>
                    <a:pt x="934150" y="941293"/>
                    <a:pt x="935715" y="941293"/>
                  </a:cubicBezTo>
                  <a:close/>
                  <a:moveTo>
                    <a:pt x="1224767" y="1080667"/>
                  </a:moveTo>
                  <a:cubicBezTo>
                    <a:pt x="1224767" y="996457"/>
                    <a:pt x="1288016" y="936539"/>
                    <a:pt x="1368674" y="936539"/>
                  </a:cubicBezTo>
                  <a:cubicBezTo>
                    <a:pt x="1419012" y="936539"/>
                    <a:pt x="1465177" y="960245"/>
                    <a:pt x="1491324" y="1003621"/>
                  </a:cubicBezTo>
                  <a:cubicBezTo>
                    <a:pt x="1492106" y="1004923"/>
                    <a:pt x="1491650" y="1006682"/>
                    <a:pt x="1490346" y="1007463"/>
                  </a:cubicBezTo>
                  <a:lnTo>
                    <a:pt x="1451810" y="1030388"/>
                  </a:lnTo>
                  <a:cubicBezTo>
                    <a:pt x="1450506" y="1031170"/>
                    <a:pt x="1448810" y="1030714"/>
                    <a:pt x="1448028" y="1029346"/>
                  </a:cubicBezTo>
                  <a:cubicBezTo>
                    <a:pt x="1431075" y="999583"/>
                    <a:pt x="1401994" y="983757"/>
                    <a:pt x="1368674" y="983757"/>
                  </a:cubicBezTo>
                  <a:cubicBezTo>
                    <a:pt x="1316576" y="983757"/>
                    <a:pt x="1276866" y="1021856"/>
                    <a:pt x="1276866" y="1080276"/>
                  </a:cubicBezTo>
                  <a:cubicBezTo>
                    <a:pt x="1276866" y="1138696"/>
                    <a:pt x="1316641" y="1176796"/>
                    <a:pt x="1368674" y="1176796"/>
                  </a:cubicBezTo>
                  <a:cubicBezTo>
                    <a:pt x="1402711" y="1176796"/>
                    <a:pt x="1432183" y="1159928"/>
                    <a:pt x="1448419" y="1131206"/>
                  </a:cubicBezTo>
                  <a:cubicBezTo>
                    <a:pt x="1449202" y="1129838"/>
                    <a:pt x="1450832" y="1129383"/>
                    <a:pt x="1452201" y="1130164"/>
                  </a:cubicBezTo>
                  <a:lnTo>
                    <a:pt x="1490672" y="1152764"/>
                  </a:lnTo>
                  <a:cubicBezTo>
                    <a:pt x="1492041" y="1153545"/>
                    <a:pt x="1492498" y="1155303"/>
                    <a:pt x="1491650" y="1156606"/>
                  </a:cubicBezTo>
                  <a:cubicBezTo>
                    <a:pt x="1465959" y="1199200"/>
                    <a:pt x="1420512" y="1224078"/>
                    <a:pt x="1368217" y="1224078"/>
                  </a:cubicBezTo>
                  <a:cubicBezTo>
                    <a:pt x="1286321" y="1224078"/>
                    <a:pt x="1224702" y="1164487"/>
                    <a:pt x="1224702" y="1080732"/>
                  </a:cubicBezTo>
                  <a:close/>
                  <a:moveTo>
                    <a:pt x="1542053" y="941293"/>
                  </a:moveTo>
                  <a:lnTo>
                    <a:pt x="1731733" y="941293"/>
                  </a:lnTo>
                  <a:cubicBezTo>
                    <a:pt x="1733234" y="941293"/>
                    <a:pt x="1734538" y="942531"/>
                    <a:pt x="1734538" y="944094"/>
                  </a:cubicBezTo>
                  <a:lnTo>
                    <a:pt x="1734538" y="984994"/>
                  </a:lnTo>
                  <a:cubicBezTo>
                    <a:pt x="1734538" y="986492"/>
                    <a:pt x="1733298" y="987795"/>
                    <a:pt x="1731733" y="987795"/>
                  </a:cubicBezTo>
                  <a:lnTo>
                    <a:pt x="1589392" y="987795"/>
                  </a:lnTo>
                  <a:lnTo>
                    <a:pt x="1589392" y="1052141"/>
                  </a:lnTo>
                  <a:lnTo>
                    <a:pt x="1713085" y="1052141"/>
                  </a:lnTo>
                  <a:cubicBezTo>
                    <a:pt x="1714585" y="1052141"/>
                    <a:pt x="1715889" y="1053378"/>
                    <a:pt x="1715889" y="1054941"/>
                  </a:cubicBezTo>
                  <a:lnTo>
                    <a:pt x="1715889" y="1095451"/>
                  </a:lnTo>
                  <a:cubicBezTo>
                    <a:pt x="1715889" y="1096949"/>
                    <a:pt x="1714650" y="1098252"/>
                    <a:pt x="1713085" y="1098252"/>
                  </a:cubicBezTo>
                  <a:lnTo>
                    <a:pt x="1589392" y="1098252"/>
                  </a:lnTo>
                  <a:lnTo>
                    <a:pt x="1589392" y="1172888"/>
                  </a:lnTo>
                  <a:lnTo>
                    <a:pt x="1731733" y="1172888"/>
                  </a:lnTo>
                  <a:cubicBezTo>
                    <a:pt x="1733234" y="1172888"/>
                    <a:pt x="1734538" y="1174126"/>
                    <a:pt x="1734538" y="1175689"/>
                  </a:cubicBezTo>
                  <a:lnTo>
                    <a:pt x="1734538" y="1216589"/>
                  </a:lnTo>
                  <a:cubicBezTo>
                    <a:pt x="1734538" y="1218087"/>
                    <a:pt x="1733298" y="1219389"/>
                    <a:pt x="1731733" y="1219389"/>
                  </a:cubicBezTo>
                  <a:lnTo>
                    <a:pt x="1542053" y="1219389"/>
                  </a:lnTo>
                  <a:cubicBezTo>
                    <a:pt x="1540554" y="1219389"/>
                    <a:pt x="1539250" y="1218152"/>
                    <a:pt x="1539250" y="1216589"/>
                  </a:cubicBezTo>
                  <a:lnTo>
                    <a:pt x="1539250" y="944159"/>
                  </a:lnTo>
                  <a:cubicBezTo>
                    <a:pt x="1539250" y="942661"/>
                    <a:pt x="1540488" y="941358"/>
                    <a:pt x="1542053" y="941358"/>
                  </a:cubicBezTo>
                  <a:close/>
                  <a:moveTo>
                    <a:pt x="1773856" y="1184937"/>
                  </a:moveTo>
                  <a:lnTo>
                    <a:pt x="1799677" y="1150028"/>
                  </a:lnTo>
                  <a:cubicBezTo>
                    <a:pt x="1800590" y="1148791"/>
                    <a:pt x="1802285" y="1148595"/>
                    <a:pt x="1803524" y="1149442"/>
                  </a:cubicBezTo>
                  <a:cubicBezTo>
                    <a:pt x="1830976" y="1169371"/>
                    <a:pt x="1858035" y="1178359"/>
                    <a:pt x="1883595" y="1178359"/>
                  </a:cubicBezTo>
                  <a:cubicBezTo>
                    <a:pt x="1917372" y="1178359"/>
                    <a:pt x="1936476" y="1162468"/>
                    <a:pt x="1936476" y="1140650"/>
                  </a:cubicBezTo>
                  <a:cubicBezTo>
                    <a:pt x="1936476" y="1123586"/>
                    <a:pt x="1924935" y="1111668"/>
                    <a:pt x="1894745" y="1104504"/>
                  </a:cubicBezTo>
                  <a:lnTo>
                    <a:pt x="1845842" y="1092976"/>
                  </a:lnTo>
                  <a:cubicBezTo>
                    <a:pt x="1801699" y="1082230"/>
                    <a:pt x="1777442" y="1056830"/>
                    <a:pt x="1777442" y="1019903"/>
                  </a:cubicBezTo>
                  <a:cubicBezTo>
                    <a:pt x="1777442" y="971447"/>
                    <a:pt x="1817608" y="936539"/>
                    <a:pt x="1879618" y="936539"/>
                  </a:cubicBezTo>
                  <a:cubicBezTo>
                    <a:pt x="1917176" y="936539"/>
                    <a:pt x="1953300" y="949369"/>
                    <a:pt x="1979382" y="973532"/>
                  </a:cubicBezTo>
                  <a:cubicBezTo>
                    <a:pt x="1980490" y="974574"/>
                    <a:pt x="1980555" y="976397"/>
                    <a:pt x="1979511" y="977504"/>
                  </a:cubicBezTo>
                  <a:lnTo>
                    <a:pt x="1950626" y="1008440"/>
                  </a:lnTo>
                  <a:cubicBezTo>
                    <a:pt x="1949583" y="1009547"/>
                    <a:pt x="1947887" y="1009547"/>
                    <a:pt x="1946779" y="1008570"/>
                  </a:cubicBezTo>
                  <a:cubicBezTo>
                    <a:pt x="1925848" y="990009"/>
                    <a:pt x="1902701" y="981803"/>
                    <a:pt x="1878836" y="981803"/>
                  </a:cubicBezTo>
                  <a:cubicBezTo>
                    <a:pt x="1845842" y="981803"/>
                    <a:pt x="1827910" y="996912"/>
                    <a:pt x="1827910" y="1016777"/>
                  </a:cubicBezTo>
                  <a:cubicBezTo>
                    <a:pt x="1827910" y="1032668"/>
                    <a:pt x="1838669" y="1043414"/>
                    <a:pt x="1870424" y="1050903"/>
                  </a:cubicBezTo>
                  <a:lnTo>
                    <a:pt x="1919328" y="1062431"/>
                  </a:lnTo>
                  <a:cubicBezTo>
                    <a:pt x="1964645" y="1073568"/>
                    <a:pt x="1987336" y="1098186"/>
                    <a:pt x="1987336" y="1137068"/>
                  </a:cubicBezTo>
                  <a:cubicBezTo>
                    <a:pt x="1987336" y="1189105"/>
                    <a:pt x="1947952" y="1224014"/>
                    <a:pt x="1881965" y="1224014"/>
                  </a:cubicBezTo>
                  <a:cubicBezTo>
                    <a:pt x="1841995" y="1224014"/>
                    <a:pt x="1803524" y="1211509"/>
                    <a:pt x="1774378" y="1188779"/>
                  </a:cubicBezTo>
                  <a:cubicBezTo>
                    <a:pt x="1773204" y="1187867"/>
                    <a:pt x="1772943" y="1186109"/>
                    <a:pt x="1773856" y="1184872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A7A548C-8071-4F5D-70A2-09A363BF8933}"/>
                </a:ext>
              </a:extLst>
            </p:cNvPr>
            <p:cNvSpPr/>
            <p:nvPr/>
          </p:nvSpPr>
          <p:spPr>
            <a:xfrm>
              <a:off x="5409541" y="2685493"/>
              <a:ext cx="36971" cy="1223948"/>
            </a:xfrm>
            <a:custGeom>
              <a:avLst/>
              <a:gdLst>
                <a:gd name="connsiteX0" fmla="*/ 34167 w 36971"/>
                <a:gd name="connsiteY0" fmla="*/ 0 h 1223948"/>
                <a:gd name="connsiteX1" fmla="*/ 36971 w 36971"/>
                <a:gd name="connsiteY1" fmla="*/ 2801 h 1223948"/>
                <a:gd name="connsiteX2" fmla="*/ 36971 w 36971"/>
                <a:gd name="connsiteY2" fmla="*/ 1221148 h 1223948"/>
                <a:gd name="connsiteX3" fmla="*/ 34167 w 36971"/>
                <a:gd name="connsiteY3" fmla="*/ 1223948 h 1223948"/>
                <a:gd name="connsiteX4" fmla="*/ 2804 w 36971"/>
                <a:gd name="connsiteY4" fmla="*/ 1223948 h 1223948"/>
                <a:gd name="connsiteX5" fmla="*/ 0 w 36971"/>
                <a:gd name="connsiteY5" fmla="*/ 1221148 h 1223948"/>
                <a:gd name="connsiteX6" fmla="*/ 0 w 36971"/>
                <a:gd name="connsiteY6" fmla="*/ 2801 h 1223948"/>
                <a:gd name="connsiteX7" fmla="*/ 2804 w 36971"/>
                <a:gd name="connsiteY7" fmla="*/ 0 h 12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71" h="1223948">
                  <a:moveTo>
                    <a:pt x="34167" y="0"/>
                  </a:moveTo>
                  <a:cubicBezTo>
                    <a:pt x="35716" y="0"/>
                    <a:pt x="36971" y="1254"/>
                    <a:pt x="36971" y="2801"/>
                  </a:cubicBezTo>
                  <a:lnTo>
                    <a:pt x="36971" y="1221148"/>
                  </a:lnTo>
                  <a:cubicBezTo>
                    <a:pt x="36971" y="1222695"/>
                    <a:pt x="35716" y="1223948"/>
                    <a:pt x="34167" y="1223948"/>
                  </a:cubicBezTo>
                  <a:lnTo>
                    <a:pt x="2804" y="1223948"/>
                  </a:lnTo>
                  <a:cubicBezTo>
                    <a:pt x="1255" y="1223948"/>
                    <a:pt x="0" y="1222695"/>
                    <a:pt x="0" y="1221148"/>
                  </a:cubicBezTo>
                  <a:lnTo>
                    <a:pt x="0" y="2801"/>
                  </a:lnTo>
                  <a:cubicBezTo>
                    <a:pt x="0" y="1254"/>
                    <a:pt x="1255" y="0"/>
                    <a:pt x="2804" y="0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3232621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0C7DC0E9-206B-3EC5-5A9A-91594C0EE8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447"/>
          <a:stretch/>
        </p:blipFill>
        <p:spPr>
          <a:xfrm rot="10800000">
            <a:off x="6675543" y="5426034"/>
            <a:ext cx="4761335" cy="143196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E0157AD-A891-A1AC-9563-C7000319F27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6421892" y="1787400"/>
            <a:ext cx="5204805" cy="3283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3BC9DF6-267F-1569-9F12-E1CB06A9EE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22AABF0-1A3A-478C-9148-A8AF51AC8D47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E89CA-1E5F-6B52-C912-30D9822E48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2E70A7-2C48-50B1-8E87-713A1B946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  <p:grpSp>
        <p:nvGrpSpPr>
          <p:cNvPr id="10" name="Graphic 10">
            <a:extLst>
              <a:ext uri="{FF2B5EF4-FFF2-40B4-BE49-F238E27FC236}">
                <a16:creationId xmlns:a16="http://schemas.microsoft.com/office/drawing/2014/main" id="{0F6ABC66-C52D-493A-4A02-B555F6CEE446}"/>
              </a:ext>
            </a:extLst>
          </p:cNvPr>
          <p:cNvGrpSpPr/>
          <p:nvPr userDrawn="1"/>
        </p:nvGrpSpPr>
        <p:grpSpPr>
          <a:xfrm>
            <a:off x="515936" y="512763"/>
            <a:ext cx="2144749" cy="508682"/>
            <a:chOff x="419100" y="2082800"/>
            <a:chExt cx="7770288" cy="1842923"/>
          </a:xfrm>
          <a:solidFill>
            <a:schemeClr val="bg2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5B06E84-D286-23DC-F2C9-D7FBA527FF0D}"/>
                </a:ext>
              </a:extLst>
            </p:cNvPr>
            <p:cNvSpPr/>
            <p:nvPr/>
          </p:nvSpPr>
          <p:spPr>
            <a:xfrm>
              <a:off x="419100" y="2082800"/>
              <a:ext cx="4622752" cy="1842923"/>
            </a:xfrm>
            <a:custGeom>
              <a:avLst/>
              <a:gdLst>
                <a:gd name="connsiteX0" fmla="*/ 1288706 w 4622752"/>
                <a:gd name="connsiteY0" fmla="*/ 614937 h 1842923"/>
                <a:gd name="connsiteX1" fmla="*/ 1288706 w 4622752"/>
                <a:gd name="connsiteY1" fmla="*/ 1814398 h 1842923"/>
                <a:gd name="connsiteX2" fmla="*/ 1276447 w 4622752"/>
                <a:gd name="connsiteY2" fmla="*/ 1826642 h 1842923"/>
                <a:gd name="connsiteX3" fmla="*/ 1055860 w 4622752"/>
                <a:gd name="connsiteY3" fmla="*/ 1826642 h 1842923"/>
                <a:gd name="connsiteX4" fmla="*/ 1043601 w 4622752"/>
                <a:gd name="connsiteY4" fmla="*/ 1814398 h 1842923"/>
                <a:gd name="connsiteX5" fmla="*/ 1043601 w 4622752"/>
                <a:gd name="connsiteY5" fmla="*/ 985841 h 1842923"/>
                <a:gd name="connsiteX6" fmla="*/ 712687 w 4622752"/>
                <a:gd name="connsiteY6" fmla="*/ 1622661 h 1842923"/>
                <a:gd name="connsiteX7" fmla="*/ 574193 w 4622752"/>
                <a:gd name="connsiteY7" fmla="*/ 1622661 h 1842923"/>
                <a:gd name="connsiteX8" fmla="*/ 245039 w 4622752"/>
                <a:gd name="connsiteY8" fmla="*/ 985841 h 1842923"/>
                <a:gd name="connsiteX9" fmla="*/ 245039 w 4622752"/>
                <a:gd name="connsiteY9" fmla="*/ 1814398 h 1842923"/>
                <a:gd name="connsiteX10" fmla="*/ 232781 w 4622752"/>
                <a:gd name="connsiteY10" fmla="*/ 1826642 h 1842923"/>
                <a:gd name="connsiteX11" fmla="*/ 12258 w 4622752"/>
                <a:gd name="connsiteY11" fmla="*/ 1826642 h 1842923"/>
                <a:gd name="connsiteX12" fmla="*/ 0 w 4622752"/>
                <a:gd name="connsiteY12" fmla="*/ 1814398 h 1842923"/>
                <a:gd name="connsiteX13" fmla="*/ 0 w 4622752"/>
                <a:gd name="connsiteY13" fmla="*/ 614937 h 1842923"/>
                <a:gd name="connsiteX14" fmla="*/ 12258 w 4622752"/>
                <a:gd name="connsiteY14" fmla="*/ 602693 h 1842923"/>
                <a:gd name="connsiteX15" fmla="*/ 294269 w 4622752"/>
                <a:gd name="connsiteY15" fmla="*/ 602693 h 1842923"/>
                <a:gd name="connsiteX16" fmla="*/ 310635 w 4622752"/>
                <a:gd name="connsiteY16" fmla="*/ 612658 h 1842923"/>
                <a:gd name="connsiteX17" fmla="*/ 645266 w 4622752"/>
                <a:gd name="connsiteY17" fmla="*/ 1262309 h 1842923"/>
                <a:gd name="connsiteX18" fmla="*/ 981722 w 4622752"/>
                <a:gd name="connsiteY18" fmla="*/ 612593 h 1842923"/>
                <a:gd name="connsiteX19" fmla="*/ 998023 w 4622752"/>
                <a:gd name="connsiteY19" fmla="*/ 602693 h 1842923"/>
                <a:gd name="connsiteX20" fmla="*/ 1276512 w 4622752"/>
                <a:gd name="connsiteY20" fmla="*/ 602693 h 1842923"/>
                <a:gd name="connsiteX21" fmla="*/ 1288771 w 4622752"/>
                <a:gd name="connsiteY21" fmla="*/ 614937 h 1842923"/>
                <a:gd name="connsiteX22" fmla="*/ 4074446 w 4622752"/>
                <a:gd name="connsiteY22" fmla="*/ 833311 h 1842923"/>
                <a:gd name="connsiteX23" fmla="*/ 4074446 w 4622752"/>
                <a:gd name="connsiteY23" fmla="*/ 833311 h 1842923"/>
                <a:gd name="connsiteX24" fmla="*/ 4610494 w 4622752"/>
                <a:gd name="connsiteY24" fmla="*/ 833311 h 1842923"/>
                <a:gd name="connsiteX25" fmla="*/ 4622753 w 4622752"/>
                <a:gd name="connsiteY25" fmla="*/ 821067 h 1842923"/>
                <a:gd name="connsiteX26" fmla="*/ 4622753 w 4622752"/>
                <a:gd name="connsiteY26" fmla="*/ 614937 h 1842923"/>
                <a:gd name="connsiteX27" fmla="*/ 4610494 w 4622752"/>
                <a:gd name="connsiteY27" fmla="*/ 602693 h 1842923"/>
                <a:gd name="connsiteX28" fmla="*/ 4074446 w 4622752"/>
                <a:gd name="connsiteY28" fmla="*/ 602693 h 1842923"/>
                <a:gd name="connsiteX29" fmla="*/ 3771635 w 4622752"/>
                <a:gd name="connsiteY29" fmla="*/ 905147 h 1842923"/>
                <a:gd name="connsiteX30" fmla="*/ 3771635 w 4622752"/>
                <a:gd name="connsiteY30" fmla="*/ 905147 h 1842923"/>
                <a:gd name="connsiteX31" fmla="*/ 3771635 w 4622752"/>
                <a:gd name="connsiteY31" fmla="*/ 1524188 h 1842923"/>
                <a:gd name="connsiteX32" fmla="*/ 4074446 w 4622752"/>
                <a:gd name="connsiteY32" fmla="*/ 1826642 h 1842923"/>
                <a:gd name="connsiteX33" fmla="*/ 4610494 w 4622752"/>
                <a:gd name="connsiteY33" fmla="*/ 1826642 h 1842923"/>
                <a:gd name="connsiteX34" fmla="*/ 4622753 w 4622752"/>
                <a:gd name="connsiteY34" fmla="*/ 1814398 h 1842923"/>
                <a:gd name="connsiteX35" fmla="*/ 4622753 w 4622752"/>
                <a:gd name="connsiteY35" fmla="*/ 1608268 h 1842923"/>
                <a:gd name="connsiteX36" fmla="*/ 4610494 w 4622752"/>
                <a:gd name="connsiteY36" fmla="*/ 1596024 h 1842923"/>
                <a:gd name="connsiteX37" fmla="*/ 4074446 w 4622752"/>
                <a:gd name="connsiteY37" fmla="*/ 1596024 h 1842923"/>
                <a:gd name="connsiteX38" fmla="*/ 4016740 w 4622752"/>
                <a:gd name="connsiteY38" fmla="*/ 1538386 h 1842923"/>
                <a:gd name="connsiteX39" fmla="*/ 4016740 w 4622752"/>
                <a:gd name="connsiteY39" fmla="*/ 1326394 h 1842923"/>
                <a:gd name="connsiteX40" fmla="*/ 4552788 w 4622752"/>
                <a:gd name="connsiteY40" fmla="*/ 1326394 h 1842923"/>
                <a:gd name="connsiteX41" fmla="*/ 4565046 w 4622752"/>
                <a:gd name="connsiteY41" fmla="*/ 1314150 h 1842923"/>
                <a:gd name="connsiteX42" fmla="*/ 4565046 w 4622752"/>
                <a:gd name="connsiteY42" fmla="*/ 1108021 h 1842923"/>
                <a:gd name="connsiteX43" fmla="*/ 4552788 w 4622752"/>
                <a:gd name="connsiteY43" fmla="*/ 1095777 h 1842923"/>
                <a:gd name="connsiteX44" fmla="*/ 4016740 w 4622752"/>
                <a:gd name="connsiteY44" fmla="*/ 1095777 h 1842923"/>
                <a:gd name="connsiteX45" fmla="*/ 4016740 w 4622752"/>
                <a:gd name="connsiteY45" fmla="*/ 890884 h 1842923"/>
                <a:gd name="connsiteX46" fmla="*/ 4074446 w 4622752"/>
                <a:gd name="connsiteY46" fmla="*/ 833246 h 1842923"/>
                <a:gd name="connsiteX47" fmla="*/ 338543 w 4622752"/>
                <a:gd name="connsiteY47" fmla="*/ 94566 h 1842923"/>
                <a:gd name="connsiteX48" fmla="*/ 338543 w 4622752"/>
                <a:gd name="connsiteY48" fmla="*/ 12114 h 1842923"/>
                <a:gd name="connsiteX49" fmla="*/ 333978 w 4622752"/>
                <a:gd name="connsiteY49" fmla="*/ 7555 h 1842923"/>
                <a:gd name="connsiteX50" fmla="*/ 4564 w 4622752"/>
                <a:gd name="connsiteY50" fmla="*/ 7555 h 1842923"/>
                <a:gd name="connsiteX51" fmla="*/ 0 w 4622752"/>
                <a:gd name="connsiteY51" fmla="*/ 12114 h 1842923"/>
                <a:gd name="connsiteX52" fmla="*/ 0 w 4622752"/>
                <a:gd name="connsiteY52" fmla="*/ 94566 h 1842923"/>
                <a:gd name="connsiteX53" fmla="*/ 4564 w 4622752"/>
                <a:gd name="connsiteY53" fmla="*/ 99125 h 1842923"/>
                <a:gd name="connsiteX54" fmla="*/ 120563 w 4622752"/>
                <a:gd name="connsiteY54" fmla="*/ 99125 h 1842923"/>
                <a:gd name="connsiteX55" fmla="*/ 120563 w 4622752"/>
                <a:gd name="connsiteY55" fmla="*/ 435836 h 1842923"/>
                <a:gd name="connsiteX56" fmla="*/ 125128 w 4622752"/>
                <a:gd name="connsiteY56" fmla="*/ 440395 h 1842923"/>
                <a:gd name="connsiteX57" fmla="*/ 213285 w 4622752"/>
                <a:gd name="connsiteY57" fmla="*/ 440395 h 1842923"/>
                <a:gd name="connsiteX58" fmla="*/ 217849 w 4622752"/>
                <a:gd name="connsiteY58" fmla="*/ 435836 h 1842923"/>
                <a:gd name="connsiteX59" fmla="*/ 217849 w 4622752"/>
                <a:gd name="connsiteY59" fmla="*/ 99125 h 1842923"/>
                <a:gd name="connsiteX60" fmla="*/ 333848 w 4622752"/>
                <a:gd name="connsiteY60" fmla="*/ 99125 h 1842923"/>
                <a:gd name="connsiteX61" fmla="*/ 338412 w 4622752"/>
                <a:gd name="connsiteY61" fmla="*/ 94566 h 1842923"/>
                <a:gd name="connsiteX62" fmla="*/ 747181 w 4622752"/>
                <a:gd name="connsiteY62" fmla="*/ 7555 h 1842923"/>
                <a:gd name="connsiteX63" fmla="*/ 659024 w 4622752"/>
                <a:gd name="connsiteY63" fmla="*/ 7555 h 1842923"/>
                <a:gd name="connsiteX64" fmla="*/ 654460 w 4622752"/>
                <a:gd name="connsiteY64" fmla="*/ 12114 h 1842923"/>
                <a:gd name="connsiteX65" fmla="*/ 654460 w 4622752"/>
                <a:gd name="connsiteY65" fmla="*/ 176887 h 1842923"/>
                <a:gd name="connsiteX66" fmla="*/ 480493 w 4622752"/>
                <a:gd name="connsiteY66" fmla="*/ 176887 h 1842923"/>
                <a:gd name="connsiteX67" fmla="*/ 480493 w 4622752"/>
                <a:gd name="connsiteY67" fmla="*/ 12114 h 1842923"/>
                <a:gd name="connsiteX68" fmla="*/ 475929 w 4622752"/>
                <a:gd name="connsiteY68" fmla="*/ 7555 h 1842923"/>
                <a:gd name="connsiteX69" fmla="*/ 387772 w 4622752"/>
                <a:gd name="connsiteY69" fmla="*/ 7555 h 1842923"/>
                <a:gd name="connsiteX70" fmla="*/ 383208 w 4622752"/>
                <a:gd name="connsiteY70" fmla="*/ 12114 h 1842923"/>
                <a:gd name="connsiteX71" fmla="*/ 383208 w 4622752"/>
                <a:gd name="connsiteY71" fmla="*/ 435771 h 1842923"/>
                <a:gd name="connsiteX72" fmla="*/ 387772 w 4622752"/>
                <a:gd name="connsiteY72" fmla="*/ 440330 h 1842923"/>
                <a:gd name="connsiteX73" fmla="*/ 475929 w 4622752"/>
                <a:gd name="connsiteY73" fmla="*/ 440330 h 1842923"/>
                <a:gd name="connsiteX74" fmla="*/ 480493 w 4622752"/>
                <a:gd name="connsiteY74" fmla="*/ 435771 h 1842923"/>
                <a:gd name="connsiteX75" fmla="*/ 480493 w 4622752"/>
                <a:gd name="connsiteY75" fmla="*/ 268457 h 1842923"/>
                <a:gd name="connsiteX76" fmla="*/ 654460 w 4622752"/>
                <a:gd name="connsiteY76" fmla="*/ 268457 h 1842923"/>
                <a:gd name="connsiteX77" fmla="*/ 654460 w 4622752"/>
                <a:gd name="connsiteY77" fmla="*/ 435771 h 1842923"/>
                <a:gd name="connsiteX78" fmla="*/ 659024 w 4622752"/>
                <a:gd name="connsiteY78" fmla="*/ 440330 h 1842923"/>
                <a:gd name="connsiteX79" fmla="*/ 747181 w 4622752"/>
                <a:gd name="connsiteY79" fmla="*/ 440330 h 1842923"/>
                <a:gd name="connsiteX80" fmla="*/ 751745 w 4622752"/>
                <a:gd name="connsiteY80" fmla="*/ 435771 h 1842923"/>
                <a:gd name="connsiteX81" fmla="*/ 751745 w 4622752"/>
                <a:gd name="connsiteY81" fmla="*/ 12114 h 1842923"/>
                <a:gd name="connsiteX82" fmla="*/ 747181 w 4622752"/>
                <a:gd name="connsiteY82" fmla="*/ 7555 h 1842923"/>
                <a:gd name="connsiteX83" fmla="*/ 1029973 w 4622752"/>
                <a:gd name="connsiteY83" fmla="*/ 447950 h 1842923"/>
                <a:gd name="connsiteX84" fmla="*/ 1259233 w 4622752"/>
                <a:gd name="connsiteY84" fmla="*/ 223975 h 1842923"/>
                <a:gd name="connsiteX85" fmla="*/ 1029973 w 4622752"/>
                <a:gd name="connsiteY85" fmla="*/ 0 h 1842923"/>
                <a:gd name="connsiteX86" fmla="*/ 800714 w 4622752"/>
                <a:gd name="connsiteY86" fmla="*/ 223975 h 1842923"/>
                <a:gd name="connsiteX87" fmla="*/ 1029973 w 4622752"/>
                <a:gd name="connsiteY87" fmla="*/ 447950 h 1842923"/>
                <a:gd name="connsiteX88" fmla="*/ 1029973 w 4622752"/>
                <a:gd name="connsiteY88" fmla="*/ 354491 h 1842923"/>
                <a:gd name="connsiteX89" fmla="*/ 900607 w 4622752"/>
                <a:gd name="connsiteY89" fmla="*/ 224040 h 1842923"/>
                <a:gd name="connsiteX90" fmla="*/ 1029973 w 4622752"/>
                <a:gd name="connsiteY90" fmla="*/ 93589 h 1842923"/>
                <a:gd name="connsiteX91" fmla="*/ 1159340 w 4622752"/>
                <a:gd name="connsiteY91" fmla="*/ 224040 h 1842923"/>
                <a:gd name="connsiteX92" fmla="*/ 1029973 w 4622752"/>
                <a:gd name="connsiteY92" fmla="*/ 354491 h 1842923"/>
                <a:gd name="connsiteX93" fmla="*/ 1771481 w 4622752"/>
                <a:gd name="connsiteY93" fmla="*/ 7555 h 1842923"/>
                <a:gd name="connsiteX94" fmla="*/ 1662850 w 4622752"/>
                <a:gd name="connsiteY94" fmla="*/ 7555 h 1842923"/>
                <a:gd name="connsiteX95" fmla="*/ 1654765 w 4622752"/>
                <a:gd name="connsiteY95" fmla="*/ 12374 h 1842923"/>
                <a:gd name="connsiteX96" fmla="*/ 1542417 w 4622752"/>
                <a:gd name="connsiteY96" fmla="*/ 221435 h 1842923"/>
                <a:gd name="connsiteX97" fmla="*/ 1430722 w 4622752"/>
                <a:gd name="connsiteY97" fmla="*/ 12374 h 1842923"/>
                <a:gd name="connsiteX98" fmla="*/ 1422636 w 4622752"/>
                <a:gd name="connsiteY98" fmla="*/ 7555 h 1842923"/>
                <a:gd name="connsiteX99" fmla="*/ 1312114 w 4622752"/>
                <a:gd name="connsiteY99" fmla="*/ 7555 h 1842923"/>
                <a:gd name="connsiteX100" fmla="*/ 1307550 w 4622752"/>
                <a:gd name="connsiteY100" fmla="*/ 12114 h 1842923"/>
                <a:gd name="connsiteX101" fmla="*/ 1307550 w 4622752"/>
                <a:gd name="connsiteY101" fmla="*/ 435771 h 1842923"/>
                <a:gd name="connsiteX102" fmla="*/ 1312114 w 4622752"/>
                <a:gd name="connsiteY102" fmla="*/ 440330 h 1842923"/>
                <a:gd name="connsiteX103" fmla="*/ 1400271 w 4622752"/>
                <a:gd name="connsiteY103" fmla="*/ 440330 h 1842923"/>
                <a:gd name="connsiteX104" fmla="*/ 1404835 w 4622752"/>
                <a:gd name="connsiteY104" fmla="*/ 435771 h 1842923"/>
                <a:gd name="connsiteX105" fmla="*/ 1404835 w 4622752"/>
                <a:gd name="connsiteY105" fmla="*/ 162494 h 1842923"/>
                <a:gd name="connsiteX106" fmla="*/ 1514118 w 4622752"/>
                <a:gd name="connsiteY106" fmla="*/ 367647 h 1842923"/>
                <a:gd name="connsiteX107" fmla="*/ 1569412 w 4622752"/>
                <a:gd name="connsiteY107" fmla="*/ 367647 h 1842923"/>
                <a:gd name="connsiteX108" fmla="*/ 1678695 w 4622752"/>
                <a:gd name="connsiteY108" fmla="*/ 162494 h 1842923"/>
                <a:gd name="connsiteX109" fmla="*/ 1678695 w 4622752"/>
                <a:gd name="connsiteY109" fmla="*/ 435836 h 1842923"/>
                <a:gd name="connsiteX110" fmla="*/ 1683259 w 4622752"/>
                <a:gd name="connsiteY110" fmla="*/ 440395 h 1842923"/>
                <a:gd name="connsiteX111" fmla="*/ 1771416 w 4622752"/>
                <a:gd name="connsiteY111" fmla="*/ 440395 h 1842923"/>
                <a:gd name="connsiteX112" fmla="*/ 1775980 w 4622752"/>
                <a:gd name="connsiteY112" fmla="*/ 435836 h 1842923"/>
                <a:gd name="connsiteX113" fmla="*/ 1775980 w 4622752"/>
                <a:gd name="connsiteY113" fmla="*/ 12114 h 1842923"/>
                <a:gd name="connsiteX114" fmla="*/ 1771416 w 4622752"/>
                <a:gd name="connsiteY114" fmla="*/ 7555 h 1842923"/>
                <a:gd name="connsiteX115" fmla="*/ 2141909 w 4622752"/>
                <a:gd name="connsiteY115" fmla="*/ 434338 h 1842923"/>
                <a:gd name="connsiteX116" fmla="*/ 2150582 w 4622752"/>
                <a:gd name="connsiteY116" fmla="*/ 440460 h 1842923"/>
                <a:gd name="connsiteX117" fmla="*/ 2244281 w 4622752"/>
                <a:gd name="connsiteY117" fmla="*/ 440460 h 1842923"/>
                <a:gd name="connsiteX118" fmla="*/ 2248584 w 4622752"/>
                <a:gd name="connsiteY118" fmla="*/ 434273 h 1842923"/>
                <a:gd name="connsiteX119" fmla="*/ 2089745 w 4622752"/>
                <a:gd name="connsiteY119" fmla="*/ 13481 h 1842923"/>
                <a:gd name="connsiteX120" fmla="*/ 2081138 w 4622752"/>
                <a:gd name="connsiteY120" fmla="*/ 7555 h 1842923"/>
                <a:gd name="connsiteX121" fmla="*/ 1978897 w 4622752"/>
                <a:gd name="connsiteY121" fmla="*/ 7555 h 1842923"/>
                <a:gd name="connsiteX122" fmla="*/ 1970291 w 4622752"/>
                <a:gd name="connsiteY122" fmla="*/ 13481 h 1842923"/>
                <a:gd name="connsiteX123" fmla="*/ 1812169 w 4622752"/>
                <a:gd name="connsiteY123" fmla="*/ 434208 h 1842923"/>
                <a:gd name="connsiteX124" fmla="*/ 1816472 w 4622752"/>
                <a:gd name="connsiteY124" fmla="*/ 440395 h 1842923"/>
                <a:gd name="connsiteX125" fmla="*/ 1907629 w 4622752"/>
                <a:gd name="connsiteY125" fmla="*/ 440395 h 1842923"/>
                <a:gd name="connsiteX126" fmla="*/ 1916301 w 4622752"/>
                <a:gd name="connsiteY126" fmla="*/ 434273 h 1842923"/>
                <a:gd name="connsiteX127" fmla="*/ 1941144 w 4622752"/>
                <a:gd name="connsiteY127" fmla="*/ 364456 h 1842923"/>
                <a:gd name="connsiteX128" fmla="*/ 2117001 w 4622752"/>
                <a:gd name="connsiteY128" fmla="*/ 364456 h 1842923"/>
                <a:gd name="connsiteX129" fmla="*/ 2141844 w 4622752"/>
                <a:gd name="connsiteY129" fmla="*/ 434273 h 1842923"/>
                <a:gd name="connsiteX130" fmla="*/ 1972638 w 4622752"/>
                <a:gd name="connsiteY130" fmla="*/ 274840 h 1842923"/>
                <a:gd name="connsiteX131" fmla="*/ 2029170 w 4622752"/>
                <a:gd name="connsiteY131" fmla="*/ 114886 h 1842923"/>
                <a:gd name="connsiteX132" fmla="*/ 2085703 w 4622752"/>
                <a:gd name="connsiteY132" fmla="*/ 274840 h 1842923"/>
                <a:gd name="connsiteX133" fmla="*/ 1972638 w 4622752"/>
                <a:gd name="connsiteY133" fmla="*/ 274840 h 1842923"/>
                <a:gd name="connsiteX134" fmla="*/ 2248062 w 4622752"/>
                <a:gd name="connsiteY134" fmla="*/ 382952 h 1842923"/>
                <a:gd name="connsiteX135" fmla="*/ 2429005 w 4622752"/>
                <a:gd name="connsiteY135" fmla="*/ 448015 h 1842923"/>
                <a:gd name="connsiteX136" fmla="*/ 2600494 w 4622752"/>
                <a:gd name="connsiteY136" fmla="*/ 314372 h 1842923"/>
                <a:gd name="connsiteX137" fmla="*/ 2440938 w 4622752"/>
                <a:gd name="connsiteY137" fmla="*/ 175129 h 1842923"/>
                <a:gd name="connsiteX138" fmla="*/ 2361779 w 4622752"/>
                <a:gd name="connsiteY138" fmla="*/ 125567 h 1842923"/>
                <a:gd name="connsiteX139" fmla="*/ 2428354 w 4622752"/>
                <a:gd name="connsiteY139" fmla="*/ 86685 h 1842923"/>
                <a:gd name="connsiteX140" fmla="*/ 2533007 w 4622752"/>
                <a:gd name="connsiteY140" fmla="*/ 123808 h 1842923"/>
                <a:gd name="connsiteX141" fmla="*/ 2539853 w 4622752"/>
                <a:gd name="connsiteY141" fmla="*/ 122766 h 1842923"/>
                <a:gd name="connsiteX142" fmla="*/ 2580215 w 4622752"/>
                <a:gd name="connsiteY142" fmla="*/ 56661 h 1842923"/>
                <a:gd name="connsiteX143" fmla="*/ 2579433 w 4622752"/>
                <a:gd name="connsiteY143" fmla="*/ 50800 h 1842923"/>
                <a:gd name="connsiteX144" fmla="*/ 2428940 w 4622752"/>
                <a:gd name="connsiteY144" fmla="*/ 65 h 1842923"/>
                <a:gd name="connsiteX145" fmla="*/ 2261886 w 4622752"/>
                <a:gd name="connsiteY145" fmla="*/ 129279 h 1842923"/>
                <a:gd name="connsiteX146" fmla="*/ 2413226 w 4622752"/>
                <a:gd name="connsiteY146" fmla="*/ 267285 h 1842923"/>
                <a:gd name="connsiteX147" fmla="*/ 2500535 w 4622752"/>
                <a:gd name="connsiteY147" fmla="*/ 318736 h 1842923"/>
                <a:gd name="connsiteX148" fmla="*/ 2428288 w 4622752"/>
                <a:gd name="connsiteY148" fmla="*/ 361395 h 1842923"/>
                <a:gd name="connsiteX149" fmla="*/ 2298987 w 4622752"/>
                <a:gd name="connsiteY149" fmla="*/ 309618 h 1842923"/>
                <a:gd name="connsiteX150" fmla="*/ 2292271 w 4622752"/>
                <a:gd name="connsiteY150" fmla="*/ 310465 h 1842923"/>
                <a:gd name="connsiteX151" fmla="*/ 2247215 w 4622752"/>
                <a:gd name="connsiteY151" fmla="*/ 376830 h 1842923"/>
                <a:gd name="connsiteX152" fmla="*/ 2247997 w 4622752"/>
                <a:gd name="connsiteY152" fmla="*/ 382952 h 1842923"/>
                <a:gd name="connsiteX153" fmla="*/ 3700367 w 4622752"/>
                <a:gd name="connsiteY153" fmla="*/ 1826707 h 1842923"/>
                <a:gd name="connsiteX154" fmla="*/ 3465695 w 4622752"/>
                <a:gd name="connsiteY154" fmla="*/ 1826707 h 1842923"/>
                <a:gd name="connsiteX155" fmla="*/ 3450111 w 4622752"/>
                <a:gd name="connsiteY155" fmla="*/ 1818045 h 1842923"/>
                <a:gd name="connsiteX156" fmla="*/ 3207876 w 4622752"/>
                <a:gd name="connsiteY156" fmla="*/ 1428841 h 1842923"/>
                <a:gd name="connsiteX157" fmla="*/ 2968053 w 4622752"/>
                <a:gd name="connsiteY157" fmla="*/ 1427733 h 1842923"/>
                <a:gd name="connsiteX158" fmla="*/ 2968053 w 4622752"/>
                <a:gd name="connsiteY158" fmla="*/ 1814463 h 1842923"/>
                <a:gd name="connsiteX159" fmla="*/ 2955794 w 4622752"/>
                <a:gd name="connsiteY159" fmla="*/ 1826707 h 1842923"/>
                <a:gd name="connsiteX160" fmla="*/ 2735207 w 4622752"/>
                <a:gd name="connsiteY160" fmla="*/ 1826707 h 1842923"/>
                <a:gd name="connsiteX161" fmla="*/ 2722948 w 4622752"/>
                <a:gd name="connsiteY161" fmla="*/ 1814463 h 1842923"/>
                <a:gd name="connsiteX162" fmla="*/ 2722948 w 4622752"/>
                <a:gd name="connsiteY162" fmla="*/ 614937 h 1842923"/>
                <a:gd name="connsiteX163" fmla="*/ 2735207 w 4622752"/>
                <a:gd name="connsiteY163" fmla="*/ 602693 h 1842923"/>
                <a:gd name="connsiteX164" fmla="*/ 3268712 w 4622752"/>
                <a:gd name="connsiteY164" fmla="*/ 602693 h 1842923"/>
                <a:gd name="connsiteX165" fmla="*/ 3690195 w 4622752"/>
                <a:gd name="connsiteY165" fmla="*/ 1009547 h 1842923"/>
                <a:gd name="connsiteX166" fmla="*/ 3450437 w 4622752"/>
                <a:gd name="connsiteY166" fmla="*/ 1389634 h 1842923"/>
                <a:gd name="connsiteX167" fmla="*/ 3710799 w 4622752"/>
                <a:gd name="connsiteY167" fmla="*/ 1807950 h 1842923"/>
                <a:gd name="connsiteX168" fmla="*/ 3700367 w 4622752"/>
                <a:gd name="connsiteY168" fmla="*/ 1826642 h 1842923"/>
                <a:gd name="connsiteX169" fmla="*/ 3459370 w 4622752"/>
                <a:gd name="connsiteY169" fmla="*/ 1015279 h 1842923"/>
                <a:gd name="connsiteX170" fmla="*/ 3277253 w 4622752"/>
                <a:gd name="connsiteY170" fmla="*/ 833376 h 1842923"/>
                <a:gd name="connsiteX171" fmla="*/ 2968053 w 4622752"/>
                <a:gd name="connsiteY171" fmla="*/ 833376 h 1842923"/>
                <a:gd name="connsiteX172" fmla="*/ 2968053 w 4622752"/>
                <a:gd name="connsiteY172" fmla="*/ 1197051 h 1842923"/>
                <a:gd name="connsiteX173" fmla="*/ 2968053 w 4622752"/>
                <a:gd name="connsiteY173" fmla="*/ 1197051 h 1842923"/>
                <a:gd name="connsiteX174" fmla="*/ 3277253 w 4622752"/>
                <a:gd name="connsiteY174" fmla="*/ 1197116 h 1842923"/>
                <a:gd name="connsiteX175" fmla="*/ 3459370 w 4622752"/>
                <a:gd name="connsiteY175" fmla="*/ 1015213 h 1842923"/>
                <a:gd name="connsiteX176" fmla="*/ 1617859 w 4622752"/>
                <a:gd name="connsiteY176" fmla="*/ 1301320 h 1842923"/>
                <a:gd name="connsiteX177" fmla="*/ 1608274 w 4622752"/>
                <a:gd name="connsiteY177" fmla="*/ 1214765 h 1842923"/>
                <a:gd name="connsiteX178" fmla="*/ 2005827 w 4622752"/>
                <a:gd name="connsiteY178" fmla="*/ 817681 h 1842923"/>
                <a:gd name="connsiteX179" fmla="*/ 2403380 w 4622752"/>
                <a:gd name="connsiteY179" fmla="*/ 1214765 h 1842923"/>
                <a:gd name="connsiteX180" fmla="*/ 2393795 w 4622752"/>
                <a:gd name="connsiteY180" fmla="*/ 1301320 h 1842923"/>
                <a:gd name="connsiteX181" fmla="*/ 2628727 w 4622752"/>
                <a:gd name="connsiteY181" fmla="*/ 1301320 h 1842923"/>
                <a:gd name="connsiteX182" fmla="*/ 2634726 w 4622752"/>
                <a:gd name="connsiteY182" fmla="*/ 1214765 h 1842923"/>
                <a:gd name="connsiteX183" fmla="*/ 2005827 w 4622752"/>
                <a:gd name="connsiteY183" fmla="*/ 586607 h 1842923"/>
                <a:gd name="connsiteX184" fmla="*/ 1376928 w 4622752"/>
                <a:gd name="connsiteY184" fmla="*/ 1214765 h 1842923"/>
                <a:gd name="connsiteX185" fmla="*/ 1382926 w 4622752"/>
                <a:gd name="connsiteY185" fmla="*/ 1301320 h 1842923"/>
                <a:gd name="connsiteX186" fmla="*/ 1617859 w 4622752"/>
                <a:gd name="connsiteY186" fmla="*/ 1301320 h 1842923"/>
                <a:gd name="connsiteX187" fmla="*/ 1433069 w 4622752"/>
                <a:gd name="connsiteY187" fmla="*/ 1474430 h 1842923"/>
                <a:gd name="connsiteX188" fmla="*/ 2005892 w 4622752"/>
                <a:gd name="connsiteY188" fmla="*/ 1842924 h 1842923"/>
                <a:gd name="connsiteX189" fmla="*/ 2578716 w 4622752"/>
                <a:gd name="connsiteY189" fmla="*/ 1474430 h 1842923"/>
                <a:gd name="connsiteX190" fmla="*/ 1433069 w 4622752"/>
                <a:gd name="connsiteY190" fmla="*/ 1474430 h 184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622752" h="1842923">
                  <a:moveTo>
                    <a:pt x="1288706" y="614937"/>
                  </a:moveTo>
                  <a:lnTo>
                    <a:pt x="1288706" y="1814398"/>
                  </a:lnTo>
                  <a:cubicBezTo>
                    <a:pt x="1288706" y="1821171"/>
                    <a:pt x="1283229" y="1826642"/>
                    <a:pt x="1276447" y="1826642"/>
                  </a:cubicBezTo>
                  <a:lnTo>
                    <a:pt x="1055860" y="1826642"/>
                  </a:lnTo>
                  <a:cubicBezTo>
                    <a:pt x="1049078" y="1826642"/>
                    <a:pt x="1043601" y="1821171"/>
                    <a:pt x="1043601" y="1814398"/>
                  </a:cubicBezTo>
                  <a:lnTo>
                    <a:pt x="1043601" y="985841"/>
                  </a:lnTo>
                  <a:lnTo>
                    <a:pt x="712687" y="1622661"/>
                  </a:lnTo>
                  <a:lnTo>
                    <a:pt x="574193" y="1622661"/>
                  </a:lnTo>
                  <a:lnTo>
                    <a:pt x="245039" y="985841"/>
                  </a:lnTo>
                  <a:lnTo>
                    <a:pt x="245039" y="1814398"/>
                  </a:lnTo>
                  <a:cubicBezTo>
                    <a:pt x="245039" y="1821171"/>
                    <a:pt x="239562" y="1826642"/>
                    <a:pt x="232781" y="1826642"/>
                  </a:cubicBezTo>
                  <a:lnTo>
                    <a:pt x="12258" y="1826642"/>
                  </a:lnTo>
                  <a:cubicBezTo>
                    <a:pt x="5477" y="1826642"/>
                    <a:pt x="0" y="1821171"/>
                    <a:pt x="0" y="1814398"/>
                  </a:cubicBezTo>
                  <a:lnTo>
                    <a:pt x="0" y="614937"/>
                  </a:lnTo>
                  <a:cubicBezTo>
                    <a:pt x="0" y="608164"/>
                    <a:pt x="5477" y="602693"/>
                    <a:pt x="12258" y="602693"/>
                  </a:cubicBezTo>
                  <a:lnTo>
                    <a:pt x="294269" y="602693"/>
                  </a:lnTo>
                  <a:cubicBezTo>
                    <a:pt x="301181" y="602693"/>
                    <a:pt x="307440" y="606536"/>
                    <a:pt x="310635" y="612658"/>
                  </a:cubicBezTo>
                  <a:lnTo>
                    <a:pt x="645266" y="1262309"/>
                  </a:lnTo>
                  <a:lnTo>
                    <a:pt x="981722" y="612593"/>
                  </a:lnTo>
                  <a:cubicBezTo>
                    <a:pt x="984852" y="606471"/>
                    <a:pt x="991177" y="602693"/>
                    <a:pt x="998023" y="602693"/>
                  </a:cubicBezTo>
                  <a:lnTo>
                    <a:pt x="1276512" y="602693"/>
                  </a:lnTo>
                  <a:cubicBezTo>
                    <a:pt x="1283294" y="602693"/>
                    <a:pt x="1288771" y="608164"/>
                    <a:pt x="1288771" y="614937"/>
                  </a:cubicBezTo>
                  <a:close/>
                  <a:moveTo>
                    <a:pt x="4074446" y="833311"/>
                  </a:moveTo>
                  <a:lnTo>
                    <a:pt x="4074446" y="833311"/>
                  </a:lnTo>
                  <a:cubicBezTo>
                    <a:pt x="4074446" y="833311"/>
                    <a:pt x="4610494" y="833311"/>
                    <a:pt x="4610494" y="833311"/>
                  </a:cubicBezTo>
                  <a:cubicBezTo>
                    <a:pt x="4617275" y="833311"/>
                    <a:pt x="4622753" y="827841"/>
                    <a:pt x="4622753" y="821067"/>
                  </a:cubicBezTo>
                  <a:lnTo>
                    <a:pt x="4622753" y="614937"/>
                  </a:lnTo>
                  <a:cubicBezTo>
                    <a:pt x="4622753" y="608164"/>
                    <a:pt x="4617275" y="602693"/>
                    <a:pt x="4610494" y="602693"/>
                  </a:cubicBezTo>
                  <a:lnTo>
                    <a:pt x="4074446" y="602693"/>
                  </a:lnTo>
                  <a:cubicBezTo>
                    <a:pt x="3907196" y="602693"/>
                    <a:pt x="3771635" y="738094"/>
                    <a:pt x="3771635" y="905147"/>
                  </a:cubicBezTo>
                  <a:lnTo>
                    <a:pt x="3771635" y="905147"/>
                  </a:lnTo>
                  <a:lnTo>
                    <a:pt x="3771635" y="1524188"/>
                  </a:lnTo>
                  <a:cubicBezTo>
                    <a:pt x="3771635" y="1691241"/>
                    <a:pt x="3907196" y="1826642"/>
                    <a:pt x="4074446" y="1826642"/>
                  </a:cubicBezTo>
                  <a:lnTo>
                    <a:pt x="4610494" y="1826642"/>
                  </a:lnTo>
                  <a:cubicBezTo>
                    <a:pt x="4617275" y="1826642"/>
                    <a:pt x="4622753" y="1821171"/>
                    <a:pt x="4622753" y="1814398"/>
                  </a:cubicBezTo>
                  <a:lnTo>
                    <a:pt x="4622753" y="1608268"/>
                  </a:lnTo>
                  <a:cubicBezTo>
                    <a:pt x="4622753" y="1601495"/>
                    <a:pt x="4617275" y="1596024"/>
                    <a:pt x="4610494" y="1596024"/>
                  </a:cubicBezTo>
                  <a:lnTo>
                    <a:pt x="4074446" y="1596024"/>
                  </a:lnTo>
                  <a:cubicBezTo>
                    <a:pt x="4042561" y="1596024"/>
                    <a:pt x="4016740" y="1570233"/>
                    <a:pt x="4016740" y="1538386"/>
                  </a:cubicBezTo>
                  <a:lnTo>
                    <a:pt x="4016740" y="1326394"/>
                  </a:lnTo>
                  <a:lnTo>
                    <a:pt x="4552788" y="1326394"/>
                  </a:lnTo>
                  <a:cubicBezTo>
                    <a:pt x="4559569" y="1326394"/>
                    <a:pt x="4565046" y="1320924"/>
                    <a:pt x="4565046" y="1314150"/>
                  </a:cubicBezTo>
                  <a:lnTo>
                    <a:pt x="4565046" y="1108021"/>
                  </a:lnTo>
                  <a:cubicBezTo>
                    <a:pt x="4565046" y="1101247"/>
                    <a:pt x="4559569" y="1095777"/>
                    <a:pt x="4552788" y="1095777"/>
                  </a:cubicBezTo>
                  <a:lnTo>
                    <a:pt x="4016740" y="1095777"/>
                  </a:lnTo>
                  <a:lnTo>
                    <a:pt x="4016740" y="890884"/>
                  </a:lnTo>
                  <a:cubicBezTo>
                    <a:pt x="4016740" y="859037"/>
                    <a:pt x="4042561" y="833246"/>
                    <a:pt x="4074446" y="833246"/>
                  </a:cubicBezTo>
                  <a:close/>
                  <a:moveTo>
                    <a:pt x="338543" y="94566"/>
                  </a:moveTo>
                  <a:lnTo>
                    <a:pt x="338543" y="12114"/>
                  </a:lnTo>
                  <a:cubicBezTo>
                    <a:pt x="338543" y="9574"/>
                    <a:pt x="336521" y="7555"/>
                    <a:pt x="333978" y="7555"/>
                  </a:cubicBezTo>
                  <a:lnTo>
                    <a:pt x="4564" y="7555"/>
                  </a:lnTo>
                  <a:cubicBezTo>
                    <a:pt x="2021" y="7555"/>
                    <a:pt x="0" y="9574"/>
                    <a:pt x="0" y="12114"/>
                  </a:cubicBezTo>
                  <a:lnTo>
                    <a:pt x="0" y="94566"/>
                  </a:lnTo>
                  <a:cubicBezTo>
                    <a:pt x="0" y="97106"/>
                    <a:pt x="2021" y="99125"/>
                    <a:pt x="4564" y="99125"/>
                  </a:cubicBezTo>
                  <a:lnTo>
                    <a:pt x="120563" y="99125"/>
                  </a:lnTo>
                  <a:lnTo>
                    <a:pt x="120563" y="435836"/>
                  </a:lnTo>
                  <a:cubicBezTo>
                    <a:pt x="120563" y="438376"/>
                    <a:pt x="122585" y="440395"/>
                    <a:pt x="125128" y="440395"/>
                  </a:cubicBezTo>
                  <a:lnTo>
                    <a:pt x="213285" y="440395"/>
                  </a:lnTo>
                  <a:cubicBezTo>
                    <a:pt x="215828" y="440395"/>
                    <a:pt x="217849" y="438376"/>
                    <a:pt x="217849" y="435836"/>
                  </a:cubicBezTo>
                  <a:lnTo>
                    <a:pt x="217849" y="99125"/>
                  </a:lnTo>
                  <a:lnTo>
                    <a:pt x="333848" y="99125"/>
                  </a:lnTo>
                  <a:cubicBezTo>
                    <a:pt x="336391" y="99125"/>
                    <a:pt x="338412" y="97106"/>
                    <a:pt x="338412" y="94566"/>
                  </a:cubicBezTo>
                  <a:close/>
                  <a:moveTo>
                    <a:pt x="747181" y="7555"/>
                  </a:moveTo>
                  <a:lnTo>
                    <a:pt x="659024" y="7555"/>
                  </a:lnTo>
                  <a:cubicBezTo>
                    <a:pt x="656481" y="7555"/>
                    <a:pt x="654460" y="9574"/>
                    <a:pt x="654460" y="12114"/>
                  </a:cubicBezTo>
                  <a:lnTo>
                    <a:pt x="654460" y="176887"/>
                  </a:lnTo>
                  <a:lnTo>
                    <a:pt x="480493" y="176887"/>
                  </a:lnTo>
                  <a:lnTo>
                    <a:pt x="480493" y="12114"/>
                  </a:lnTo>
                  <a:cubicBezTo>
                    <a:pt x="480493" y="9574"/>
                    <a:pt x="478472" y="7555"/>
                    <a:pt x="475929" y="7555"/>
                  </a:cubicBezTo>
                  <a:lnTo>
                    <a:pt x="387772" y="7555"/>
                  </a:lnTo>
                  <a:cubicBezTo>
                    <a:pt x="385229" y="7555"/>
                    <a:pt x="383208" y="9574"/>
                    <a:pt x="383208" y="12114"/>
                  </a:cubicBezTo>
                  <a:lnTo>
                    <a:pt x="383208" y="435771"/>
                  </a:lnTo>
                  <a:cubicBezTo>
                    <a:pt x="383208" y="438311"/>
                    <a:pt x="385229" y="440330"/>
                    <a:pt x="387772" y="440330"/>
                  </a:cubicBezTo>
                  <a:lnTo>
                    <a:pt x="475929" y="440330"/>
                  </a:lnTo>
                  <a:cubicBezTo>
                    <a:pt x="478472" y="440330"/>
                    <a:pt x="480493" y="438311"/>
                    <a:pt x="480493" y="435771"/>
                  </a:cubicBezTo>
                  <a:lnTo>
                    <a:pt x="480493" y="268457"/>
                  </a:lnTo>
                  <a:lnTo>
                    <a:pt x="654460" y="268457"/>
                  </a:lnTo>
                  <a:lnTo>
                    <a:pt x="654460" y="435771"/>
                  </a:lnTo>
                  <a:cubicBezTo>
                    <a:pt x="654460" y="438311"/>
                    <a:pt x="656481" y="440330"/>
                    <a:pt x="659024" y="440330"/>
                  </a:cubicBezTo>
                  <a:lnTo>
                    <a:pt x="747181" y="440330"/>
                  </a:lnTo>
                  <a:cubicBezTo>
                    <a:pt x="749724" y="440330"/>
                    <a:pt x="751745" y="438311"/>
                    <a:pt x="751745" y="435771"/>
                  </a:cubicBezTo>
                  <a:lnTo>
                    <a:pt x="751745" y="12114"/>
                  </a:lnTo>
                  <a:cubicBezTo>
                    <a:pt x="751745" y="9574"/>
                    <a:pt x="749724" y="7555"/>
                    <a:pt x="747181" y="7555"/>
                  </a:cubicBezTo>
                  <a:close/>
                  <a:moveTo>
                    <a:pt x="1029973" y="447950"/>
                  </a:moveTo>
                  <a:cubicBezTo>
                    <a:pt x="1159992" y="447950"/>
                    <a:pt x="1259233" y="351365"/>
                    <a:pt x="1259233" y="223975"/>
                  </a:cubicBezTo>
                  <a:cubicBezTo>
                    <a:pt x="1259233" y="96585"/>
                    <a:pt x="1159992" y="0"/>
                    <a:pt x="1029973" y="0"/>
                  </a:cubicBezTo>
                  <a:cubicBezTo>
                    <a:pt x="899955" y="0"/>
                    <a:pt x="800714" y="96585"/>
                    <a:pt x="800714" y="223975"/>
                  </a:cubicBezTo>
                  <a:cubicBezTo>
                    <a:pt x="800714" y="351365"/>
                    <a:pt x="899303" y="447950"/>
                    <a:pt x="1029973" y="447950"/>
                  </a:cubicBezTo>
                  <a:close/>
                  <a:moveTo>
                    <a:pt x="1029973" y="354491"/>
                  </a:moveTo>
                  <a:cubicBezTo>
                    <a:pt x="956488" y="354491"/>
                    <a:pt x="900607" y="298676"/>
                    <a:pt x="900607" y="224040"/>
                  </a:cubicBezTo>
                  <a:cubicBezTo>
                    <a:pt x="900607" y="149403"/>
                    <a:pt x="956488" y="93589"/>
                    <a:pt x="1029973" y="93589"/>
                  </a:cubicBezTo>
                  <a:cubicBezTo>
                    <a:pt x="1103459" y="93589"/>
                    <a:pt x="1159340" y="149403"/>
                    <a:pt x="1159340" y="224040"/>
                  </a:cubicBezTo>
                  <a:cubicBezTo>
                    <a:pt x="1159340" y="298676"/>
                    <a:pt x="1103459" y="354491"/>
                    <a:pt x="1029973" y="354491"/>
                  </a:cubicBezTo>
                  <a:close/>
                  <a:moveTo>
                    <a:pt x="1771481" y="7555"/>
                  </a:moveTo>
                  <a:lnTo>
                    <a:pt x="1662850" y="7555"/>
                  </a:lnTo>
                  <a:cubicBezTo>
                    <a:pt x="1659460" y="7555"/>
                    <a:pt x="1656395" y="9378"/>
                    <a:pt x="1654765" y="12374"/>
                  </a:cubicBezTo>
                  <a:lnTo>
                    <a:pt x="1542417" y="221435"/>
                  </a:lnTo>
                  <a:lnTo>
                    <a:pt x="1430722" y="12374"/>
                  </a:lnTo>
                  <a:cubicBezTo>
                    <a:pt x="1429157" y="9378"/>
                    <a:pt x="1426027" y="7555"/>
                    <a:pt x="1422636" y="7555"/>
                  </a:cubicBezTo>
                  <a:lnTo>
                    <a:pt x="1312114" y="7555"/>
                  </a:lnTo>
                  <a:cubicBezTo>
                    <a:pt x="1309571" y="7555"/>
                    <a:pt x="1307550" y="9574"/>
                    <a:pt x="1307550" y="12114"/>
                  </a:cubicBezTo>
                  <a:lnTo>
                    <a:pt x="1307550" y="435771"/>
                  </a:lnTo>
                  <a:cubicBezTo>
                    <a:pt x="1307550" y="438311"/>
                    <a:pt x="1309571" y="440330"/>
                    <a:pt x="1312114" y="440330"/>
                  </a:cubicBezTo>
                  <a:lnTo>
                    <a:pt x="1400271" y="440330"/>
                  </a:lnTo>
                  <a:cubicBezTo>
                    <a:pt x="1402814" y="440330"/>
                    <a:pt x="1404835" y="438311"/>
                    <a:pt x="1404835" y="435771"/>
                  </a:cubicBezTo>
                  <a:lnTo>
                    <a:pt x="1404835" y="162494"/>
                  </a:lnTo>
                  <a:lnTo>
                    <a:pt x="1514118" y="367647"/>
                  </a:lnTo>
                  <a:lnTo>
                    <a:pt x="1569412" y="367647"/>
                  </a:lnTo>
                  <a:lnTo>
                    <a:pt x="1678695" y="162494"/>
                  </a:lnTo>
                  <a:lnTo>
                    <a:pt x="1678695" y="435836"/>
                  </a:lnTo>
                  <a:cubicBezTo>
                    <a:pt x="1678695" y="438376"/>
                    <a:pt x="1680716" y="440395"/>
                    <a:pt x="1683259" y="440395"/>
                  </a:cubicBezTo>
                  <a:lnTo>
                    <a:pt x="1771416" y="440395"/>
                  </a:lnTo>
                  <a:cubicBezTo>
                    <a:pt x="1773959" y="440395"/>
                    <a:pt x="1775980" y="438376"/>
                    <a:pt x="1775980" y="435836"/>
                  </a:cubicBezTo>
                  <a:lnTo>
                    <a:pt x="1775980" y="12114"/>
                  </a:lnTo>
                  <a:cubicBezTo>
                    <a:pt x="1775980" y="9574"/>
                    <a:pt x="1773959" y="7555"/>
                    <a:pt x="1771416" y="7555"/>
                  </a:cubicBezTo>
                  <a:close/>
                  <a:moveTo>
                    <a:pt x="2141909" y="434338"/>
                  </a:moveTo>
                  <a:cubicBezTo>
                    <a:pt x="2143213" y="437985"/>
                    <a:pt x="2146669" y="440460"/>
                    <a:pt x="2150582" y="440460"/>
                  </a:cubicBezTo>
                  <a:lnTo>
                    <a:pt x="2244281" y="440460"/>
                  </a:lnTo>
                  <a:cubicBezTo>
                    <a:pt x="2247476" y="440460"/>
                    <a:pt x="2249693" y="437269"/>
                    <a:pt x="2248584" y="434273"/>
                  </a:cubicBezTo>
                  <a:lnTo>
                    <a:pt x="2089745" y="13481"/>
                  </a:lnTo>
                  <a:cubicBezTo>
                    <a:pt x="2088376" y="9899"/>
                    <a:pt x="2084986" y="7555"/>
                    <a:pt x="2081138" y="7555"/>
                  </a:cubicBezTo>
                  <a:lnTo>
                    <a:pt x="1978897" y="7555"/>
                  </a:lnTo>
                  <a:cubicBezTo>
                    <a:pt x="1975050" y="7555"/>
                    <a:pt x="1971660" y="9899"/>
                    <a:pt x="1970291" y="13481"/>
                  </a:cubicBezTo>
                  <a:lnTo>
                    <a:pt x="1812169" y="434208"/>
                  </a:lnTo>
                  <a:cubicBezTo>
                    <a:pt x="1811061" y="437203"/>
                    <a:pt x="1813277" y="440395"/>
                    <a:pt x="1816472" y="440395"/>
                  </a:cubicBezTo>
                  <a:lnTo>
                    <a:pt x="1907629" y="440395"/>
                  </a:lnTo>
                  <a:cubicBezTo>
                    <a:pt x="1911541" y="440395"/>
                    <a:pt x="1914997" y="437985"/>
                    <a:pt x="1916301" y="434273"/>
                  </a:cubicBezTo>
                  <a:lnTo>
                    <a:pt x="1941144" y="364456"/>
                  </a:lnTo>
                  <a:lnTo>
                    <a:pt x="2117001" y="364456"/>
                  </a:lnTo>
                  <a:lnTo>
                    <a:pt x="2141844" y="434273"/>
                  </a:lnTo>
                  <a:close/>
                  <a:moveTo>
                    <a:pt x="1972638" y="274840"/>
                  </a:moveTo>
                  <a:lnTo>
                    <a:pt x="2029170" y="114886"/>
                  </a:lnTo>
                  <a:lnTo>
                    <a:pt x="2085703" y="274840"/>
                  </a:lnTo>
                  <a:lnTo>
                    <a:pt x="1972638" y="274840"/>
                  </a:lnTo>
                  <a:close/>
                  <a:moveTo>
                    <a:pt x="2248062" y="382952"/>
                  </a:moveTo>
                  <a:cubicBezTo>
                    <a:pt x="2293380" y="422224"/>
                    <a:pt x="2363344" y="448015"/>
                    <a:pt x="2429005" y="448015"/>
                  </a:cubicBezTo>
                  <a:cubicBezTo>
                    <a:pt x="2525704" y="448015"/>
                    <a:pt x="2600494" y="394089"/>
                    <a:pt x="2600494" y="314372"/>
                  </a:cubicBezTo>
                  <a:cubicBezTo>
                    <a:pt x="2600494" y="213359"/>
                    <a:pt x="2479278" y="183270"/>
                    <a:pt x="2440938" y="175129"/>
                  </a:cubicBezTo>
                  <a:cubicBezTo>
                    <a:pt x="2401359" y="166988"/>
                    <a:pt x="2361779" y="153832"/>
                    <a:pt x="2361779" y="125567"/>
                  </a:cubicBezTo>
                  <a:cubicBezTo>
                    <a:pt x="2361779" y="102967"/>
                    <a:pt x="2389426" y="86685"/>
                    <a:pt x="2428354" y="86685"/>
                  </a:cubicBezTo>
                  <a:cubicBezTo>
                    <a:pt x="2467281" y="86685"/>
                    <a:pt x="2507512" y="101925"/>
                    <a:pt x="2533007" y="123808"/>
                  </a:cubicBezTo>
                  <a:cubicBezTo>
                    <a:pt x="2535159" y="125632"/>
                    <a:pt x="2538354" y="125241"/>
                    <a:pt x="2539853" y="122766"/>
                  </a:cubicBezTo>
                  <a:lnTo>
                    <a:pt x="2580215" y="56661"/>
                  </a:lnTo>
                  <a:cubicBezTo>
                    <a:pt x="2581389" y="54773"/>
                    <a:pt x="2581063" y="52298"/>
                    <a:pt x="2579433" y="50800"/>
                  </a:cubicBezTo>
                  <a:cubicBezTo>
                    <a:pt x="2547091" y="21362"/>
                    <a:pt x="2493623" y="65"/>
                    <a:pt x="2428940" y="65"/>
                  </a:cubicBezTo>
                  <a:cubicBezTo>
                    <a:pt x="2329047" y="65"/>
                    <a:pt x="2261886" y="51516"/>
                    <a:pt x="2261886" y="129279"/>
                  </a:cubicBezTo>
                  <a:cubicBezTo>
                    <a:pt x="2261886" y="207042"/>
                    <a:pt x="2326569" y="246574"/>
                    <a:pt x="2413226" y="267285"/>
                  </a:cubicBezTo>
                  <a:cubicBezTo>
                    <a:pt x="2459065" y="278552"/>
                    <a:pt x="2500535" y="288582"/>
                    <a:pt x="2500535" y="318736"/>
                  </a:cubicBezTo>
                  <a:cubicBezTo>
                    <a:pt x="2500535" y="344461"/>
                    <a:pt x="2467281" y="361395"/>
                    <a:pt x="2428288" y="361395"/>
                  </a:cubicBezTo>
                  <a:cubicBezTo>
                    <a:pt x="2384080" y="361395"/>
                    <a:pt x="2334002" y="340358"/>
                    <a:pt x="2298987" y="309618"/>
                  </a:cubicBezTo>
                  <a:cubicBezTo>
                    <a:pt x="2296901" y="307794"/>
                    <a:pt x="2293836" y="308185"/>
                    <a:pt x="2292271" y="310465"/>
                  </a:cubicBezTo>
                  <a:lnTo>
                    <a:pt x="2247215" y="376830"/>
                  </a:lnTo>
                  <a:cubicBezTo>
                    <a:pt x="2245911" y="378784"/>
                    <a:pt x="2246172" y="381389"/>
                    <a:pt x="2247997" y="382952"/>
                  </a:cubicBezTo>
                  <a:close/>
                  <a:moveTo>
                    <a:pt x="3700367" y="1826707"/>
                  </a:moveTo>
                  <a:lnTo>
                    <a:pt x="3465695" y="1826707"/>
                  </a:lnTo>
                  <a:cubicBezTo>
                    <a:pt x="3459370" y="1826707"/>
                    <a:pt x="3453437" y="1823451"/>
                    <a:pt x="3450111" y="1818045"/>
                  </a:cubicBezTo>
                  <a:lnTo>
                    <a:pt x="3207876" y="1428841"/>
                  </a:lnTo>
                  <a:lnTo>
                    <a:pt x="2968053" y="1427733"/>
                  </a:lnTo>
                  <a:lnTo>
                    <a:pt x="2968053" y="1814463"/>
                  </a:lnTo>
                  <a:cubicBezTo>
                    <a:pt x="2968053" y="1821236"/>
                    <a:pt x="2962576" y="1826707"/>
                    <a:pt x="2955794" y="1826707"/>
                  </a:cubicBezTo>
                  <a:lnTo>
                    <a:pt x="2735207" y="1826707"/>
                  </a:lnTo>
                  <a:cubicBezTo>
                    <a:pt x="2728426" y="1826707"/>
                    <a:pt x="2722948" y="1821236"/>
                    <a:pt x="2722948" y="1814463"/>
                  </a:cubicBezTo>
                  <a:lnTo>
                    <a:pt x="2722948" y="614937"/>
                  </a:lnTo>
                  <a:cubicBezTo>
                    <a:pt x="2722948" y="608164"/>
                    <a:pt x="2728426" y="602693"/>
                    <a:pt x="2735207" y="602693"/>
                  </a:cubicBezTo>
                  <a:lnTo>
                    <a:pt x="3268712" y="602693"/>
                  </a:lnTo>
                  <a:cubicBezTo>
                    <a:pt x="3496015" y="602693"/>
                    <a:pt x="3687195" y="782512"/>
                    <a:pt x="3690195" y="1009547"/>
                  </a:cubicBezTo>
                  <a:cubicBezTo>
                    <a:pt x="3692412" y="1177968"/>
                    <a:pt x="3593561" y="1323464"/>
                    <a:pt x="3450437" y="1389634"/>
                  </a:cubicBezTo>
                  <a:lnTo>
                    <a:pt x="3710799" y="1807950"/>
                  </a:lnTo>
                  <a:cubicBezTo>
                    <a:pt x="3715885" y="1816091"/>
                    <a:pt x="3710017" y="1826642"/>
                    <a:pt x="3700367" y="1826642"/>
                  </a:cubicBezTo>
                  <a:close/>
                  <a:moveTo>
                    <a:pt x="3459370" y="1015279"/>
                  </a:moveTo>
                  <a:cubicBezTo>
                    <a:pt x="3459370" y="914851"/>
                    <a:pt x="3377864" y="833376"/>
                    <a:pt x="3277253" y="833376"/>
                  </a:cubicBezTo>
                  <a:lnTo>
                    <a:pt x="2968053" y="833376"/>
                  </a:lnTo>
                  <a:lnTo>
                    <a:pt x="2968053" y="1197051"/>
                  </a:lnTo>
                  <a:lnTo>
                    <a:pt x="2968053" y="1197051"/>
                  </a:lnTo>
                  <a:cubicBezTo>
                    <a:pt x="2968053" y="1197051"/>
                    <a:pt x="3277253" y="1197116"/>
                    <a:pt x="3277253" y="1197116"/>
                  </a:cubicBezTo>
                  <a:cubicBezTo>
                    <a:pt x="3377799" y="1197116"/>
                    <a:pt x="3459370" y="1115706"/>
                    <a:pt x="3459370" y="1015213"/>
                  </a:cubicBezTo>
                  <a:close/>
                  <a:moveTo>
                    <a:pt x="1617859" y="1301320"/>
                  </a:moveTo>
                  <a:cubicBezTo>
                    <a:pt x="1611665" y="1273445"/>
                    <a:pt x="1608274" y="1244529"/>
                    <a:pt x="1608274" y="1214765"/>
                  </a:cubicBezTo>
                  <a:cubicBezTo>
                    <a:pt x="1608274" y="995415"/>
                    <a:pt x="1786283" y="817681"/>
                    <a:pt x="2005827" y="817681"/>
                  </a:cubicBezTo>
                  <a:cubicBezTo>
                    <a:pt x="2225371" y="817681"/>
                    <a:pt x="2403380" y="995480"/>
                    <a:pt x="2403380" y="1214765"/>
                  </a:cubicBezTo>
                  <a:cubicBezTo>
                    <a:pt x="2403380" y="1244529"/>
                    <a:pt x="2399989" y="1273445"/>
                    <a:pt x="2393795" y="1301320"/>
                  </a:cubicBezTo>
                  <a:lnTo>
                    <a:pt x="2628727" y="1301320"/>
                  </a:lnTo>
                  <a:cubicBezTo>
                    <a:pt x="2632640" y="1273055"/>
                    <a:pt x="2634726" y="1244138"/>
                    <a:pt x="2634726" y="1214765"/>
                  </a:cubicBezTo>
                  <a:cubicBezTo>
                    <a:pt x="2634726" y="867829"/>
                    <a:pt x="2353173" y="586607"/>
                    <a:pt x="2005827" y="586607"/>
                  </a:cubicBezTo>
                  <a:cubicBezTo>
                    <a:pt x="1658482" y="586607"/>
                    <a:pt x="1376928" y="867829"/>
                    <a:pt x="1376928" y="1214765"/>
                  </a:cubicBezTo>
                  <a:cubicBezTo>
                    <a:pt x="1376928" y="1244138"/>
                    <a:pt x="1379014" y="1272990"/>
                    <a:pt x="1382926" y="1301320"/>
                  </a:cubicBezTo>
                  <a:lnTo>
                    <a:pt x="1617859" y="1301320"/>
                  </a:lnTo>
                  <a:close/>
                  <a:moveTo>
                    <a:pt x="1433069" y="1474430"/>
                  </a:moveTo>
                  <a:cubicBezTo>
                    <a:pt x="1531984" y="1691762"/>
                    <a:pt x="1751268" y="1842924"/>
                    <a:pt x="2005892" y="1842924"/>
                  </a:cubicBezTo>
                  <a:cubicBezTo>
                    <a:pt x="2260517" y="1842924"/>
                    <a:pt x="2479800" y="1691762"/>
                    <a:pt x="2578716" y="1474430"/>
                  </a:cubicBezTo>
                  <a:lnTo>
                    <a:pt x="1433069" y="1474430"/>
                  </a:ln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40F0368-348F-B91F-4B87-D7C0EE032C43}"/>
                </a:ext>
              </a:extLst>
            </p:cNvPr>
            <p:cNvSpPr/>
            <p:nvPr/>
          </p:nvSpPr>
          <p:spPr>
            <a:xfrm>
              <a:off x="5813131" y="2685493"/>
              <a:ext cx="2376256" cy="1224078"/>
            </a:xfrm>
            <a:custGeom>
              <a:avLst/>
              <a:gdLst>
                <a:gd name="connsiteX0" fmla="*/ 16850 w 2376256"/>
                <a:gd name="connsiteY0" fmla="*/ 171547 h 1224078"/>
                <a:gd name="connsiteX1" fmla="*/ 16850 w 2376256"/>
                <a:gd name="connsiteY1" fmla="*/ 7555 h 1224078"/>
                <a:gd name="connsiteX2" fmla="*/ 19654 w 2376256"/>
                <a:gd name="connsiteY2" fmla="*/ 4754 h 1224078"/>
                <a:gd name="connsiteX3" fmla="*/ 64189 w 2376256"/>
                <a:gd name="connsiteY3" fmla="*/ 4754 h 1224078"/>
                <a:gd name="connsiteX4" fmla="*/ 66993 w 2376256"/>
                <a:gd name="connsiteY4" fmla="*/ 7555 h 1224078"/>
                <a:gd name="connsiteX5" fmla="*/ 66993 w 2376256"/>
                <a:gd name="connsiteY5" fmla="*/ 166402 h 1224078"/>
                <a:gd name="connsiteX6" fmla="*/ 133371 w 2376256"/>
                <a:gd name="connsiteY6" fmla="*/ 240257 h 1224078"/>
                <a:gd name="connsiteX7" fmla="*/ 199358 w 2376256"/>
                <a:gd name="connsiteY7" fmla="*/ 166402 h 1224078"/>
                <a:gd name="connsiteX8" fmla="*/ 199358 w 2376256"/>
                <a:gd name="connsiteY8" fmla="*/ 7555 h 1224078"/>
                <a:gd name="connsiteX9" fmla="*/ 202162 w 2376256"/>
                <a:gd name="connsiteY9" fmla="*/ 4754 h 1224078"/>
                <a:gd name="connsiteX10" fmla="*/ 247088 w 2376256"/>
                <a:gd name="connsiteY10" fmla="*/ 4754 h 1224078"/>
                <a:gd name="connsiteX11" fmla="*/ 249892 w 2376256"/>
                <a:gd name="connsiteY11" fmla="*/ 7555 h 1224078"/>
                <a:gd name="connsiteX12" fmla="*/ 249892 w 2376256"/>
                <a:gd name="connsiteY12" fmla="*/ 171547 h 1224078"/>
                <a:gd name="connsiteX13" fmla="*/ 133371 w 2376256"/>
                <a:gd name="connsiteY13" fmla="*/ 287540 h 1224078"/>
                <a:gd name="connsiteX14" fmla="*/ 16850 w 2376256"/>
                <a:gd name="connsiteY14" fmla="*/ 171547 h 1224078"/>
                <a:gd name="connsiteX15" fmla="*/ 315814 w 2376256"/>
                <a:gd name="connsiteY15" fmla="*/ 4754 h 1224078"/>
                <a:gd name="connsiteX16" fmla="*/ 362892 w 2376256"/>
                <a:gd name="connsiteY16" fmla="*/ 4754 h 1224078"/>
                <a:gd name="connsiteX17" fmla="*/ 365174 w 2376256"/>
                <a:gd name="connsiteY17" fmla="*/ 5927 h 1224078"/>
                <a:gd name="connsiteX18" fmla="*/ 503082 w 2376256"/>
                <a:gd name="connsiteY18" fmla="*/ 200529 h 1224078"/>
                <a:gd name="connsiteX19" fmla="*/ 503082 w 2376256"/>
                <a:gd name="connsiteY19" fmla="*/ 7490 h 1224078"/>
                <a:gd name="connsiteX20" fmla="*/ 505885 w 2376256"/>
                <a:gd name="connsiteY20" fmla="*/ 4689 h 1224078"/>
                <a:gd name="connsiteX21" fmla="*/ 550420 w 2376256"/>
                <a:gd name="connsiteY21" fmla="*/ 4689 h 1224078"/>
                <a:gd name="connsiteX22" fmla="*/ 553224 w 2376256"/>
                <a:gd name="connsiteY22" fmla="*/ 7490 h 1224078"/>
                <a:gd name="connsiteX23" fmla="*/ 553224 w 2376256"/>
                <a:gd name="connsiteY23" fmla="*/ 279920 h 1224078"/>
                <a:gd name="connsiteX24" fmla="*/ 550420 w 2376256"/>
                <a:gd name="connsiteY24" fmla="*/ 282720 h 1224078"/>
                <a:gd name="connsiteX25" fmla="*/ 503342 w 2376256"/>
                <a:gd name="connsiteY25" fmla="*/ 282720 h 1224078"/>
                <a:gd name="connsiteX26" fmla="*/ 501060 w 2376256"/>
                <a:gd name="connsiteY26" fmla="*/ 281548 h 1224078"/>
                <a:gd name="connsiteX27" fmla="*/ 363152 w 2376256"/>
                <a:gd name="connsiteY27" fmla="*/ 86555 h 1224078"/>
                <a:gd name="connsiteX28" fmla="*/ 363152 w 2376256"/>
                <a:gd name="connsiteY28" fmla="*/ 279985 h 1224078"/>
                <a:gd name="connsiteX29" fmla="*/ 360349 w 2376256"/>
                <a:gd name="connsiteY29" fmla="*/ 282785 h 1224078"/>
                <a:gd name="connsiteX30" fmla="*/ 315814 w 2376256"/>
                <a:gd name="connsiteY30" fmla="*/ 282785 h 1224078"/>
                <a:gd name="connsiteX31" fmla="*/ 313010 w 2376256"/>
                <a:gd name="connsiteY31" fmla="*/ 279985 h 1224078"/>
                <a:gd name="connsiteX32" fmla="*/ 313010 w 2376256"/>
                <a:gd name="connsiteY32" fmla="*/ 7555 h 1224078"/>
                <a:gd name="connsiteX33" fmla="*/ 315814 w 2376256"/>
                <a:gd name="connsiteY33" fmla="*/ 4754 h 1224078"/>
                <a:gd name="connsiteX34" fmla="*/ 622732 w 2376256"/>
                <a:gd name="connsiteY34" fmla="*/ 4754 h 1224078"/>
                <a:gd name="connsiteX35" fmla="*/ 667267 w 2376256"/>
                <a:gd name="connsiteY35" fmla="*/ 4754 h 1224078"/>
                <a:gd name="connsiteX36" fmla="*/ 670071 w 2376256"/>
                <a:gd name="connsiteY36" fmla="*/ 7555 h 1224078"/>
                <a:gd name="connsiteX37" fmla="*/ 670071 w 2376256"/>
                <a:gd name="connsiteY37" fmla="*/ 279985 h 1224078"/>
                <a:gd name="connsiteX38" fmla="*/ 667267 w 2376256"/>
                <a:gd name="connsiteY38" fmla="*/ 282785 h 1224078"/>
                <a:gd name="connsiteX39" fmla="*/ 622732 w 2376256"/>
                <a:gd name="connsiteY39" fmla="*/ 282785 h 1224078"/>
                <a:gd name="connsiteX40" fmla="*/ 619928 w 2376256"/>
                <a:gd name="connsiteY40" fmla="*/ 279985 h 1224078"/>
                <a:gd name="connsiteX41" fmla="*/ 619928 w 2376256"/>
                <a:gd name="connsiteY41" fmla="*/ 7555 h 1224078"/>
                <a:gd name="connsiteX42" fmla="*/ 622732 w 2376256"/>
                <a:gd name="connsiteY42" fmla="*/ 4754 h 1224078"/>
                <a:gd name="connsiteX43" fmla="*/ 711867 w 2376256"/>
                <a:gd name="connsiteY43" fmla="*/ 4754 h 1224078"/>
                <a:gd name="connsiteX44" fmla="*/ 759206 w 2376256"/>
                <a:gd name="connsiteY44" fmla="*/ 4754 h 1224078"/>
                <a:gd name="connsiteX45" fmla="*/ 761814 w 2376256"/>
                <a:gd name="connsiteY45" fmla="*/ 6578 h 1224078"/>
                <a:gd name="connsiteX46" fmla="*/ 841885 w 2376256"/>
                <a:gd name="connsiteY46" fmla="*/ 223193 h 1224078"/>
                <a:gd name="connsiteX47" fmla="*/ 922348 w 2376256"/>
                <a:gd name="connsiteY47" fmla="*/ 6578 h 1224078"/>
                <a:gd name="connsiteX48" fmla="*/ 924956 w 2376256"/>
                <a:gd name="connsiteY48" fmla="*/ 4754 h 1224078"/>
                <a:gd name="connsiteX49" fmla="*/ 972295 w 2376256"/>
                <a:gd name="connsiteY49" fmla="*/ 4754 h 1224078"/>
                <a:gd name="connsiteX50" fmla="*/ 974903 w 2376256"/>
                <a:gd name="connsiteY50" fmla="*/ 8532 h 1224078"/>
                <a:gd name="connsiteX51" fmla="*/ 871227 w 2376256"/>
                <a:gd name="connsiteY51" fmla="*/ 280962 h 1224078"/>
                <a:gd name="connsiteX52" fmla="*/ 868619 w 2376256"/>
                <a:gd name="connsiteY52" fmla="*/ 282720 h 1224078"/>
                <a:gd name="connsiteX53" fmla="*/ 815608 w 2376256"/>
                <a:gd name="connsiteY53" fmla="*/ 282720 h 1224078"/>
                <a:gd name="connsiteX54" fmla="*/ 812999 w 2376256"/>
                <a:gd name="connsiteY54" fmla="*/ 280962 h 1224078"/>
                <a:gd name="connsiteX55" fmla="*/ 709324 w 2376256"/>
                <a:gd name="connsiteY55" fmla="*/ 8532 h 1224078"/>
                <a:gd name="connsiteX56" fmla="*/ 711932 w 2376256"/>
                <a:gd name="connsiteY56" fmla="*/ 4754 h 1224078"/>
                <a:gd name="connsiteX57" fmla="*/ 1016764 w 2376256"/>
                <a:gd name="connsiteY57" fmla="*/ 4754 h 1224078"/>
                <a:gd name="connsiteX58" fmla="*/ 1206445 w 2376256"/>
                <a:gd name="connsiteY58" fmla="*/ 4754 h 1224078"/>
                <a:gd name="connsiteX59" fmla="*/ 1209249 w 2376256"/>
                <a:gd name="connsiteY59" fmla="*/ 7555 h 1224078"/>
                <a:gd name="connsiteX60" fmla="*/ 1209249 w 2376256"/>
                <a:gd name="connsiteY60" fmla="*/ 48455 h 1224078"/>
                <a:gd name="connsiteX61" fmla="*/ 1206445 w 2376256"/>
                <a:gd name="connsiteY61" fmla="*/ 51256 h 1224078"/>
                <a:gd name="connsiteX62" fmla="*/ 1064103 w 2376256"/>
                <a:gd name="connsiteY62" fmla="*/ 51256 h 1224078"/>
                <a:gd name="connsiteX63" fmla="*/ 1064103 w 2376256"/>
                <a:gd name="connsiteY63" fmla="*/ 115602 h 1224078"/>
                <a:gd name="connsiteX64" fmla="*/ 1187796 w 2376256"/>
                <a:gd name="connsiteY64" fmla="*/ 115602 h 1224078"/>
                <a:gd name="connsiteX65" fmla="*/ 1190600 w 2376256"/>
                <a:gd name="connsiteY65" fmla="*/ 118402 h 1224078"/>
                <a:gd name="connsiteX66" fmla="*/ 1190600 w 2376256"/>
                <a:gd name="connsiteY66" fmla="*/ 158912 h 1224078"/>
                <a:gd name="connsiteX67" fmla="*/ 1187796 w 2376256"/>
                <a:gd name="connsiteY67" fmla="*/ 161713 h 1224078"/>
                <a:gd name="connsiteX68" fmla="*/ 1064103 w 2376256"/>
                <a:gd name="connsiteY68" fmla="*/ 161713 h 1224078"/>
                <a:gd name="connsiteX69" fmla="*/ 1064103 w 2376256"/>
                <a:gd name="connsiteY69" fmla="*/ 236349 h 1224078"/>
                <a:gd name="connsiteX70" fmla="*/ 1206445 w 2376256"/>
                <a:gd name="connsiteY70" fmla="*/ 236349 h 1224078"/>
                <a:gd name="connsiteX71" fmla="*/ 1209249 w 2376256"/>
                <a:gd name="connsiteY71" fmla="*/ 239150 h 1224078"/>
                <a:gd name="connsiteX72" fmla="*/ 1209249 w 2376256"/>
                <a:gd name="connsiteY72" fmla="*/ 280050 h 1224078"/>
                <a:gd name="connsiteX73" fmla="*/ 1206445 w 2376256"/>
                <a:gd name="connsiteY73" fmla="*/ 282850 h 1224078"/>
                <a:gd name="connsiteX74" fmla="*/ 1016764 w 2376256"/>
                <a:gd name="connsiteY74" fmla="*/ 282850 h 1224078"/>
                <a:gd name="connsiteX75" fmla="*/ 1013960 w 2376256"/>
                <a:gd name="connsiteY75" fmla="*/ 280050 h 1224078"/>
                <a:gd name="connsiteX76" fmla="*/ 1013960 w 2376256"/>
                <a:gd name="connsiteY76" fmla="*/ 7620 h 1224078"/>
                <a:gd name="connsiteX77" fmla="*/ 1016764 w 2376256"/>
                <a:gd name="connsiteY77" fmla="*/ 4819 h 1224078"/>
                <a:gd name="connsiteX78" fmla="*/ 1266042 w 2376256"/>
                <a:gd name="connsiteY78" fmla="*/ 7555 h 1224078"/>
                <a:gd name="connsiteX79" fmla="*/ 1268846 w 2376256"/>
                <a:gd name="connsiteY79" fmla="*/ 4754 h 1224078"/>
                <a:gd name="connsiteX80" fmla="*/ 1381780 w 2376256"/>
                <a:gd name="connsiteY80" fmla="*/ 4754 h 1224078"/>
                <a:gd name="connsiteX81" fmla="*/ 1479587 w 2376256"/>
                <a:gd name="connsiteY81" fmla="*/ 92547 h 1224078"/>
                <a:gd name="connsiteX82" fmla="*/ 1411579 w 2376256"/>
                <a:gd name="connsiteY82" fmla="*/ 176757 h 1224078"/>
                <a:gd name="connsiteX83" fmla="*/ 1488520 w 2376256"/>
                <a:gd name="connsiteY83" fmla="*/ 278357 h 1224078"/>
                <a:gd name="connsiteX84" fmla="*/ 1486303 w 2376256"/>
                <a:gd name="connsiteY84" fmla="*/ 282785 h 1224078"/>
                <a:gd name="connsiteX85" fmla="*/ 1432445 w 2376256"/>
                <a:gd name="connsiteY85" fmla="*/ 282785 h 1224078"/>
                <a:gd name="connsiteX86" fmla="*/ 1430227 w 2376256"/>
                <a:gd name="connsiteY86" fmla="*/ 281678 h 1224078"/>
                <a:gd name="connsiteX87" fmla="*/ 1355111 w 2376256"/>
                <a:gd name="connsiteY87" fmla="*/ 179948 h 1224078"/>
                <a:gd name="connsiteX88" fmla="*/ 1316119 w 2376256"/>
                <a:gd name="connsiteY88" fmla="*/ 179948 h 1224078"/>
                <a:gd name="connsiteX89" fmla="*/ 1316119 w 2376256"/>
                <a:gd name="connsiteY89" fmla="*/ 280050 h 1224078"/>
                <a:gd name="connsiteX90" fmla="*/ 1313315 w 2376256"/>
                <a:gd name="connsiteY90" fmla="*/ 282850 h 1224078"/>
                <a:gd name="connsiteX91" fmla="*/ 1268781 w 2376256"/>
                <a:gd name="connsiteY91" fmla="*/ 282850 h 1224078"/>
                <a:gd name="connsiteX92" fmla="*/ 1265977 w 2376256"/>
                <a:gd name="connsiteY92" fmla="*/ 280050 h 1224078"/>
                <a:gd name="connsiteX93" fmla="*/ 1265977 w 2376256"/>
                <a:gd name="connsiteY93" fmla="*/ 7620 h 1224078"/>
                <a:gd name="connsiteX94" fmla="*/ 1376955 w 2376256"/>
                <a:gd name="connsiteY94" fmla="*/ 133447 h 1224078"/>
                <a:gd name="connsiteX95" fmla="*/ 1427880 w 2376256"/>
                <a:gd name="connsiteY95" fmla="*/ 92547 h 1224078"/>
                <a:gd name="connsiteX96" fmla="*/ 1376955 w 2376256"/>
                <a:gd name="connsiteY96" fmla="*/ 51646 h 1224078"/>
                <a:gd name="connsiteX97" fmla="*/ 1316119 w 2376256"/>
                <a:gd name="connsiteY97" fmla="*/ 51646 h 1224078"/>
                <a:gd name="connsiteX98" fmla="*/ 1316119 w 2376256"/>
                <a:gd name="connsiteY98" fmla="*/ 133447 h 1224078"/>
                <a:gd name="connsiteX99" fmla="*/ 1376955 w 2376256"/>
                <a:gd name="connsiteY99" fmla="*/ 133447 h 1224078"/>
                <a:gd name="connsiteX100" fmla="*/ 1521319 w 2376256"/>
                <a:gd name="connsiteY100" fmla="*/ 248398 h 1224078"/>
                <a:gd name="connsiteX101" fmla="*/ 1547139 w 2376256"/>
                <a:gd name="connsiteY101" fmla="*/ 213489 h 1224078"/>
                <a:gd name="connsiteX102" fmla="*/ 1550986 w 2376256"/>
                <a:gd name="connsiteY102" fmla="*/ 212903 h 1224078"/>
                <a:gd name="connsiteX103" fmla="*/ 1631058 w 2376256"/>
                <a:gd name="connsiteY103" fmla="*/ 241820 h 1224078"/>
                <a:gd name="connsiteX104" fmla="*/ 1683939 w 2376256"/>
                <a:gd name="connsiteY104" fmla="*/ 204111 h 1224078"/>
                <a:gd name="connsiteX105" fmla="*/ 1642208 w 2376256"/>
                <a:gd name="connsiteY105" fmla="*/ 167965 h 1224078"/>
                <a:gd name="connsiteX106" fmla="*/ 1593304 w 2376256"/>
                <a:gd name="connsiteY106" fmla="*/ 156437 h 1224078"/>
                <a:gd name="connsiteX107" fmla="*/ 1524904 w 2376256"/>
                <a:gd name="connsiteY107" fmla="*/ 83364 h 1224078"/>
                <a:gd name="connsiteX108" fmla="*/ 1627080 w 2376256"/>
                <a:gd name="connsiteY108" fmla="*/ 0 h 1224078"/>
                <a:gd name="connsiteX109" fmla="*/ 1726843 w 2376256"/>
                <a:gd name="connsiteY109" fmla="*/ 36993 h 1224078"/>
                <a:gd name="connsiteX110" fmla="*/ 1726974 w 2376256"/>
                <a:gd name="connsiteY110" fmla="*/ 40965 h 1224078"/>
                <a:gd name="connsiteX111" fmla="*/ 1698088 w 2376256"/>
                <a:gd name="connsiteY111" fmla="*/ 71901 h 1224078"/>
                <a:gd name="connsiteX112" fmla="*/ 1694241 w 2376256"/>
                <a:gd name="connsiteY112" fmla="*/ 72031 h 1224078"/>
                <a:gd name="connsiteX113" fmla="*/ 1626298 w 2376256"/>
                <a:gd name="connsiteY113" fmla="*/ 45264 h 1224078"/>
                <a:gd name="connsiteX114" fmla="*/ 1575373 w 2376256"/>
                <a:gd name="connsiteY114" fmla="*/ 80238 h 1224078"/>
                <a:gd name="connsiteX115" fmla="*/ 1617886 w 2376256"/>
                <a:gd name="connsiteY115" fmla="*/ 114365 h 1224078"/>
                <a:gd name="connsiteX116" fmla="*/ 1666790 w 2376256"/>
                <a:gd name="connsiteY116" fmla="*/ 125892 h 1224078"/>
                <a:gd name="connsiteX117" fmla="*/ 1734799 w 2376256"/>
                <a:gd name="connsiteY117" fmla="*/ 200529 h 1224078"/>
                <a:gd name="connsiteX118" fmla="*/ 1629428 w 2376256"/>
                <a:gd name="connsiteY118" fmla="*/ 287474 h 1224078"/>
                <a:gd name="connsiteX119" fmla="*/ 1521840 w 2376256"/>
                <a:gd name="connsiteY119" fmla="*/ 252240 h 1224078"/>
                <a:gd name="connsiteX120" fmla="*/ 1521319 w 2376256"/>
                <a:gd name="connsiteY120" fmla="*/ 248333 h 1224078"/>
                <a:gd name="connsiteX121" fmla="*/ 1783702 w 2376256"/>
                <a:gd name="connsiteY121" fmla="*/ 4754 h 1224078"/>
                <a:gd name="connsiteX122" fmla="*/ 1828237 w 2376256"/>
                <a:gd name="connsiteY122" fmla="*/ 4754 h 1224078"/>
                <a:gd name="connsiteX123" fmla="*/ 1831041 w 2376256"/>
                <a:gd name="connsiteY123" fmla="*/ 7555 h 1224078"/>
                <a:gd name="connsiteX124" fmla="*/ 1831041 w 2376256"/>
                <a:gd name="connsiteY124" fmla="*/ 279985 h 1224078"/>
                <a:gd name="connsiteX125" fmla="*/ 1828237 w 2376256"/>
                <a:gd name="connsiteY125" fmla="*/ 282785 h 1224078"/>
                <a:gd name="connsiteX126" fmla="*/ 1783702 w 2376256"/>
                <a:gd name="connsiteY126" fmla="*/ 282785 h 1224078"/>
                <a:gd name="connsiteX127" fmla="*/ 1780898 w 2376256"/>
                <a:gd name="connsiteY127" fmla="*/ 279985 h 1224078"/>
                <a:gd name="connsiteX128" fmla="*/ 1780898 w 2376256"/>
                <a:gd name="connsiteY128" fmla="*/ 7555 h 1224078"/>
                <a:gd name="connsiteX129" fmla="*/ 1783702 w 2376256"/>
                <a:gd name="connsiteY129" fmla="*/ 4754 h 1224078"/>
                <a:gd name="connsiteX130" fmla="*/ 1961450 w 2376256"/>
                <a:gd name="connsiteY130" fmla="*/ 51646 h 1224078"/>
                <a:gd name="connsiteX131" fmla="*/ 1875966 w 2376256"/>
                <a:gd name="connsiteY131" fmla="*/ 51646 h 1224078"/>
                <a:gd name="connsiteX132" fmla="*/ 1873163 w 2376256"/>
                <a:gd name="connsiteY132" fmla="*/ 48846 h 1224078"/>
                <a:gd name="connsiteX133" fmla="*/ 1873163 w 2376256"/>
                <a:gd name="connsiteY133" fmla="*/ 7555 h 1224078"/>
                <a:gd name="connsiteX134" fmla="*/ 1875966 w 2376256"/>
                <a:gd name="connsiteY134" fmla="*/ 4754 h 1224078"/>
                <a:gd name="connsiteX135" fmla="*/ 2097467 w 2376256"/>
                <a:gd name="connsiteY135" fmla="*/ 4754 h 1224078"/>
                <a:gd name="connsiteX136" fmla="*/ 2100271 w 2376256"/>
                <a:gd name="connsiteY136" fmla="*/ 7555 h 1224078"/>
                <a:gd name="connsiteX137" fmla="*/ 2100271 w 2376256"/>
                <a:gd name="connsiteY137" fmla="*/ 48846 h 1224078"/>
                <a:gd name="connsiteX138" fmla="*/ 2097467 w 2376256"/>
                <a:gd name="connsiteY138" fmla="*/ 51646 h 1224078"/>
                <a:gd name="connsiteX139" fmla="*/ 2011984 w 2376256"/>
                <a:gd name="connsiteY139" fmla="*/ 51646 h 1224078"/>
                <a:gd name="connsiteX140" fmla="*/ 2011984 w 2376256"/>
                <a:gd name="connsiteY140" fmla="*/ 279985 h 1224078"/>
                <a:gd name="connsiteX141" fmla="*/ 2009180 w 2376256"/>
                <a:gd name="connsiteY141" fmla="*/ 282785 h 1224078"/>
                <a:gd name="connsiteX142" fmla="*/ 1964254 w 2376256"/>
                <a:gd name="connsiteY142" fmla="*/ 282785 h 1224078"/>
                <a:gd name="connsiteX143" fmla="*/ 1961450 w 2376256"/>
                <a:gd name="connsiteY143" fmla="*/ 279985 h 1224078"/>
                <a:gd name="connsiteX144" fmla="*/ 1961450 w 2376256"/>
                <a:gd name="connsiteY144" fmla="*/ 51646 h 1224078"/>
                <a:gd name="connsiteX145" fmla="*/ 2225464 w 2376256"/>
                <a:gd name="connsiteY145" fmla="*/ 173566 h 1224078"/>
                <a:gd name="connsiteX146" fmla="*/ 2125440 w 2376256"/>
                <a:gd name="connsiteY146" fmla="*/ 8988 h 1224078"/>
                <a:gd name="connsiteX147" fmla="*/ 2127787 w 2376256"/>
                <a:gd name="connsiteY147" fmla="*/ 4754 h 1224078"/>
                <a:gd name="connsiteX148" fmla="*/ 2177734 w 2376256"/>
                <a:gd name="connsiteY148" fmla="*/ 4754 h 1224078"/>
                <a:gd name="connsiteX149" fmla="*/ 2180081 w 2376256"/>
                <a:gd name="connsiteY149" fmla="*/ 6122 h 1224078"/>
                <a:gd name="connsiteX150" fmla="*/ 2250828 w 2376256"/>
                <a:gd name="connsiteY150" fmla="*/ 123548 h 1224078"/>
                <a:gd name="connsiteX151" fmla="*/ 2321184 w 2376256"/>
                <a:gd name="connsiteY151" fmla="*/ 6187 h 1224078"/>
                <a:gd name="connsiteX152" fmla="*/ 2323531 w 2376256"/>
                <a:gd name="connsiteY152" fmla="*/ 4819 h 1224078"/>
                <a:gd name="connsiteX153" fmla="*/ 2373478 w 2376256"/>
                <a:gd name="connsiteY153" fmla="*/ 4819 h 1224078"/>
                <a:gd name="connsiteX154" fmla="*/ 2375826 w 2376256"/>
                <a:gd name="connsiteY154" fmla="*/ 9053 h 1224078"/>
                <a:gd name="connsiteX155" fmla="*/ 2275802 w 2376256"/>
                <a:gd name="connsiteY155" fmla="*/ 173631 h 1224078"/>
                <a:gd name="connsiteX156" fmla="*/ 2275802 w 2376256"/>
                <a:gd name="connsiteY156" fmla="*/ 280050 h 1224078"/>
                <a:gd name="connsiteX157" fmla="*/ 2272998 w 2376256"/>
                <a:gd name="connsiteY157" fmla="*/ 282850 h 1224078"/>
                <a:gd name="connsiteX158" fmla="*/ 2228072 w 2376256"/>
                <a:gd name="connsiteY158" fmla="*/ 282850 h 1224078"/>
                <a:gd name="connsiteX159" fmla="*/ 2225268 w 2376256"/>
                <a:gd name="connsiteY159" fmla="*/ 280050 h 1224078"/>
                <a:gd name="connsiteX160" fmla="*/ 2225268 w 2376256"/>
                <a:gd name="connsiteY160" fmla="*/ 173631 h 1224078"/>
                <a:gd name="connsiteX161" fmla="*/ 2114 w 2376256"/>
                <a:gd name="connsiteY161" fmla="*/ 612007 h 1224078"/>
                <a:gd name="connsiteX162" fmla="*/ 145630 w 2376256"/>
                <a:gd name="connsiteY162" fmla="*/ 468269 h 1224078"/>
                <a:gd name="connsiteX163" fmla="*/ 288754 w 2376256"/>
                <a:gd name="connsiteY163" fmla="*/ 612007 h 1224078"/>
                <a:gd name="connsiteX164" fmla="*/ 145630 w 2376256"/>
                <a:gd name="connsiteY164" fmla="*/ 755744 h 1224078"/>
                <a:gd name="connsiteX165" fmla="*/ 2114 w 2376256"/>
                <a:gd name="connsiteY165" fmla="*/ 612007 h 1224078"/>
                <a:gd name="connsiteX166" fmla="*/ 145630 w 2376256"/>
                <a:gd name="connsiteY166" fmla="*/ 708526 h 1224078"/>
                <a:gd name="connsiteX167" fmla="*/ 237046 w 2376256"/>
                <a:gd name="connsiteY167" fmla="*/ 612007 h 1224078"/>
                <a:gd name="connsiteX168" fmla="*/ 145630 w 2376256"/>
                <a:gd name="connsiteY168" fmla="*/ 515487 h 1224078"/>
                <a:gd name="connsiteX169" fmla="*/ 53756 w 2376256"/>
                <a:gd name="connsiteY169" fmla="*/ 612007 h 1224078"/>
                <a:gd name="connsiteX170" fmla="*/ 145630 w 2376256"/>
                <a:gd name="connsiteY170" fmla="*/ 708526 h 1224078"/>
                <a:gd name="connsiteX171" fmla="*/ 343200 w 2376256"/>
                <a:gd name="connsiteY171" fmla="*/ 473024 h 1224078"/>
                <a:gd name="connsiteX172" fmla="*/ 532880 w 2376256"/>
                <a:gd name="connsiteY172" fmla="*/ 473024 h 1224078"/>
                <a:gd name="connsiteX173" fmla="*/ 535684 w 2376256"/>
                <a:gd name="connsiteY173" fmla="*/ 475824 h 1224078"/>
                <a:gd name="connsiteX174" fmla="*/ 535684 w 2376256"/>
                <a:gd name="connsiteY174" fmla="*/ 516725 h 1224078"/>
                <a:gd name="connsiteX175" fmla="*/ 532880 w 2376256"/>
                <a:gd name="connsiteY175" fmla="*/ 519525 h 1224078"/>
                <a:gd name="connsiteX176" fmla="*/ 390538 w 2376256"/>
                <a:gd name="connsiteY176" fmla="*/ 519525 h 1224078"/>
                <a:gd name="connsiteX177" fmla="*/ 390538 w 2376256"/>
                <a:gd name="connsiteY177" fmla="*/ 592599 h 1224078"/>
                <a:gd name="connsiteX178" fmla="*/ 520948 w 2376256"/>
                <a:gd name="connsiteY178" fmla="*/ 592599 h 1224078"/>
                <a:gd name="connsiteX179" fmla="*/ 523752 w 2376256"/>
                <a:gd name="connsiteY179" fmla="*/ 595399 h 1224078"/>
                <a:gd name="connsiteX180" fmla="*/ 523752 w 2376256"/>
                <a:gd name="connsiteY180" fmla="*/ 636299 h 1224078"/>
                <a:gd name="connsiteX181" fmla="*/ 520948 w 2376256"/>
                <a:gd name="connsiteY181" fmla="*/ 639100 h 1224078"/>
                <a:gd name="connsiteX182" fmla="*/ 390538 w 2376256"/>
                <a:gd name="connsiteY182" fmla="*/ 639100 h 1224078"/>
                <a:gd name="connsiteX183" fmla="*/ 390538 w 2376256"/>
                <a:gd name="connsiteY183" fmla="*/ 748319 h 1224078"/>
                <a:gd name="connsiteX184" fmla="*/ 387735 w 2376256"/>
                <a:gd name="connsiteY184" fmla="*/ 751120 h 1224078"/>
                <a:gd name="connsiteX185" fmla="*/ 343200 w 2376256"/>
                <a:gd name="connsiteY185" fmla="*/ 751120 h 1224078"/>
                <a:gd name="connsiteX186" fmla="*/ 340396 w 2376256"/>
                <a:gd name="connsiteY186" fmla="*/ 748319 h 1224078"/>
                <a:gd name="connsiteX187" fmla="*/ 340396 w 2376256"/>
                <a:gd name="connsiteY187" fmla="*/ 475889 h 1224078"/>
                <a:gd name="connsiteX188" fmla="*/ 343200 w 2376256"/>
                <a:gd name="connsiteY188" fmla="*/ 473089 h 1224078"/>
                <a:gd name="connsiteX189" fmla="*/ 768921 w 2376256"/>
                <a:gd name="connsiteY189" fmla="*/ 473024 h 1224078"/>
                <a:gd name="connsiteX190" fmla="*/ 822780 w 2376256"/>
                <a:gd name="connsiteY190" fmla="*/ 473024 h 1224078"/>
                <a:gd name="connsiteX191" fmla="*/ 825389 w 2376256"/>
                <a:gd name="connsiteY191" fmla="*/ 474782 h 1224078"/>
                <a:gd name="connsiteX192" fmla="*/ 931803 w 2376256"/>
                <a:gd name="connsiteY192" fmla="*/ 747212 h 1224078"/>
                <a:gd name="connsiteX193" fmla="*/ 929194 w 2376256"/>
                <a:gd name="connsiteY193" fmla="*/ 750990 h 1224078"/>
                <a:gd name="connsiteX194" fmla="*/ 881856 w 2376256"/>
                <a:gd name="connsiteY194" fmla="*/ 750990 h 1224078"/>
                <a:gd name="connsiteX195" fmla="*/ 879248 w 2376256"/>
                <a:gd name="connsiteY195" fmla="*/ 749231 h 1224078"/>
                <a:gd name="connsiteX196" fmla="*/ 855252 w 2376256"/>
                <a:gd name="connsiteY196" fmla="*/ 686708 h 1224078"/>
                <a:gd name="connsiteX197" fmla="*/ 735993 w 2376256"/>
                <a:gd name="connsiteY197" fmla="*/ 686708 h 1224078"/>
                <a:gd name="connsiteX198" fmla="*/ 711997 w 2376256"/>
                <a:gd name="connsiteY198" fmla="*/ 749231 h 1224078"/>
                <a:gd name="connsiteX199" fmla="*/ 709389 w 2376256"/>
                <a:gd name="connsiteY199" fmla="*/ 750990 h 1224078"/>
                <a:gd name="connsiteX200" fmla="*/ 662507 w 2376256"/>
                <a:gd name="connsiteY200" fmla="*/ 750990 h 1224078"/>
                <a:gd name="connsiteX201" fmla="*/ 659899 w 2376256"/>
                <a:gd name="connsiteY201" fmla="*/ 747212 h 1224078"/>
                <a:gd name="connsiteX202" fmla="*/ 766248 w 2376256"/>
                <a:gd name="connsiteY202" fmla="*/ 474782 h 1224078"/>
                <a:gd name="connsiteX203" fmla="*/ 768856 w 2376256"/>
                <a:gd name="connsiteY203" fmla="*/ 473024 h 1224078"/>
                <a:gd name="connsiteX204" fmla="*/ 839016 w 2376256"/>
                <a:gd name="connsiteY204" fmla="*/ 643398 h 1224078"/>
                <a:gd name="connsiteX205" fmla="*/ 795655 w 2376256"/>
                <a:gd name="connsiteY205" fmla="*/ 530206 h 1224078"/>
                <a:gd name="connsiteX206" fmla="*/ 752294 w 2376256"/>
                <a:gd name="connsiteY206" fmla="*/ 643398 h 1224078"/>
                <a:gd name="connsiteX207" fmla="*/ 838951 w 2376256"/>
                <a:gd name="connsiteY207" fmla="*/ 643398 h 1224078"/>
                <a:gd name="connsiteX208" fmla="*/ 970990 w 2376256"/>
                <a:gd name="connsiteY208" fmla="*/ 475824 h 1224078"/>
                <a:gd name="connsiteX209" fmla="*/ 973794 w 2376256"/>
                <a:gd name="connsiteY209" fmla="*/ 473024 h 1224078"/>
                <a:gd name="connsiteX210" fmla="*/ 1081969 w 2376256"/>
                <a:gd name="connsiteY210" fmla="*/ 473024 h 1224078"/>
                <a:gd name="connsiteX211" fmla="*/ 1181732 w 2376256"/>
                <a:gd name="connsiteY211" fmla="*/ 561598 h 1224078"/>
                <a:gd name="connsiteX212" fmla="*/ 1081969 w 2376256"/>
                <a:gd name="connsiteY212" fmla="*/ 650562 h 1224078"/>
                <a:gd name="connsiteX213" fmla="*/ 1021133 w 2376256"/>
                <a:gd name="connsiteY213" fmla="*/ 650562 h 1224078"/>
                <a:gd name="connsiteX214" fmla="*/ 1021133 w 2376256"/>
                <a:gd name="connsiteY214" fmla="*/ 748254 h 1224078"/>
                <a:gd name="connsiteX215" fmla="*/ 1018329 w 2376256"/>
                <a:gd name="connsiteY215" fmla="*/ 751055 h 1224078"/>
                <a:gd name="connsiteX216" fmla="*/ 973794 w 2376256"/>
                <a:gd name="connsiteY216" fmla="*/ 751055 h 1224078"/>
                <a:gd name="connsiteX217" fmla="*/ 970990 w 2376256"/>
                <a:gd name="connsiteY217" fmla="*/ 748254 h 1224078"/>
                <a:gd name="connsiteX218" fmla="*/ 970990 w 2376256"/>
                <a:gd name="connsiteY218" fmla="*/ 475824 h 1224078"/>
                <a:gd name="connsiteX219" fmla="*/ 1077926 w 2376256"/>
                <a:gd name="connsiteY219" fmla="*/ 603736 h 1224078"/>
                <a:gd name="connsiteX220" fmla="*/ 1130416 w 2376256"/>
                <a:gd name="connsiteY220" fmla="*/ 561663 h 1224078"/>
                <a:gd name="connsiteX221" fmla="*/ 1077926 w 2376256"/>
                <a:gd name="connsiteY221" fmla="*/ 519981 h 1224078"/>
                <a:gd name="connsiteX222" fmla="*/ 1021068 w 2376256"/>
                <a:gd name="connsiteY222" fmla="*/ 519981 h 1224078"/>
                <a:gd name="connsiteX223" fmla="*/ 1021068 w 2376256"/>
                <a:gd name="connsiteY223" fmla="*/ 603801 h 1224078"/>
                <a:gd name="connsiteX224" fmla="*/ 1077926 w 2376256"/>
                <a:gd name="connsiteY224" fmla="*/ 603801 h 1224078"/>
                <a:gd name="connsiteX225" fmla="*/ 1232200 w 2376256"/>
                <a:gd name="connsiteY225" fmla="*/ 475824 h 1224078"/>
                <a:gd name="connsiteX226" fmla="*/ 1235005 w 2376256"/>
                <a:gd name="connsiteY226" fmla="*/ 473024 h 1224078"/>
                <a:gd name="connsiteX227" fmla="*/ 1343179 w 2376256"/>
                <a:gd name="connsiteY227" fmla="*/ 473024 h 1224078"/>
                <a:gd name="connsiteX228" fmla="*/ 1442942 w 2376256"/>
                <a:gd name="connsiteY228" fmla="*/ 561598 h 1224078"/>
                <a:gd name="connsiteX229" fmla="*/ 1343179 w 2376256"/>
                <a:gd name="connsiteY229" fmla="*/ 650562 h 1224078"/>
                <a:gd name="connsiteX230" fmla="*/ 1282343 w 2376256"/>
                <a:gd name="connsiteY230" fmla="*/ 650562 h 1224078"/>
                <a:gd name="connsiteX231" fmla="*/ 1282343 w 2376256"/>
                <a:gd name="connsiteY231" fmla="*/ 748254 h 1224078"/>
                <a:gd name="connsiteX232" fmla="*/ 1279539 w 2376256"/>
                <a:gd name="connsiteY232" fmla="*/ 751055 h 1224078"/>
                <a:gd name="connsiteX233" fmla="*/ 1235005 w 2376256"/>
                <a:gd name="connsiteY233" fmla="*/ 751055 h 1224078"/>
                <a:gd name="connsiteX234" fmla="*/ 1232200 w 2376256"/>
                <a:gd name="connsiteY234" fmla="*/ 748254 h 1224078"/>
                <a:gd name="connsiteX235" fmla="*/ 1232200 w 2376256"/>
                <a:gd name="connsiteY235" fmla="*/ 475824 h 1224078"/>
                <a:gd name="connsiteX236" fmla="*/ 1339136 w 2376256"/>
                <a:gd name="connsiteY236" fmla="*/ 603736 h 1224078"/>
                <a:gd name="connsiteX237" fmla="*/ 1391626 w 2376256"/>
                <a:gd name="connsiteY237" fmla="*/ 561663 h 1224078"/>
                <a:gd name="connsiteX238" fmla="*/ 1339136 w 2376256"/>
                <a:gd name="connsiteY238" fmla="*/ 519981 h 1224078"/>
                <a:gd name="connsiteX239" fmla="*/ 1282278 w 2376256"/>
                <a:gd name="connsiteY239" fmla="*/ 519981 h 1224078"/>
                <a:gd name="connsiteX240" fmla="*/ 1282278 w 2376256"/>
                <a:gd name="connsiteY240" fmla="*/ 603801 h 1224078"/>
                <a:gd name="connsiteX241" fmla="*/ 1339136 w 2376256"/>
                <a:gd name="connsiteY241" fmla="*/ 603801 h 1224078"/>
                <a:gd name="connsiteX242" fmla="*/ 1496149 w 2376256"/>
                <a:gd name="connsiteY242" fmla="*/ 473089 h 1224078"/>
                <a:gd name="connsiteX243" fmla="*/ 1540684 w 2376256"/>
                <a:gd name="connsiteY243" fmla="*/ 473089 h 1224078"/>
                <a:gd name="connsiteX244" fmla="*/ 1543488 w 2376256"/>
                <a:gd name="connsiteY244" fmla="*/ 475889 h 1224078"/>
                <a:gd name="connsiteX245" fmla="*/ 1543488 w 2376256"/>
                <a:gd name="connsiteY245" fmla="*/ 704228 h 1224078"/>
                <a:gd name="connsiteX246" fmla="*/ 1674289 w 2376256"/>
                <a:gd name="connsiteY246" fmla="*/ 704228 h 1224078"/>
                <a:gd name="connsiteX247" fmla="*/ 1677092 w 2376256"/>
                <a:gd name="connsiteY247" fmla="*/ 707028 h 1224078"/>
                <a:gd name="connsiteX248" fmla="*/ 1677092 w 2376256"/>
                <a:gd name="connsiteY248" fmla="*/ 748319 h 1224078"/>
                <a:gd name="connsiteX249" fmla="*/ 1674289 w 2376256"/>
                <a:gd name="connsiteY249" fmla="*/ 751120 h 1224078"/>
                <a:gd name="connsiteX250" fmla="*/ 1493345 w 2376256"/>
                <a:gd name="connsiteY250" fmla="*/ 751120 h 1224078"/>
                <a:gd name="connsiteX251" fmla="*/ 1493345 w 2376256"/>
                <a:gd name="connsiteY251" fmla="*/ 475889 h 1224078"/>
                <a:gd name="connsiteX252" fmla="*/ 1496149 w 2376256"/>
                <a:gd name="connsiteY252" fmla="*/ 473089 h 1224078"/>
                <a:gd name="connsiteX253" fmla="*/ 1727169 w 2376256"/>
                <a:gd name="connsiteY253" fmla="*/ 473089 h 1224078"/>
                <a:gd name="connsiteX254" fmla="*/ 1771704 w 2376256"/>
                <a:gd name="connsiteY254" fmla="*/ 473089 h 1224078"/>
                <a:gd name="connsiteX255" fmla="*/ 1774508 w 2376256"/>
                <a:gd name="connsiteY255" fmla="*/ 475889 h 1224078"/>
                <a:gd name="connsiteX256" fmla="*/ 1774508 w 2376256"/>
                <a:gd name="connsiteY256" fmla="*/ 748319 h 1224078"/>
                <a:gd name="connsiteX257" fmla="*/ 1771704 w 2376256"/>
                <a:gd name="connsiteY257" fmla="*/ 751120 h 1224078"/>
                <a:gd name="connsiteX258" fmla="*/ 1727169 w 2376256"/>
                <a:gd name="connsiteY258" fmla="*/ 751120 h 1224078"/>
                <a:gd name="connsiteX259" fmla="*/ 1724365 w 2376256"/>
                <a:gd name="connsiteY259" fmla="*/ 748319 h 1224078"/>
                <a:gd name="connsiteX260" fmla="*/ 1724365 w 2376256"/>
                <a:gd name="connsiteY260" fmla="*/ 475889 h 1224078"/>
                <a:gd name="connsiteX261" fmla="*/ 1727169 w 2376256"/>
                <a:gd name="connsiteY261" fmla="*/ 473089 h 1224078"/>
                <a:gd name="connsiteX262" fmla="*/ 1844082 w 2376256"/>
                <a:gd name="connsiteY262" fmla="*/ 473089 h 1224078"/>
                <a:gd name="connsiteX263" fmla="*/ 2033762 w 2376256"/>
                <a:gd name="connsiteY263" fmla="*/ 473089 h 1224078"/>
                <a:gd name="connsiteX264" fmla="*/ 2036565 w 2376256"/>
                <a:gd name="connsiteY264" fmla="*/ 475889 h 1224078"/>
                <a:gd name="connsiteX265" fmla="*/ 2036565 w 2376256"/>
                <a:gd name="connsiteY265" fmla="*/ 516790 h 1224078"/>
                <a:gd name="connsiteX266" fmla="*/ 2033762 w 2376256"/>
                <a:gd name="connsiteY266" fmla="*/ 519590 h 1224078"/>
                <a:gd name="connsiteX267" fmla="*/ 1891420 w 2376256"/>
                <a:gd name="connsiteY267" fmla="*/ 519590 h 1224078"/>
                <a:gd name="connsiteX268" fmla="*/ 1891420 w 2376256"/>
                <a:gd name="connsiteY268" fmla="*/ 583937 h 1224078"/>
                <a:gd name="connsiteX269" fmla="*/ 2015114 w 2376256"/>
                <a:gd name="connsiteY269" fmla="*/ 583937 h 1224078"/>
                <a:gd name="connsiteX270" fmla="*/ 2017917 w 2376256"/>
                <a:gd name="connsiteY270" fmla="*/ 586737 h 1224078"/>
                <a:gd name="connsiteX271" fmla="*/ 2017917 w 2376256"/>
                <a:gd name="connsiteY271" fmla="*/ 627247 h 1224078"/>
                <a:gd name="connsiteX272" fmla="*/ 2015114 w 2376256"/>
                <a:gd name="connsiteY272" fmla="*/ 630047 h 1224078"/>
                <a:gd name="connsiteX273" fmla="*/ 1891420 w 2376256"/>
                <a:gd name="connsiteY273" fmla="*/ 630047 h 1224078"/>
                <a:gd name="connsiteX274" fmla="*/ 1891420 w 2376256"/>
                <a:gd name="connsiteY274" fmla="*/ 704684 h 1224078"/>
                <a:gd name="connsiteX275" fmla="*/ 2033762 w 2376256"/>
                <a:gd name="connsiteY275" fmla="*/ 704684 h 1224078"/>
                <a:gd name="connsiteX276" fmla="*/ 2036565 w 2376256"/>
                <a:gd name="connsiteY276" fmla="*/ 707484 h 1224078"/>
                <a:gd name="connsiteX277" fmla="*/ 2036565 w 2376256"/>
                <a:gd name="connsiteY277" fmla="*/ 748384 h 1224078"/>
                <a:gd name="connsiteX278" fmla="*/ 2033762 w 2376256"/>
                <a:gd name="connsiteY278" fmla="*/ 751185 h 1224078"/>
                <a:gd name="connsiteX279" fmla="*/ 1844082 w 2376256"/>
                <a:gd name="connsiteY279" fmla="*/ 751185 h 1224078"/>
                <a:gd name="connsiteX280" fmla="*/ 1841278 w 2376256"/>
                <a:gd name="connsiteY280" fmla="*/ 748384 h 1224078"/>
                <a:gd name="connsiteX281" fmla="*/ 1841278 w 2376256"/>
                <a:gd name="connsiteY281" fmla="*/ 475955 h 1224078"/>
                <a:gd name="connsiteX282" fmla="*/ 1844082 w 2376256"/>
                <a:gd name="connsiteY282" fmla="*/ 473154 h 1224078"/>
                <a:gd name="connsiteX283" fmla="*/ 2093359 w 2376256"/>
                <a:gd name="connsiteY283" fmla="*/ 475889 h 1224078"/>
                <a:gd name="connsiteX284" fmla="*/ 2096163 w 2376256"/>
                <a:gd name="connsiteY284" fmla="*/ 473089 h 1224078"/>
                <a:gd name="connsiteX285" fmla="*/ 2183276 w 2376256"/>
                <a:gd name="connsiteY285" fmla="*/ 473089 h 1224078"/>
                <a:gd name="connsiteX286" fmla="*/ 2326401 w 2376256"/>
                <a:gd name="connsiteY286" fmla="*/ 612072 h 1224078"/>
                <a:gd name="connsiteX287" fmla="*/ 2183276 w 2376256"/>
                <a:gd name="connsiteY287" fmla="*/ 751055 h 1224078"/>
                <a:gd name="connsiteX288" fmla="*/ 2096163 w 2376256"/>
                <a:gd name="connsiteY288" fmla="*/ 751055 h 1224078"/>
                <a:gd name="connsiteX289" fmla="*/ 2093359 w 2376256"/>
                <a:gd name="connsiteY289" fmla="*/ 748254 h 1224078"/>
                <a:gd name="connsiteX290" fmla="*/ 2093359 w 2376256"/>
                <a:gd name="connsiteY290" fmla="*/ 475824 h 1224078"/>
                <a:gd name="connsiteX291" fmla="*/ 2180798 w 2376256"/>
                <a:gd name="connsiteY291" fmla="*/ 704228 h 1224078"/>
                <a:gd name="connsiteX292" fmla="*/ 2274628 w 2376256"/>
                <a:gd name="connsiteY292" fmla="*/ 612072 h 1224078"/>
                <a:gd name="connsiteX293" fmla="*/ 2180798 w 2376256"/>
                <a:gd name="connsiteY293" fmla="*/ 519916 h 1224078"/>
                <a:gd name="connsiteX294" fmla="*/ 2143436 w 2376256"/>
                <a:gd name="connsiteY294" fmla="*/ 519916 h 1224078"/>
                <a:gd name="connsiteX295" fmla="*/ 2143436 w 2376256"/>
                <a:gd name="connsiteY295" fmla="*/ 704163 h 1224078"/>
                <a:gd name="connsiteX296" fmla="*/ 2180798 w 2376256"/>
                <a:gd name="connsiteY296" fmla="*/ 704163 h 1224078"/>
                <a:gd name="connsiteX297" fmla="*/ 549 w 2376256"/>
                <a:gd name="connsiteY297" fmla="*/ 1184937 h 1224078"/>
                <a:gd name="connsiteX298" fmla="*/ 26370 w 2376256"/>
                <a:gd name="connsiteY298" fmla="*/ 1150028 h 1224078"/>
                <a:gd name="connsiteX299" fmla="*/ 30217 w 2376256"/>
                <a:gd name="connsiteY299" fmla="*/ 1149442 h 1224078"/>
                <a:gd name="connsiteX300" fmla="*/ 110288 w 2376256"/>
                <a:gd name="connsiteY300" fmla="*/ 1178359 h 1224078"/>
                <a:gd name="connsiteX301" fmla="*/ 163170 w 2376256"/>
                <a:gd name="connsiteY301" fmla="*/ 1140650 h 1224078"/>
                <a:gd name="connsiteX302" fmla="*/ 121438 w 2376256"/>
                <a:gd name="connsiteY302" fmla="*/ 1104504 h 1224078"/>
                <a:gd name="connsiteX303" fmla="*/ 72535 w 2376256"/>
                <a:gd name="connsiteY303" fmla="*/ 1092976 h 1224078"/>
                <a:gd name="connsiteX304" fmla="*/ 4135 w 2376256"/>
                <a:gd name="connsiteY304" fmla="*/ 1019903 h 1224078"/>
                <a:gd name="connsiteX305" fmla="*/ 106311 w 2376256"/>
                <a:gd name="connsiteY305" fmla="*/ 936539 h 1224078"/>
                <a:gd name="connsiteX306" fmla="*/ 206074 w 2376256"/>
                <a:gd name="connsiteY306" fmla="*/ 973532 h 1224078"/>
                <a:gd name="connsiteX307" fmla="*/ 206205 w 2376256"/>
                <a:gd name="connsiteY307" fmla="*/ 977504 h 1224078"/>
                <a:gd name="connsiteX308" fmla="*/ 177319 w 2376256"/>
                <a:gd name="connsiteY308" fmla="*/ 1008440 h 1224078"/>
                <a:gd name="connsiteX309" fmla="*/ 173472 w 2376256"/>
                <a:gd name="connsiteY309" fmla="*/ 1008570 h 1224078"/>
                <a:gd name="connsiteX310" fmla="*/ 105528 w 2376256"/>
                <a:gd name="connsiteY310" fmla="*/ 981803 h 1224078"/>
                <a:gd name="connsiteX311" fmla="*/ 54604 w 2376256"/>
                <a:gd name="connsiteY311" fmla="*/ 1016777 h 1224078"/>
                <a:gd name="connsiteX312" fmla="*/ 97117 w 2376256"/>
                <a:gd name="connsiteY312" fmla="*/ 1050903 h 1224078"/>
                <a:gd name="connsiteX313" fmla="*/ 146021 w 2376256"/>
                <a:gd name="connsiteY313" fmla="*/ 1062431 h 1224078"/>
                <a:gd name="connsiteX314" fmla="*/ 214029 w 2376256"/>
                <a:gd name="connsiteY314" fmla="*/ 1137068 h 1224078"/>
                <a:gd name="connsiteX315" fmla="*/ 108658 w 2376256"/>
                <a:gd name="connsiteY315" fmla="*/ 1224014 h 1224078"/>
                <a:gd name="connsiteX316" fmla="*/ 1070 w 2376256"/>
                <a:gd name="connsiteY316" fmla="*/ 1188779 h 1224078"/>
                <a:gd name="connsiteX317" fmla="*/ 549 w 2376256"/>
                <a:gd name="connsiteY317" fmla="*/ 1184872 h 1224078"/>
                <a:gd name="connsiteX318" fmla="*/ 249435 w 2376256"/>
                <a:gd name="connsiteY318" fmla="*/ 1080667 h 1224078"/>
                <a:gd name="connsiteX319" fmla="*/ 393342 w 2376256"/>
                <a:gd name="connsiteY319" fmla="*/ 936539 h 1224078"/>
                <a:gd name="connsiteX320" fmla="*/ 515992 w 2376256"/>
                <a:gd name="connsiteY320" fmla="*/ 1003621 h 1224078"/>
                <a:gd name="connsiteX321" fmla="*/ 515014 w 2376256"/>
                <a:gd name="connsiteY321" fmla="*/ 1007463 h 1224078"/>
                <a:gd name="connsiteX322" fmla="*/ 476478 w 2376256"/>
                <a:gd name="connsiteY322" fmla="*/ 1030388 h 1224078"/>
                <a:gd name="connsiteX323" fmla="*/ 472696 w 2376256"/>
                <a:gd name="connsiteY323" fmla="*/ 1029346 h 1224078"/>
                <a:gd name="connsiteX324" fmla="*/ 393342 w 2376256"/>
                <a:gd name="connsiteY324" fmla="*/ 983757 h 1224078"/>
                <a:gd name="connsiteX325" fmla="*/ 301469 w 2376256"/>
                <a:gd name="connsiteY325" fmla="*/ 1080276 h 1224078"/>
                <a:gd name="connsiteX326" fmla="*/ 393342 w 2376256"/>
                <a:gd name="connsiteY326" fmla="*/ 1176796 h 1224078"/>
                <a:gd name="connsiteX327" fmla="*/ 473087 w 2376256"/>
                <a:gd name="connsiteY327" fmla="*/ 1131206 h 1224078"/>
                <a:gd name="connsiteX328" fmla="*/ 476869 w 2376256"/>
                <a:gd name="connsiteY328" fmla="*/ 1130164 h 1224078"/>
                <a:gd name="connsiteX329" fmla="*/ 515340 w 2376256"/>
                <a:gd name="connsiteY329" fmla="*/ 1152764 h 1224078"/>
                <a:gd name="connsiteX330" fmla="*/ 516318 w 2376256"/>
                <a:gd name="connsiteY330" fmla="*/ 1156606 h 1224078"/>
                <a:gd name="connsiteX331" fmla="*/ 392886 w 2376256"/>
                <a:gd name="connsiteY331" fmla="*/ 1224078 h 1224078"/>
                <a:gd name="connsiteX332" fmla="*/ 249370 w 2376256"/>
                <a:gd name="connsiteY332" fmla="*/ 1080732 h 1224078"/>
                <a:gd name="connsiteX333" fmla="*/ 566721 w 2376256"/>
                <a:gd name="connsiteY333" fmla="*/ 941293 h 1224078"/>
                <a:gd name="connsiteX334" fmla="*/ 611256 w 2376256"/>
                <a:gd name="connsiteY334" fmla="*/ 941293 h 1224078"/>
                <a:gd name="connsiteX335" fmla="*/ 614060 w 2376256"/>
                <a:gd name="connsiteY335" fmla="*/ 944094 h 1224078"/>
                <a:gd name="connsiteX336" fmla="*/ 614060 w 2376256"/>
                <a:gd name="connsiteY336" fmla="*/ 1216524 h 1224078"/>
                <a:gd name="connsiteX337" fmla="*/ 611256 w 2376256"/>
                <a:gd name="connsiteY337" fmla="*/ 1219324 h 1224078"/>
                <a:gd name="connsiteX338" fmla="*/ 566721 w 2376256"/>
                <a:gd name="connsiteY338" fmla="*/ 1219324 h 1224078"/>
                <a:gd name="connsiteX339" fmla="*/ 563917 w 2376256"/>
                <a:gd name="connsiteY339" fmla="*/ 1216524 h 1224078"/>
                <a:gd name="connsiteX340" fmla="*/ 563917 w 2376256"/>
                <a:gd name="connsiteY340" fmla="*/ 944094 h 1224078"/>
                <a:gd name="connsiteX341" fmla="*/ 566721 w 2376256"/>
                <a:gd name="connsiteY341" fmla="*/ 941293 h 1224078"/>
                <a:gd name="connsiteX342" fmla="*/ 683634 w 2376256"/>
                <a:gd name="connsiteY342" fmla="*/ 941293 h 1224078"/>
                <a:gd name="connsiteX343" fmla="*/ 873314 w 2376256"/>
                <a:gd name="connsiteY343" fmla="*/ 941293 h 1224078"/>
                <a:gd name="connsiteX344" fmla="*/ 876118 w 2376256"/>
                <a:gd name="connsiteY344" fmla="*/ 944094 h 1224078"/>
                <a:gd name="connsiteX345" fmla="*/ 876118 w 2376256"/>
                <a:gd name="connsiteY345" fmla="*/ 984994 h 1224078"/>
                <a:gd name="connsiteX346" fmla="*/ 873314 w 2376256"/>
                <a:gd name="connsiteY346" fmla="*/ 987795 h 1224078"/>
                <a:gd name="connsiteX347" fmla="*/ 730972 w 2376256"/>
                <a:gd name="connsiteY347" fmla="*/ 987795 h 1224078"/>
                <a:gd name="connsiteX348" fmla="*/ 730972 w 2376256"/>
                <a:gd name="connsiteY348" fmla="*/ 1052141 h 1224078"/>
                <a:gd name="connsiteX349" fmla="*/ 854665 w 2376256"/>
                <a:gd name="connsiteY349" fmla="*/ 1052141 h 1224078"/>
                <a:gd name="connsiteX350" fmla="*/ 857469 w 2376256"/>
                <a:gd name="connsiteY350" fmla="*/ 1054941 h 1224078"/>
                <a:gd name="connsiteX351" fmla="*/ 857469 w 2376256"/>
                <a:gd name="connsiteY351" fmla="*/ 1095451 h 1224078"/>
                <a:gd name="connsiteX352" fmla="*/ 854665 w 2376256"/>
                <a:gd name="connsiteY352" fmla="*/ 1098252 h 1224078"/>
                <a:gd name="connsiteX353" fmla="*/ 730972 w 2376256"/>
                <a:gd name="connsiteY353" fmla="*/ 1098252 h 1224078"/>
                <a:gd name="connsiteX354" fmla="*/ 730972 w 2376256"/>
                <a:gd name="connsiteY354" fmla="*/ 1172888 h 1224078"/>
                <a:gd name="connsiteX355" fmla="*/ 873314 w 2376256"/>
                <a:gd name="connsiteY355" fmla="*/ 1172888 h 1224078"/>
                <a:gd name="connsiteX356" fmla="*/ 876118 w 2376256"/>
                <a:gd name="connsiteY356" fmla="*/ 1175689 h 1224078"/>
                <a:gd name="connsiteX357" fmla="*/ 876118 w 2376256"/>
                <a:gd name="connsiteY357" fmla="*/ 1216589 h 1224078"/>
                <a:gd name="connsiteX358" fmla="*/ 873314 w 2376256"/>
                <a:gd name="connsiteY358" fmla="*/ 1219389 h 1224078"/>
                <a:gd name="connsiteX359" fmla="*/ 683634 w 2376256"/>
                <a:gd name="connsiteY359" fmla="*/ 1219389 h 1224078"/>
                <a:gd name="connsiteX360" fmla="*/ 680829 w 2376256"/>
                <a:gd name="connsiteY360" fmla="*/ 1216589 h 1224078"/>
                <a:gd name="connsiteX361" fmla="*/ 680829 w 2376256"/>
                <a:gd name="connsiteY361" fmla="*/ 944159 h 1224078"/>
                <a:gd name="connsiteX362" fmla="*/ 683634 w 2376256"/>
                <a:gd name="connsiteY362" fmla="*/ 941358 h 1224078"/>
                <a:gd name="connsiteX363" fmla="*/ 935715 w 2376256"/>
                <a:gd name="connsiteY363" fmla="*/ 941293 h 1224078"/>
                <a:gd name="connsiteX364" fmla="*/ 982792 w 2376256"/>
                <a:gd name="connsiteY364" fmla="*/ 941293 h 1224078"/>
                <a:gd name="connsiteX365" fmla="*/ 985075 w 2376256"/>
                <a:gd name="connsiteY365" fmla="*/ 942466 h 1224078"/>
                <a:gd name="connsiteX366" fmla="*/ 1122982 w 2376256"/>
                <a:gd name="connsiteY366" fmla="*/ 1137068 h 1224078"/>
                <a:gd name="connsiteX367" fmla="*/ 1122982 w 2376256"/>
                <a:gd name="connsiteY367" fmla="*/ 944029 h 1224078"/>
                <a:gd name="connsiteX368" fmla="*/ 1125787 w 2376256"/>
                <a:gd name="connsiteY368" fmla="*/ 941228 h 1224078"/>
                <a:gd name="connsiteX369" fmla="*/ 1170321 w 2376256"/>
                <a:gd name="connsiteY369" fmla="*/ 941228 h 1224078"/>
                <a:gd name="connsiteX370" fmla="*/ 1173125 w 2376256"/>
                <a:gd name="connsiteY370" fmla="*/ 944029 h 1224078"/>
                <a:gd name="connsiteX371" fmla="*/ 1173125 w 2376256"/>
                <a:gd name="connsiteY371" fmla="*/ 1216459 h 1224078"/>
                <a:gd name="connsiteX372" fmla="*/ 1170321 w 2376256"/>
                <a:gd name="connsiteY372" fmla="*/ 1219259 h 1224078"/>
                <a:gd name="connsiteX373" fmla="*/ 1123244 w 2376256"/>
                <a:gd name="connsiteY373" fmla="*/ 1219259 h 1224078"/>
                <a:gd name="connsiteX374" fmla="*/ 1120961 w 2376256"/>
                <a:gd name="connsiteY374" fmla="*/ 1218087 h 1224078"/>
                <a:gd name="connsiteX375" fmla="*/ 983053 w 2376256"/>
                <a:gd name="connsiteY375" fmla="*/ 1023094 h 1224078"/>
                <a:gd name="connsiteX376" fmla="*/ 983053 w 2376256"/>
                <a:gd name="connsiteY376" fmla="*/ 1216524 h 1224078"/>
                <a:gd name="connsiteX377" fmla="*/ 980250 w 2376256"/>
                <a:gd name="connsiteY377" fmla="*/ 1219324 h 1224078"/>
                <a:gd name="connsiteX378" fmla="*/ 935715 w 2376256"/>
                <a:gd name="connsiteY378" fmla="*/ 1219324 h 1224078"/>
                <a:gd name="connsiteX379" fmla="*/ 932911 w 2376256"/>
                <a:gd name="connsiteY379" fmla="*/ 1216524 h 1224078"/>
                <a:gd name="connsiteX380" fmla="*/ 932911 w 2376256"/>
                <a:gd name="connsiteY380" fmla="*/ 944094 h 1224078"/>
                <a:gd name="connsiteX381" fmla="*/ 935715 w 2376256"/>
                <a:gd name="connsiteY381" fmla="*/ 941293 h 1224078"/>
                <a:gd name="connsiteX382" fmla="*/ 1224767 w 2376256"/>
                <a:gd name="connsiteY382" fmla="*/ 1080667 h 1224078"/>
                <a:gd name="connsiteX383" fmla="*/ 1368674 w 2376256"/>
                <a:gd name="connsiteY383" fmla="*/ 936539 h 1224078"/>
                <a:gd name="connsiteX384" fmla="*/ 1491324 w 2376256"/>
                <a:gd name="connsiteY384" fmla="*/ 1003621 h 1224078"/>
                <a:gd name="connsiteX385" fmla="*/ 1490346 w 2376256"/>
                <a:gd name="connsiteY385" fmla="*/ 1007463 h 1224078"/>
                <a:gd name="connsiteX386" fmla="*/ 1451810 w 2376256"/>
                <a:gd name="connsiteY386" fmla="*/ 1030388 h 1224078"/>
                <a:gd name="connsiteX387" fmla="*/ 1448028 w 2376256"/>
                <a:gd name="connsiteY387" fmla="*/ 1029346 h 1224078"/>
                <a:gd name="connsiteX388" fmla="*/ 1368674 w 2376256"/>
                <a:gd name="connsiteY388" fmla="*/ 983757 h 1224078"/>
                <a:gd name="connsiteX389" fmla="*/ 1276866 w 2376256"/>
                <a:gd name="connsiteY389" fmla="*/ 1080276 h 1224078"/>
                <a:gd name="connsiteX390" fmla="*/ 1368674 w 2376256"/>
                <a:gd name="connsiteY390" fmla="*/ 1176796 h 1224078"/>
                <a:gd name="connsiteX391" fmla="*/ 1448419 w 2376256"/>
                <a:gd name="connsiteY391" fmla="*/ 1131206 h 1224078"/>
                <a:gd name="connsiteX392" fmla="*/ 1452201 w 2376256"/>
                <a:gd name="connsiteY392" fmla="*/ 1130164 h 1224078"/>
                <a:gd name="connsiteX393" fmla="*/ 1490672 w 2376256"/>
                <a:gd name="connsiteY393" fmla="*/ 1152764 h 1224078"/>
                <a:gd name="connsiteX394" fmla="*/ 1491650 w 2376256"/>
                <a:gd name="connsiteY394" fmla="*/ 1156606 h 1224078"/>
                <a:gd name="connsiteX395" fmla="*/ 1368217 w 2376256"/>
                <a:gd name="connsiteY395" fmla="*/ 1224078 h 1224078"/>
                <a:gd name="connsiteX396" fmla="*/ 1224702 w 2376256"/>
                <a:gd name="connsiteY396" fmla="*/ 1080732 h 1224078"/>
                <a:gd name="connsiteX397" fmla="*/ 1542053 w 2376256"/>
                <a:gd name="connsiteY397" fmla="*/ 941293 h 1224078"/>
                <a:gd name="connsiteX398" fmla="*/ 1731733 w 2376256"/>
                <a:gd name="connsiteY398" fmla="*/ 941293 h 1224078"/>
                <a:gd name="connsiteX399" fmla="*/ 1734538 w 2376256"/>
                <a:gd name="connsiteY399" fmla="*/ 944094 h 1224078"/>
                <a:gd name="connsiteX400" fmla="*/ 1734538 w 2376256"/>
                <a:gd name="connsiteY400" fmla="*/ 984994 h 1224078"/>
                <a:gd name="connsiteX401" fmla="*/ 1731733 w 2376256"/>
                <a:gd name="connsiteY401" fmla="*/ 987795 h 1224078"/>
                <a:gd name="connsiteX402" fmla="*/ 1589392 w 2376256"/>
                <a:gd name="connsiteY402" fmla="*/ 987795 h 1224078"/>
                <a:gd name="connsiteX403" fmla="*/ 1589392 w 2376256"/>
                <a:gd name="connsiteY403" fmla="*/ 1052141 h 1224078"/>
                <a:gd name="connsiteX404" fmla="*/ 1713085 w 2376256"/>
                <a:gd name="connsiteY404" fmla="*/ 1052141 h 1224078"/>
                <a:gd name="connsiteX405" fmla="*/ 1715889 w 2376256"/>
                <a:gd name="connsiteY405" fmla="*/ 1054941 h 1224078"/>
                <a:gd name="connsiteX406" fmla="*/ 1715889 w 2376256"/>
                <a:gd name="connsiteY406" fmla="*/ 1095451 h 1224078"/>
                <a:gd name="connsiteX407" fmla="*/ 1713085 w 2376256"/>
                <a:gd name="connsiteY407" fmla="*/ 1098252 h 1224078"/>
                <a:gd name="connsiteX408" fmla="*/ 1589392 w 2376256"/>
                <a:gd name="connsiteY408" fmla="*/ 1098252 h 1224078"/>
                <a:gd name="connsiteX409" fmla="*/ 1589392 w 2376256"/>
                <a:gd name="connsiteY409" fmla="*/ 1172888 h 1224078"/>
                <a:gd name="connsiteX410" fmla="*/ 1731733 w 2376256"/>
                <a:gd name="connsiteY410" fmla="*/ 1172888 h 1224078"/>
                <a:gd name="connsiteX411" fmla="*/ 1734538 w 2376256"/>
                <a:gd name="connsiteY411" fmla="*/ 1175689 h 1224078"/>
                <a:gd name="connsiteX412" fmla="*/ 1734538 w 2376256"/>
                <a:gd name="connsiteY412" fmla="*/ 1216589 h 1224078"/>
                <a:gd name="connsiteX413" fmla="*/ 1731733 w 2376256"/>
                <a:gd name="connsiteY413" fmla="*/ 1219389 h 1224078"/>
                <a:gd name="connsiteX414" fmla="*/ 1542053 w 2376256"/>
                <a:gd name="connsiteY414" fmla="*/ 1219389 h 1224078"/>
                <a:gd name="connsiteX415" fmla="*/ 1539250 w 2376256"/>
                <a:gd name="connsiteY415" fmla="*/ 1216589 h 1224078"/>
                <a:gd name="connsiteX416" fmla="*/ 1539250 w 2376256"/>
                <a:gd name="connsiteY416" fmla="*/ 944159 h 1224078"/>
                <a:gd name="connsiteX417" fmla="*/ 1542053 w 2376256"/>
                <a:gd name="connsiteY417" fmla="*/ 941358 h 1224078"/>
                <a:gd name="connsiteX418" fmla="*/ 1773856 w 2376256"/>
                <a:gd name="connsiteY418" fmla="*/ 1184937 h 1224078"/>
                <a:gd name="connsiteX419" fmla="*/ 1799677 w 2376256"/>
                <a:gd name="connsiteY419" fmla="*/ 1150028 h 1224078"/>
                <a:gd name="connsiteX420" fmla="*/ 1803524 w 2376256"/>
                <a:gd name="connsiteY420" fmla="*/ 1149442 h 1224078"/>
                <a:gd name="connsiteX421" fmla="*/ 1883595 w 2376256"/>
                <a:gd name="connsiteY421" fmla="*/ 1178359 h 1224078"/>
                <a:gd name="connsiteX422" fmla="*/ 1936476 w 2376256"/>
                <a:gd name="connsiteY422" fmla="*/ 1140650 h 1224078"/>
                <a:gd name="connsiteX423" fmla="*/ 1894745 w 2376256"/>
                <a:gd name="connsiteY423" fmla="*/ 1104504 h 1224078"/>
                <a:gd name="connsiteX424" fmla="*/ 1845842 w 2376256"/>
                <a:gd name="connsiteY424" fmla="*/ 1092976 h 1224078"/>
                <a:gd name="connsiteX425" fmla="*/ 1777442 w 2376256"/>
                <a:gd name="connsiteY425" fmla="*/ 1019903 h 1224078"/>
                <a:gd name="connsiteX426" fmla="*/ 1879618 w 2376256"/>
                <a:gd name="connsiteY426" fmla="*/ 936539 h 1224078"/>
                <a:gd name="connsiteX427" fmla="*/ 1979382 w 2376256"/>
                <a:gd name="connsiteY427" fmla="*/ 973532 h 1224078"/>
                <a:gd name="connsiteX428" fmla="*/ 1979511 w 2376256"/>
                <a:gd name="connsiteY428" fmla="*/ 977504 h 1224078"/>
                <a:gd name="connsiteX429" fmla="*/ 1950626 w 2376256"/>
                <a:gd name="connsiteY429" fmla="*/ 1008440 h 1224078"/>
                <a:gd name="connsiteX430" fmla="*/ 1946779 w 2376256"/>
                <a:gd name="connsiteY430" fmla="*/ 1008570 h 1224078"/>
                <a:gd name="connsiteX431" fmla="*/ 1878836 w 2376256"/>
                <a:gd name="connsiteY431" fmla="*/ 981803 h 1224078"/>
                <a:gd name="connsiteX432" fmla="*/ 1827910 w 2376256"/>
                <a:gd name="connsiteY432" fmla="*/ 1016777 h 1224078"/>
                <a:gd name="connsiteX433" fmla="*/ 1870424 w 2376256"/>
                <a:gd name="connsiteY433" fmla="*/ 1050903 h 1224078"/>
                <a:gd name="connsiteX434" fmla="*/ 1919328 w 2376256"/>
                <a:gd name="connsiteY434" fmla="*/ 1062431 h 1224078"/>
                <a:gd name="connsiteX435" fmla="*/ 1987336 w 2376256"/>
                <a:gd name="connsiteY435" fmla="*/ 1137068 h 1224078"/>
                <a:gd name="connsiteX436" fmla="*/ 1881965 w 2376256"/>
                <a:gd name="connsiteY436" fmla="*/ 1224014 h 1224078"/>
                <a:gd name="connsiteX437" fmla="*/ 1774378 w 2376256"/>
                <a:gd name="connsiteY437" fmla="*/ 1188779 h 1224078"/>
                <a:gd name="connsiteX438" fmla="*/ 1773856 w 2376256"/>
                <a:gd name="connsiteY438" fmla="*/ 1184872 h 12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2376256" h="1224078">
                  <a:moveTo>
                    <a:pt x="16850" y="171547"/>
                  </a:moveTo>
                  <a:lnTo>
                    <a:pt x="16850" y="7555"/>
                  </a:lnTo>
                  <a:cubicBezTo>
                    <a:pt x="16850" y="6057"/>
                    <a:pt x="18089" y="4754"/>
                    <a:pt x="19654" y="4754"/>
                  </a:cubicBezTo>
                  <a:lnTo>
                    <a:pt x="64189" y="4754"/>
                  </a:lnTo>
                  <a:cubicBezTo>
                    <a:pt x="65688" y="4754"/>
                    <a:pt x="66993" y="5992"/>
                    <a:pt x="66993" y="7555"/>
                  </a:cubicBezTo>
                  <a:lnTo>
                    <a:pt x="66993" y="166402"/>
                  </a:lnTo>
                  <a:cubicBezTo>
                    <a:pt x="66993" y="216420"/>
                    <a:pt x="91640" y="240257"/>
                    <a:pt x="133371" y="240257"/>
                  </a:cubicBezTo>
                  <a:cubicBezTo>
                    <a:pt x="175102" y="240257"/>
                    <a:pt x="199358" y="216420"/>
                    <a:pt x="199358" y="166402"/>
                  </a:cubicBezTo>
                  <a:lnTo>
                    <a:pt x="199358" y="7555"/>
                  </a:lnTo>
                  <a:cubicBezTo>
                    <a:pt x="199358" y="6057"/>
                    <a:pt x="200597" y="4754"/>
                    <a:pt x="202162" y="4754"/>
                  </a:cubicBezTo>
                  <a:lnTo>
                    <a:pt x="247088" y="4754"/>
                  </a:lnTo>
                  <a:cubicBezTo>
                    <a:pt x="248588" y="4754"/>
                    <a:pt x="249892" y="5992"/>
                    <a:pt x="249892" y="7555"/>
                  </a:cubicBezTo>
                  <a:lnTo>
                    <a:pt x="249892" y="171547"/>
                  </a:lnTo>
                  <a:cubicBezTo>
                    <a:pt x="249892" y="246183"/>
                    <a:pt x="205357" y="287540"/>
                    <a:pt x="133371" y="287540"/>
                  </a:cubicBezTo>
                  <a:cubicBezTo>
                    <a:pt x="61385" y="287540"/>
                    <a:pt x="16850" y="246249"/>
                    <a:pt x="16850" y="171547"/>
                  </a:cubicBezTo>
                  <a:close/>
                  <a:moveTo>
                    <a:pt x="315814" y="4754"/>
                  </a:moveTo>
                  <a:lnTo>
                    <a:pt x="362892" y="4754"/>
                  </a:lnTo>
                  <a:cubicBezTo>
                    <a:pt x="363804" y="4754"/>
                    <a:pt x="364652" y="5210"/>
                    <a:pt x="365174" y="5927"/>
                  </a:cubicBezTo>
                  <a:lnTo>
                    <a:pt x="503082" y="200529"/>
                  </a:lnTo>
                  <a:lnTo>
                    <a:pt x="503082" y="7490"/>
                  </a:lnTo>
                  <a:cubicBezTo>
                    <a:pt x="503082" y="5992"/>
                    <a:pt x="504321" y="4689"/>
                    <a:pt x="505885" y="4689"/>
                  </a:cubicBezTo>
                  <a:lnTo>
                    <a:pt x="550420" y="4689"/>
                  </a:lnTo>
                  <a:cubicBezTo>
                    <a:pt x="551920" y="4689"/>
                    <a:pt x="553224" y="5927"/>
                    <a:pt x="553224" y="7490"/>
                  </a:cubicBezTo>
                  <a:lnTo>
                    <a:pt x="553224" y="279920"/>
                  </a:lnTo>
                  <a:cubicBezTo>
                    <a:pt x="553224" y="281418"/>
                    <a:pt x="551985" y="282720"/>
                    <a:pt x="550420" y="282720"/>
                  </a:cubicBezTo>
                  <a:lnTo>
                    <a:pt x="503342" y="282720"/>
                  </a:lnTo>
                  <a:cubicBezTo>
                    <a:pt x="502429" y="282720"/>
                    <a:pt x="501582" y="282264"/>
                    <a:pt x="501060" y="281548"/>
                  </a:cubicBezTo>
                  <a:lnTo>
                    <a:pt x="363152" y="86555"/>
                  </a:lnTo>
                  <a:lnTo>
                    <a:pt x="363152" y="279985"/>
                  </a:lnTo>
                  <a:cubicBezTo>
                    <a:pt x="363152" y="281483"/>
                    <a:pt x="361913" y="282785"/>
                    <a:pt x="360349" y="282785"/>
                  </a:cubicBezTo>
                  <a:lnTo>
                    <a:pt x="315814" y="282785"/>
                  </a:lnTo>
                  <a:cubicBezTo>
                    <a:pt x="314314" y="282785"/>
                    <a:pt x="313010" y="281548"/>
                    <a:pt x="313010" y="279985"/>
                  </a:cubicBezTo>
                  <a:lnTo>
                    <a:pt x="313010" y="7555"/>
                  </a:lnTo>
                  <a:cubicBezTo>
                    <a:pt x="313010" y="6057"/>
                    <a:pt x="314249" y="4754"/>
                    <a:pt x="315814" y="4754"/>
                  </a:cubicBezTo>
                  <a:close/>
                  <a:moveTo>
                    <a:pt x="622732" y="4754"/>
                  </a:moveTo>
                  <a:lnTo>
                    <a:pt x="667267" y="4754"/>
                  </a:lnTo>
                  <a:cubicBezTo>
                    <a:pt x="668767" y="4754"/>
                    <a:pt x="670071" y="5992"/>
                    <a:pt x="670071" y="7555"/>
                  </a:cubicBezTo>
                  <a:lnTo>
                    <a:pt x="670071" y="279985"/>
                  </a:lnTo>
                  <a:cubicBezTo>
                    <a:pt x="670071" y="281483"/>
                    <a:pt x="668832" y="282785"/>
                    <a:pt x="667267" y="282785"/>
                  </a:cubicBezTo>
                  <a:lnTo>
                    <a:pt x="622732" y="282785"/>
                  </a:lnTo>
                  <a:cubicBezTo>
                    <a:pt x="621233" y="282785"/>
                    <a:pt x="619928" y="281548"/>
                    <a:pt x="619928" y="279985"/>
                  </a:cubicBezTo>
                  <a:lnTo>
                    <a:pt x="619928" y="7555"/>
                  </a:lnTo>
                  <a:cubicBezTo>
                    <a:pt x="619928" y="6057"/>
                    <a:pt x="621167" y="4754"/>
                    <a:pt x="622732" y="4754"/>
                  </a:cubicBezTo>
                  <a:close/>
                  <a:moveTo>
                    <a:pt x="711867" y="4754"/>
                  </a:moveTo>
                  <a:lnTo>
                    <a:pt x="759206" y="4754"/>
                  </a:lnTo>
                  <a:cubicBezTo>
                    <a:pt x="760379" y="4754"/>
                    <a:pt x="761423" y="5471"/>
                    <a:pt x="761814" y="6578"/>
                  </a:cubicBezTo>
                  <a:lnTo>
                    <a:pt x="841885" y="223193"/>
                  </a:lnTo>
                  <a:lnTo>
                    <a:pt x="922348" y="6578"/>
                  </a:lnTo>
                  <a:cubicBezTo>
                    <a:pt x="922739" y="5471"/>
                    <a:pt x="923782" y="4754"/>
                    <a:pt x="924956" y="4754"/>
                  </a:cubicBezTo>
                  <a:lnTo>
                    <a:pt x="972295" y="4754"/>
                  </a:lnTo>
                  <a:cubicBezTo>
                    <a:pt x="974251" y="4754"/>
                    <a:pt x="975555" y="6708"/>
                    <a:pt x="974903" y="8532"/>
                  </a:cubicBezTo>
                  <a:lnTo>
                    <a:pt x="871227" y="280962"/>
                  </a:lnTo>
                  <a:cubicBezTo>
                    <a:pt x="870836" y="282069"/>
                    <a:pt x="869793" y="282720"/>
                    <a:pt x="868619" y="282720"/>
                  </a:cubicBezTo>
                  <a:lnTo>
                    <a:pt x="815608" y="282720"/>
                  </a:lnTo>
                  <a:cubicBezTo>
                    <a:pt x="814434" y="282720"/>
                    <a:pt x="813456" y="282004"/>
                    <a:pt x="812999" y="280962"/>
                  </a:cubicBezTo>
                  <a:lnTo>
                    <a:pt x="709324" y="8532"/>
                  </a:lnTo>
                  <a:cubicBezTo>
                    <a:pt x="708607" y="6708"/>
                    <a:pt x="709976" y="4754"/>
                    <a:pt x="711932" y="4754"/>
                  </a:cubicBezTo>
                  <a:close/>
                  <a:moveTo>
                    <a:pt x="1016764" y="4754"/>
                  </a:moveTo>
                  <a:lnTo>
                    <a:pt x="1206445" y="4754"/>
                  </a:lnTo>
                  <a:cubicBezTo>
                    <a:pt x="1207944" y="4754"/>
                    <a:pt x="1209249" y="5992"/>
                    <a:pt x="1209249" y="7555"/>
                  </a:cubicBezTo>
                  <a:lnTo>
                    <a:pt x="1209249" y="48455"/>
                  </a:lnTo>
                  <a:cubicBezTo>
                    <a:pt x="1209249" y="49953"/>
                    <a:pt x="1208010" y="51256"/>
                    <a:pt x="1206445" y="51256"/>
                  </a:cubicBezTo>
                  <a:lnTo>
                    <a:pt x="1064103" y="51256"/>
                  </a:lnTo>
                  <a:lnTo>
                    <a:pt x="1064103" y="115602"/>
                  </a:lnTo>
                  <a:lnTo>
                    <a:pt x="1187796" y="115602"/>
                  </a:lnTo>
                  <a:cubicBezTo>
                    <a:pt x="1189296" y="115602"/>
                    <a:pt x="1190600" y="116839"/>
                    <a:pt x="1190600" y="118402"/>
                  </a:cubicBezTo>
                  <a:lnTo>
                    <a:pt x="1190600" y="158912"/>
                  </a:lnTo>
                  <a:cubicBezTo>
                    <a:pt x="1190600" y="160410"/>
                    <a:pt x="1189361" y="161713"/>
                    <a:pt x="1187796" y="161713"/>
                  </a:cubicBezTo>
                  <a:lnTo>
                    <a:pt x="1064103" y="161713"/>
                  </a:lnTo>
                  <a:lnTo>
                    <a:pt x="1064103" y="236349"/>
                  </a:lnTo>
                  <a:lnTo>
                    <a:pt x="1206445" y="236349"/>
                  </a:lnTo>
                  <a:cubicBezTo>
                    <a:pt x="1207944" y="236349"/>
                    <a:pt x="1209249" y="237587"/>
                    <a:pt x="1209249" y="239150"/>
                  </a:cubicBezTo>
                  <a:lnTo>
                    <a:pt x="1209249" y="280050"/>
                  </a:lnTo>
                  <a:cubicBezTo>
                    <a:pt x="1209249" y="281548"/>
                    <a:pt x="1208010" y="282850"/>
                    <a:pt x="1206445" y="282850"/>
                  </a:cubicBezTo>
                  <a:lnTo>
                    <a:pt x="1016764" y="282850"/>
                  </a:lnTo>
                  <a:cubicBezTo>
                    <a:pt x="1015265" y="282850"/>
                    <a:pt x="1013960" y="281613"/>
                    <a:pt x="1013960" y="280050"/>
                  </a:cubicBezTo>
                  <a:lnTo>
                    <a:pt x="1013960" y="7620"/>
                  </a:lnTo>
                  <a:cubicBezTo>
                    <a:pt x="1013960" y="6122"/>
                    <a:pt x="1015199" y="4819"/>
                    <a:pt x="1016764" y="4819"/>
                  </a:cubicBezTo>
                  <a:close/>
                  <a:moveTo>
                    <a:pt x="1266042" y="7555"/>
                  </a:moveTo>
                  <a:cubicBezTo>
                    <a:pt x="1266042" y="6057"/>
                    <a:pt x="1267281" y="4754"/>
                    <a:pt x="1268846" y="4754"/>
                  </a:cubicBezTo>
                  <a:lnTo>
                    <a:pt x="1381780" y="4754"/>
                  </a:lnTo>
                  <a:cubicBezTo>
                    <a:pt x="1441834" y="4754"/>
                    <a:pt x="1479587" y="38491"/>
                    <a:pt x="1479587" y="92547"/>
                  </a:cubicBezTo>
                  <a:cubicBezTo>
                    <a:pt x="1479587" y="136638"/>
                    <a:pt x="1454157" y="167183"/>
                    <a:pt x="1411579" y="176757"/>
                  </a:cubicBezTo>
                  <a:lnTo>
                    <a:pt x="1488520" y="278357"/>
                  </a:lnTo>
                  <a:cubicBezTo>
                    <a:pt x="1489889" y="280180"/>
                    <a:pt x="1488586" y="282785"/>
                    <a:pt x="1486303" y="282785"/>
                  </a:cubicBezTo>
                  <a:lnTo>
                    <a:pt x="1432445" y="282785"/>
                  </a:lnTo>
                  <a:cubicBezTo>
                    <a:pt x="1431532" y="282785"/>
                    <a:pt x="1430749" y="282394"/>
                    <a:pt x="1430227" y="281678"/>
                  </a:cubicBezTo>
                  <a:lnTo>
                    <a:pt x="1355111" y="179948"/>
                  </a:lnTo>
                  <a:lnTo>
                    <a:pt x="1316119" y="179948"/>
                  </a:lnTo>
                  <a:lnTo>
                    <a:pt x="1316119" y="280050"/>
                  </a:lnTo>
                  <a:cubicBezTo>
                    <a:pt x="1316119" y="281548"/>
                    <a:pt x="1314880" y="282850"/>
                    <a:pt x="1313315" y="282850"/>
                  </a:cubicBezTo>
                  <a:lnTo>
                    <a:pt x="1268781" y="282850"/>
                  </a:lnTo>
                  <a:cubicBezTo>
                    <a:pt x="1267281" y="282850"/>
                    <a:pt x="1265977" y="281613"/>
                    <a:pt x="1265977" y="280050"/>
                  </a:cubicBezTo>
                  <a:lnTo>
                    <a:pt x="1265977" y="7620"/>
                  </a:lnTo>
                  <a:close/>
                  <a:moveTo>
                    <a:pt x="1376955" y="133447"/>
                  </a:moveTo>
                  <a:cubicBezTo>
                    <a:pt x="1411513" y="133447"/>
                    <a:pt x="1427880" y="118728"/>
                    <a:pt x="1427880" y="92547"/>
                  </a:cubicBezTo>
                  <a:cubicBezTo>
                    <a:pt x="1427880" y="66365"/>
                    <a:pt x="1411579" y="51646"/>
                    <a:pt x="1376955" y="51646"/>
                  </a:cubicBezTo>
                  <a:lnTo>
                    <a:pt x="1316119" y="51646"/>
                  </a:lnTo>
                  <a:lnTo>
                    <a:pt x="1316119" y="133447"/>
                  </a:lnTo>
                  <a:lnTo>
                    <a:pt x="1376955" y="133447"/>
                  </a:lnTo>
                  <a:close/>
                  <a:moveTo>
                    <a:pt x="1521319" y="248398"/>
                  </a:moveTo>
                  <a:lnTo>
                    <a:pt x="1547139" y="213489"/>
                  </a:lnTo>
                  <a:cubicBezTo>
                    <a:pt x="1548052" y="212252"/>
                    <a:pt x="1549748" y="212056"/>
                    <a:pt x="1550986" y="212903"/>
                  </a:cubicBezTo>
                  <a:cubicBezTo>
                    <a:pt x="1578437" y="232832"/>
                    <a:pt x="1605497" y="241820"/>
                    <a:pt x="1631058" y="241820"/>
                  </a:cubicBezTo>
                  <a:cubicBezTo>
                    <a:pt x="1664833" y="241820"/>
                    <a:pt x="1683939" y="225929"/>
                    <a:pt x="1683939" y="204111"/>
                  </a:cubicBezTo>
                  <a:cubicBezTo>
                    <a:pt x="1683939" y="187047"/>
                    <a:pt x="1672397" y="175129"/>
                    <a:pt x="1642208" y="167965"/>
                  </a:cubicBezTo>
                  <a:lnTo>
                    <a:pt x="1593304" y="156437"/>
                  </a:lnTo>
                  <a:cubicBezTo>
                    <a:pt x="1549160" y="145691"/>
                    <a:pt x="1524904" y="120291"/>
                    <a:pt x="1524904" y="83364"/>
                  </a:cubicBezTo>
                  <a:cubicBezTo>
                    <a:pt x="1524904" y="34909"/>
                    <a:pt x="1565071" y="0"/>
                    <a:pt x="1627080" y="0"/>
                  </a:cubicBezTo>
                  <a:cubicBezTo>
                    <a:pt x="1664638" y="0"/>
                    <a:pt x="1700761" y="12830"/>
                    <a:pt x="1726843" y="36993"/>
                  </a:cubicBezTo>
                  <a:cubicBezTo>
                    <a:pt x="1727952" y="38035"/>
                    <a:pt x="1728017" y="39858"/>
                    <a:pt x="1726974" y="40965"/>
                  </a:cubicBezTo>
                  <a:lnTo>
                    <a:pt x="1698088" y="71901"/>
                  </a:lnTo>
                  <a:cubicBezTo>
                    <a:pt x="1697045" y="73008"/>
                    <a:pt x="1695350" y="73008"/>
                    <a:pt x="1694241" y="72031"/>
                  </a:cubicBezTo>
                  <a:cubicBezTo>
                    <a:pt x="1673310" y="53470"/>
                    <a:pt x="1650162" y="45264"/>
                    <a:pt x="1626298" y="45264"/>
                  </a:cubicBezTo>
                  <a:cubicBezTo>
                    <a:pt x="1593304" y="45264"/>
                    <a:pt x="1575373" y="60374"/>
                    <a:pt x="1575373" y="80238"/>
                  </a:cubicBezTo>
                  <a:cubicBezTo>
                    <a:pt x="1575373" y="96129"/>
                    <a:pt x="1586132" y="106875"/>
                    <a:pt x="1617886" y="114365"/>
                  </a:cubicBezTo>
                  <a:lnTo>
                    <a:pt x="1666790" y="125892"/>
                  </a:lnTo>
                  <a:cubicBezTo>
                    <a:pt x="1712107" y="137029"/>
                    <a:pt x="1734799" y="161647"/>
                    <a:pt x="1734799" y="200529"/>
                  </a:cubicBezTo>
                  <a:cubicBezTo>
                    <a:pt x="1734799" y="252566"/>
                    <a:pt x="1695415" y="287474"/>
                    <a:pt x="1629428" y="287474"/>
                  </a:cubicBezTo>
                  <a:cubicBezTo>
                    <a:pt x="1589457" y="287474"/>
                    <a:pt x="1550986" y="274970"/>
                    <a:pt x="1521840" y="252240"/>
                  </a:cubicBezTo>
                  <a:cubicBezTo>
                    <a:pt x="1520666" y="251329"/>
                    <a:pt x="1520406" y="249570"/>
                    <a:pt x="1521319" y="248333"/>
                  </a:cubicBezTo>
                  <a:close/>
                  <a:moveTo>
                    <a:pt x="1783702" y="4754"/>
                  </a:moveTo>
                  <a:lnTo>
                    <a:pt x="1828237" y="4754"/>
                  </a:lnTo>
                  <a:cubicBezTo>
                    <a:pt x="1829736" y="4754"/>
                    <a:pt x="1831041" y="5992"/>
                    <a:pt x="1831041" y="7555"/>
                  </a:cubicBezTo>
                  <a:lnTo>
                    <a:pt x="1831041" y="279985"/>
                  </a:lnTo>
                  <a:cubicBezTo>
                    <a:pt x="1831041" y="281483"/>
                    <a:pt x="1829802" y="282785"/>
                    <a:pt x="1828237" y="282785"/>
                  </a:cubicBezTo>
                  <a:lnTo>
                    <a:pt x="1783702" y="282785"/>
                  </a:lnTo>
                  <a:cubicBezTo>
                    <a:pt x="1782202" y="282785"/>
                    <a:pt x="1780898" y="281548"/>
                    <a:pt x="1780898" y="279985"/>
                  </a:cubicBezTo>
                  <a:lnTo>
                    <a:pt x="1780898" y="7555"/>
                  </a:lnTo>
                  <a:cubicBezTo>
                    <a:pt x="1780898" y="6057"/>
                    <a:pt x="1782137" y="4754"/>
                    <a:pt x="1783702" y="4754"/>
                  </a:cubicBezTo>
                  <a:close/>
                  <a:moveTo>
                    <a:pt x="1961450" y="51646"/>
                  </a:moveTo>
                  <a:lnTo>
                    <a:pt x="1875966" y="51646"/>
                  </a:lnTo>
                  <a:cubicBezTo>
                    <a:pt x="1874467" y="51646"/>
                    <a:pt x="1873163" y="50409"/>
                    <a:pt x="1873163" y="48846"/>
                  </a:cubicBezTo>
                  <a:lnTo>
                    <a:pt x="1873163" y="7555"/>
                  </a:lnTo>
                  <a:cubicBezTo>
                    <a:pt x="1873163" y="6057"/>
                    <a:pt x="1874401" y="4754"/>
                    <a:pt x="1875966" y="4754"/>
                  </a:cubicBezTo>
                  <a:lnTo>
                    <a:pt x="2097467" y="4754"/>
                  </a:lnTo>
                  <a:cubicBezTo>
                    <a:pt x="2098967" y="4754"/>
                    <a:pt x="2100271" y="5992"/>
                    <a:pt x="2100271" y="7555"/>
                  </a:cubicBezTo>
                  <a:lnTo>
                    <a:pt x="2100271" y="48846"/>
                  </a:lnTo>
                  <a:cubicBezTo>
                    <a:pt x="2100271" y="50344"/>
                    <a:pt x="2099032" y="51646"/>
                    <a:pt x="2097467" y="51646"/>
                  </a:cubicBezTo>
                  <a:lnTo>
                    <a:pt x="2011984" y="51646"/>
                  </a:lnTo>
                  <a:lnTo>
                    <a:pt x="2011984" y="279985"/>
                  </a:lnTo>
                  <a:cubicBezTo>
                    <a:pt x="2011984" y="281483"/>
                    <a:pt x="2010745" y="282785"/>
                    <a:pt x="2009180" y="282785"/>
                  </a:cubicBezTo>
                  <a:lnTo>
                    <a:pt x="1964254" y="282785"/>
                  </a:lnTo>
                  <a:cubicBezTo>
                    <a:pt x="1962754" y="282785"/>
                    <a:pt x="1961450" y="281548"/>
                    <a:pt x="1961450" y="279985"/>
                  </a:cubicBezTo>
                  <a:lnTo>
                    <a:pt x="1961450" y="51646"/>
                  </a:lnTo>
                  <a:close/>
                  <a:moveTo>
                    <a:pt x="2225464" y="173566"/>
                  </a:moveTo>
                  <a:lnTo>
                    <a:pt x="2125440" y="8988"/>
                  </a:lnTo>
                  <a:cubicBezTo>
                    <a:pt x="2124332" y="7164"/>
                    <a:pt x="2125635" y="4754"/>
                    <a:pt x="2127787" y="4754"/>
                  </a:cubicBezTo>
                  <a:lnTo>
                    <a:pt x="2177734" y="4754"/>
                  </a:lnTo>
                  <a:cubicBezTo>
                    <a:pt x="2178712" y="4754"/>
                    <a:pt x="2179625" y="5275"/>
                    <a:pt x="2180081" y="6122"/>
                  </a:cubicBezTo>
                  <a:lnTo>
                    <a:pt x="2250828" y="123548"/>
                  </a:lnTo>
                  <a:lnTo>
                    <a:pt x="2321184" y="6187"/>
                  </a:lnTo>
                  <a:cubicBezTo>
                    <a:pt x="2321706" y="5340"/>
                    <a:pt x="2322618" y="4819"/>
                    <a:pt x="2323531" y="4819"/>
                  </a:cubicBezTo>
                  <a:lnTo>
                    <a:pt x="2373478" y="4819"/>
                  </a:lnTo>
                  <a:cubicBezTo>
                    <a:pt x="2375630" y="4819"/>
                    <a:pt x="2377000" y="7164"/>
                    <a:pt x="2375826" y="9053"/>
                  </a:cubicBezTo>
                  <a:lnTo>
                    <a:pt x="2275802" y="173631"/>
                  </a:lnTo>
                  <a:lnTo>
                    <a:pt x="2275802" y="280050"/>
                  </a:lnTo>
                  <a:cubicBezTo>
                    <a:pt x="2275802" y="281548"/>
                    <a:pt x="2274563" y="282850"/>
                    <a:pt x="2272998" y="282850"/>
                  </a:cubicBezTo>
                  <a:lnTo>
                    <a:pt x="2228072" y="282850"/>
                  </a:lnTo>
                  <a:cubicBezTo>
                    <a:pt x="2226572" y="282850"/>
                    <a:pt x="2225268" y="281613"/>
                    <a:pt x="2225268" y="280050"/>
                  </a:cubicBezTo>
                  <a:lnTo>
                    <a:pt x="2225268" y="173631"/>
                  </a:lnTo>
                  <a:close/>
                  <a:moveTo>
                    <a:pt x="2114" y="612007"/>
                  </a:moveTo>
                  <a:cubicBezTo>
                    <a:pt x="2114" y="528187"/>
                    <a:pt x="65363" y="468269"/>
                    <a:pt x="145630" y="468269"/>
                  </a:cubicBezTo>
                  <a:cubicBezTo>
                    <a:pt x="225896" y="468269"/>
                    <a:pt x="288754" y="528252"/>
                    <a:pt x="288754" y="612007"/>
                  </a:cubicBezTo>
                  <a:cubicBezTo>
                    <a:pt x="288754" y="695761"/>
                    <a:pt x="225505" y="755744"/>
                    <a:pt x="145630" y="755744"/>
                  </a:cubicBezTo>
                  <a:cubicBezTo>
                    <a:pt x="65754" y="755744"/>
                    <a:pt x="2114" y="695761"/>
                    <a:pt x="2114" y="612007"/>
                  </a:cubicBezTo>
                  <a:close/>
                  <a:moveTo>
                    <a:pt x="145630" y="708526"/>
                  </a:moveTo>
                  <a:cubicBezTo>
                    <a:pt x="197337" y="708526"/>
                    <a:pt x="237046" y="670426"/>
                    <a:pt x="237046" y="612007"/>
                  </a:cubicBezTo>
                  <a:cubicBezTo>
                    <a:pt x="237046" y="553587"/>
                    <a:pt x="197272" y="515487"/>
                    <a:pt x="145630" y="515487"/>
                  </a:cubicBezTo>
                  <a:cubicBezTo>
                    <a:pt x="93987" y="515487"/>
                    <a:pt x="53756" y="553587"/>
                    <a:pt x="53756" y="612007"/>
                  </a:cubicBezTo>
                  <a:cubicBezTo>
                    <a:pt x="53756" y="670426"/>
                    <a:pt x="93531" y="708526"/>
                    <a:pt x="145630" y="708526"/>
                  </a:cubicBezTo>
                  <a:close/>
                  <a:moveTo>
                    <a:pt x="343200" y="473024"/>
                  </a:moveTo>
                  <a:lnTo>
                    <a:pt x="532880" y="473024"/>
                  </a:lnTo>
                  <a:cubicBezTo>
                    <a:pt x="534380" y="473024"/>
                    <a:pt x="535684" y="474261"/>
                    <a:pt x="535684" y="475824"/>
                  </a:cubicBezTo>
                  <a:lnTo>
                    <a:pt x="535684" y="516725"/>
                  </a:lnTo>
                  <a:cubicBezTo>
                    <a:pt x="535684" y="518223"/>
                    <a:pt x="534445" y="519525"/>
                    <a:pt x="532880" y="519525"/>
                  </a:cubicBezTo>
                  <a:lnTo>
                    <a:pt x="390538" y="519525"/>
                  </a:lnTo>
                  <a:lnTo>
                    <a:pt x="390538" y="592599"/>
                  </a:lnTo>
                  <a:lnTo>
                    <a:pt x="520948" y="592599"/>
                  </a:lnTo>
                  <a:cubicBezTo>
                    <a:pt x="522447" y="592599"/>
                    <a:pt x="523752" y="593836"/>
                    <a:pt x="523752" y="595399"/>
                  </a:cubicBezTo>
                  <a:lnTo>
                    <a:pt x="523752" y="636299"/>
                  </a:lnTo>
                  <a:cubicBezTo>
                    <a:pt x="523752" y="637797"/>
                    <a:pt x="522513" y="639100"/>
                    <a:pt x="520948" y="639100"/>
                  </a:cubicBezTo>
                  <a:lnTo>
                    <a:pt x="390538" y="639100"/>
                  </a:lnTo>
                  <a:lnTo>
                    <a:pt x="390538" y="748319"/>
                  </a:lnTo>
                  <a:cubicBezTo>
                    <a:pt x="390538" y="749817"/>
                    <a:pt x="389299" y="751120"/>
                    <a:pt x="387735" y="751120"/>
                  </a:cubicBezTo>
                  <a:lnTo>
                    <a:pt x="343200" y="751120"/>
                  </a:lnTo>
                  <a:cubicBezTo>
                    <a:pt x="341700" y="751120"/>
                    <a:pt x="340396" y="749882"/>
                    <a:pt x="340396" y="748319"/>
                  </a:cubicBezTo>
                  <a:lnTo>
                    <a:pt x="340396" y="475889"/>
                  </a:lnTo>
                  <a:cubicBezTo>
                    <a:pt x="340396" y="474392"/>
                    <a:pt x="341635" y="473089"/>
                    <a:pt x="343200" y="473089"/>
                  </a:cubicBezTo>
                  <a:close/>
                  <a:moveTo>
                    <a:pt x="768921" y="473024"/>
                  </a:moveTo>
                  <a:lnTo>
                    <a:pt x="822780" y="473024"/>
                  </a:lnTo>
                  <a:cubicBezTo>
                    <a:pt x="823954" y="473024"/>
                    <a:pt x="824932" y="473740"/>
                    <a:pt x="825389" y="474782"/>
                  </a:cubicBezTo>
                  <a:lnTo>
                    <a:pt x="931803" y="747212"/>
                  </a:lnTo>
                  <a:cubicBezTo>
                    <a:pt x="932520" y="749036"/>
                    <a:pt x="931150" y="750990"/>
                    <a:pt x="929194" y="750990"/>
                  </a:cubicBezTo>
                  <a:lnTo>
                    <a:pt x="881856" y="750990"/>
                  </a:lnTo>
                  <a:cubicBezTo>
                    <a:pt x="880682" y="750990"/>
                    <a:pt x="879704" y="750273"/>
                    <a:pt x="879248" y="749231"/>
                  </a:cubicBezTo>
                  <a:lnTo>
                    <a:pt x="855252" y="686708"/>
                  </a:lnTo>
                  <a:lnTo>
                    <a:pt x="735993" y="686708"/>
                  </a:lnTo>
                  <a:lnTo>
                    <a:pt x="711997" y="749231"/>
                  </a:lnTo>
                  <a:cubicBezTo>
                    <a:pt x="711606" y="750273"/>
                    <a:pt x="710563" y="750990"/>
                    <a:pt x="709389" y="750990"/>
                  </a:cubicBezTo>
                  <a:lnTo>
                    <a:pt x="662507" y="750990"/>
                  </a:lnTo>
                  <a:cubicBezTo>
                    <a:pt x="660551" y="750990"/>
                    <a:pt x="659247" y="749036"/>
                    <a:pt x="659899" y="747212"/>
                  </a:cubicBezTo>
                  <a:lnTo>
                    <a:pt x="766248" y="474782"/>
                  </a:lnTo>
                  <a:cubicBezTo>
                    <a:pt x="766639" y="473740"/>
                    <a:pt x="767682" y="473024"/>
                    <a:pt x="768856" y="473024"/>
                  </a:cubicBezTo>
                  <a:close/>
                  <a:moveTo>
                    <a:pt x="839016" y="643398"/>
                  </a:moveTo>
                  <a:lnTo>
                    <a:pt x="795655" y="530206"/>
                  </a:lnTo>
                  <a:lnTo>
                    <a:pt x="752294" y="643398"/>
                  </a:lnTo>
                  <a:lnTo>
                    <a:pt x="838951" y="643398"/>
                  </a:lnTo>
                  <a:close/>
                  <a:moveTo>
                    <a:pt x="970990" y="475824"/>
                  </a:moveTo>
                  <a:cubicBezTo>
                    <a:pt x="970990" y="474326"/>
                    <a:pt x="972229" y="473024"/>
                    <a:pt x="973794" y="473024"/>
                  </a:cubicBezTo>
                  <a:lnTo>
                    <a:pt x="1081969" y="473024"/>
                  </a:lnTo>
                  <a:cubicBezTo>
                    <a:pt x="1143979" y="473024"/>
                    <a:pt x="1181732" y="506369"/>
                    <a:pt x="1181732" y="561598"/>
                  </a:cubicBezTo>
                  <a:cubicBezTo>
                    <a:pt x="1181732" y="616826"/>
                    <a:pt x="1143979" y="650562"/>
                    <a:pt x="1081969" y="650562"/>
                  </a:cubicBezTo>
                  <a:lnTo>
                    <a:pt x="1021133" y="650562"/>
                  </a:lnTo>
                  <a:lnTo>
                    <a:pt x="1021133" y="748254"/>
                  </a:lnTo>
                  <a:cubicBezTo>
                    <a:pt x="1021133" y="749752"/>
                    <a:pt x="1019894" y="751055"/>
                    <a:pt x="1018329" y="751055"/>
                  </a:cubicBezTo>
                  <a:lnTo>
                    <a:pt x="973794" y="751055"/>
                  </a:lnTo>
                  <a:cubicBezTo>
                    <a:pt x="972295" y="751055"/>
                    <a:pt x="970990" y="749817"/>
                    <a:pt x="970990" y="748254"/>
                  </a:cubicBezTo>
                  <a:lnTo>
                    <a:pt x="970990" y="475824"/>
                  </a:lnTo>
                  <a:close/>
                  <a:moveTo>
                    <a:pt x="1077926" y="603736"/>
                  </a:moveTo>
                  <a:cubicBezTo>
                    <a:pt x="1113724" y="603736"/>
                    <a:pt x="1130416" y="589017"/>
                    <a:pt x="1130416" y="561663"/>
                  </a:cubicBezTo>
                  <a:cubicBezTo>
                    <a:pt x="1130416" y="534309"/>
                    <a:pt x="1113724" y="519981"/>
                    <a:pt x="1077926" y="519981"/>
                  </a:cubicBezTo>
                  <a:lnTo>
                    <a:pt x="1021068" y="519981"/>
                  </a:lnTo>
                  <a:lnTo>
                    <a:pt x="1021068" y="603801"/>
                  </a:lnTo>
                  <a:lnTo>
                    <a:pt x="1077926" y="603801"/>
                  </a:lnTo>
                  <a:close/>
                  <a:moveTo>
                    <a:pt x="1232200" y="475824"/>
                  </a:moveTo>
                  <a:cubicBezTo>
                    <a:pt x="1232200" y="474326"/>
                    <a:pt x="1233439" y="473024"/>
                    <a:pt x="1235005" y="473024"/>
                  </a:cubicBezTo>
                  <a:lnTo>
                    <a:pt x="1343179" y="473024"/>
                  </a:lnTo>
                  <a:cubicBezTo>
                    <a:pt x="1405189" y="473024"/>
                    <a:pt x="1442942" y="506369"/>
                    <a:pt x="1442942" y="561598"/>
                  </a:cubicBezTo>
                  <a:cubicBezTo>
                    <a:pt x="1442942" y="616826"/>
                    <a:pt x="1405189" y="650562"/>
                    <a:pt x="1343179" y="650562"/>
                  </a:cubicBezTo>
                  <a:lnTo>
                    <a:pt x="1282343" y="650562"/>
                  </a:lnTo>
                  <a:lnTo>
                    <a:pt x="1282343" y="748254"/>
                  </a:lnTo>
                  <a:cubicBezTo>
                    <a:pt x="1282343" y="749752"/>
                    <a:pt x="1281104" y="751055"/>
                    <a:pt x="1279539" y="751055"/>
                  </a:cubicBezTo>
                  <a:lnTo>
                    <a:pt x="1235005" y="751055"/>
                  </a:lnTo>
                  <a:cubicBezTo>
                    <a:pt x="1233505" y="751055"/>
                    <a:pt x="1232200" y="749817"/>
                    <a:pt x="1232200" y="748254"/>
                  </a:cubicBezTo>
                  <a:lnTo>
                    <a:pt x="1232200" y="475824"/>
                  </a:lnTo>
                  <a:close/>
                  <a:moveTo>
                    <a:pt x="1339136" y="603736"/>
                  </a:moveTo>
                  <a:cubicBezTo>
                    <a:pt x="1374934" y="603736"/>
                    <a:pt x="1391626" y="589017"/>
                    <a:pt x="1391626" y="561663"/>
                  </a:cubicBezTo>
                  <a:cubicBezTo>
                    <a:pt x="1391626" y="534309"/>
                    <a:pt x="1374934" y="519981"/>
                    <a:pt x="1339136" y="519981"/>
                  </a:cubicBezTo>
                  <a:lnTo>
                    <a:pt x="1282278" y="519981"/>
                  </a:lnTo>
                  <a:lnTo>
                    <a:pt x="1282278" y="603801"/>
                  </a:lnTo>
                  <a:lnTo>
                    <a:pt x="1339136" y="603801"/>
                  </a:lnTo>
                  <a:close/>
                  <a:moveTo>
                    <a:pt x="1496149" y="473089"/>
                  </a:moveTo>
                  <a:lnTo>
                    <a:pt x="1540684" y="473089"/>
                  </a:lnTo>
                  <a:cubicBezTo>
                    <a:pt x="1542184" y="473089"/>
                    <a:pt x="1543488" y="474326"/>
                    <a:pt x="1543488" y="475889"/>
                  </a:cubicBezTo>
                  <a:lnTo>
                    <a:pt x="1543488" y="704228"/>
                  </a:lnTo>
                  <a:lnTo>
                    <a:pt x="1674289" y="704228"/>
                  </a:lnTo>
                  <a:cubicBezTo>
                    <a:pt x="1675788" y="704228"/>
                    <a:pt x="1677092" y="705465"/>
                    <a:pt x="1677092" y="707028"/>
                  </a:cubicBezTo>
                  <a:lnTo>
                    <a:pt x="1677092" y="748319"/>
                  </a:lnTo>
                  <a:cubicBezTo>
                    <a:pt x="1677092" y="749817"/>
                    <a:pt x="1675853" y="751120"/>
                    <a:pt x="1674289" y="751120"/>
                  </a:cubicBezTo>
                  <a:lnTo>
                    <a:pt x="1493345" y="751120"/>
                  </a:lnTo>
                  <a:lnTo>
                    <a:pt x="1493345" y="475889"/>
                  </a:lnTo>
                  <a:cubicBezTo>
                    <a:pt x="1493345" y="474392"/>
                    <a:pt x="1494584" y="473089"/>
                    <a:pt x="1496149" y="473089"/>
                  </a:cubicBezTo>
                  <a:close/>
                  <a:moveTo>
                    <a:pt x="1727169" y="473089"/>
                  </a:moveTo>
                  <a:lnTo>
                    <a:pt x="1771704" y="473089"/>
                  </a:lnTo>
                  <a:cubicBezTo>
                    <a:pt x="1773204" y="473089"/>
                    <a:pt x="1774508" y="474326"/>
                    <a:pt x="1774508" y="475889"/>
                  </a:cubicBezTo>
                  <a:lnTo>
                    <a:pt x="1774508" y="748319"/>
                  </a:lnTo>
                  <a:cubicBezTo>
                    <a:pt x="1774508" y="749817"/>
                    <a:pt x="1773269" y="751120"/>
                    <a:pt x="1771704" y="751120"/>
                  </a:cubicBezTo>
                  <a:lnTo>
                    <a:pt x="1727169" y="751120"/>
                  </a:lnTo>
                  <a:cubicBezTo>
                    <a:pt x="1725670" y="751120"/>
                    <a:pt x="1724365" y="749882"/>
                    <a:pt x="1724365" y="748319"/>
                  </a:cubicBezTo>
                  <a:lnTo>
                    <a:pt x="1724365" y="475889"/>
                  </a:lnTo>
                  <a:cubicBezTo>
                    <a:pt x="1724365" y="474392"/>
                    <a:pt x="1725605" y="473089"/>
                    <a:pt x="1727169" y="473089"/>
                  </a:cubicBezTo>
                  <a:close/>
                  <a:moveTo>
                    <a:pt x="1844082" y="473089"/>
                  </a:moveTo>
                  <a:lnTo>
                    <a:pt x="2033762" y="473089"/>
                  </a:lnTo>
                  <a:cubicBezTo>
                    <a:pt x="2035262" y="473089"/>
                    <a:pt x="2036565" y="474326"/>
                    <a:pt x="2036565" y="475889"/>
                  </a:cubicBezTo>
                  <a:lnTo>
                    <a:pt x="2036565" y="516790"/>
                  </a:lnTo>
                  <a:cubicBezTo>
                    <a:pt x="2036565" y="518288"/>
                    <a:pt x="2035327" y="519590"/>
                    <a:pt x="2033762" y="519590"/>
                  </a:cubicBezTo>
                  <a:lnTo>
                    <a:pt x="1891420" y="519590"/>
                  </a:lnTo>
                  <a:lnTo>
                    <a:pt x="1891420" y="583937"/>
                  </a:lnTo>
                  <a:lnTo>
                    <a:pt x="2015114" y="583937"/>
                  </a:lnTo>
                  <a:cubicBezTo>
                    <a:pt x="2016613" y="583937"/>
                    <a:pt x="2017917" y="585174"/>
                    <a:pt x="2017917" y="586737"/>
                  </a:cubicBezTo>
                  <a:lnTo>
                    <a:pt x="2017917" y="627247"/>
                  </a:lnTo>
                  <a:cubicBezTo>
                    <a:pt x="2017917" y="628745"/>
                    <a:pt x="2016678" y="630047"/>
                    <a:pt x="2015114" y="630047"/>
                  </a:cubicBezTo>
                  <a:lnTo>
                    <a:pt x="1891420" y="630047"/>
                  </a:lnTo>
                  <a:lnTo>
                    <a:pt x="1891420" y="704684"/>
                  </a:lnTo>
                  <a:lnTo>
                    <a:pt x="2033762" y="704684"/>
                  </a:lnTo>
                  <a:cubicBezTo>
                    <a:pt x="2035262" y="704684"/>
                    <a:pt x="2036565" y="705921"/>
                    <a:pt x="2036565" y="707484"/>
                  </a:cubicBezTo>
                  <a:lnTo>
                    <a:pt x="2036565" y="748384"/>
                  </a:lnTo>
                  <a:cubicBezTo>
                    <a:pt x="2036565" y="749882"/>
                    <a:pt x="2035327" y="751185"/>
                    <a:pt x="2033762" y="751185"/>
                  </a:cubicBezTo>
                  <a:lnTo>
                    <a:pt x="1844082" y="751185"/>
                  </a:lnTo>
                  <a:cubicBezTo>
                    <a:pt x="1842581" y="751185"/>
                    <a:pt x="1841278" y="749948"/>
                    <a:pt x="1841278" y="748384"/>
                  </a:cubicBezTo>
                  <a:lnTo>
                    <a:pt x="1841278" y="475955"/>
                  </a:lnTo>
                  <a:cubicBezTo>
                    <a:pt x="1841278" y="474457"/>
                    <a:pt x="1842516" y="473154"/>
                    <a:pt x="1844082" y="473154"/>
                  </a:cubicBezTo>
                  <a:close/>
                  <a:moveTo>
                    <a:pt x="2093359" y="475889"/>
                  </a:moveTo>
                  <a:cubicBezTo>
                    <a:pt x="2093359" y="474392"/>
                    <a:pt x="2094598" y="473089"/>
                    <a:pt x="2096163" y="473089"/>
                  </a:cubicBezTo>
                  <a:lnTo>
                    <a:pt x="2183276" y="473089"/>
                  </a:lnTo>
                  <a:cubicBezTo>
                    <a:pt x="2266804" y="473089"/>
                    <a:pt x="2326401" y="525908"/>
                    <a:pt x="2326401" y="612072"/>
                  </a:cubicBezTo>
                  <a:cubicBezTo>
                    <a:pt x="2326401" y="698236"/>
                    <a:pt x="2266738" y="751055"/>
                    <a:pt x="2183276" y="751055"/>
                  </a:cubicBezTo>
                  <a:lnTo>
                    <a:pt x="2096163" y="751055"/>
                  </a:lnTo>
                  <a:cubicBezTo>
                    <a:pt x="2094663" y="751055"/>
                    <a:pt x="2093359" y="749817"/>
                    <a:pt x="2093359" y="748254"/>
                  </a:cubicBezTo>
                  <a:lnTo>
                    <a:pt x="2093359" y="475824"/>
                  </a:lnTo>
                  <a:close/>
                  <a:moveTo>
                    <a:pt x="2180798" y="704228"/>
                  </a:moveTo>
                  <a:cubicBezTo>
                    <a:pt x="2238440" y="704228"/>
                    <a:pt x="2274628" y="672055"/>
                    <a:pt x="2274628" y="612072"/>
                  </a:cubicBezTo>
                  <a:cubicBezTo>
                    <a:pt x="2274628" y="552089"/>
                    <a:pt x="2238440" y="519916"/>
                    <a:pt x="2180798" y="519916"/>
                  </a:cubicBezTo>
                  <a:lnTo>
                    <a:pt x="2143436" y="519916"/>
                  </a:lnTo>
                  <a:lnTo>
                    <a:pt x="2143436" y="704163"/>
                  </a:lnTo>
                  <a:lnTo>
                    <a:pt x="2180798" y="704163"/>
                  </a:lnTo>
                  <a:close/>
                  <a:moveTo>
                    <a:pt x="549" y="1184937"/>
                  </a:moveTo>
                  <a:lnTo>
                    <a:pt x="26370" y="1150028"/>
                  </a:lnTo>
                  <a:cubicBezTo>
                    <a:pt x="27283" y="1148791"/>
                    <a:pt x="28978" y="1148595"/>
                    <a:pt x="30217" y="1149442"/>
                  </a:cubicBezTo>
                  <a:cubicBezTo>
                    <a:pt x="57668" y="1169371"/>
                    <a:pt x="84728" y="1178359"/>
                    <a:pt x="110288" y="1178359"/>
                  </a:cubicBezTo>
                  <a:cubicBezTo>
                    <a:pt x="144065" y="1178359"/>
                    <a:pt x="163170" y="1162468"/>
                    <a:pt x="163170" y="1140650"/>
                  </a:cubicBezTo>
                  <a:cubicBezTo>
                    <a:pt x="163170" y="1123586"/>
                    <a:pt x="151628" y="1111668"/>
                    <a:pt x="121438" y="1104504"/>
                  </a:cubicBezTo>
                  <a:lnTo>
                    <a:pt x="72535" y="1092976"/>
                  </a:lnTo>
                  <a:cubicBezTo>
                    <a:pt x="28391" y="1082230"/>
                    <a:pt x="4135" y="1056830"/>
                    <a:pt x="4135" y="1019903"/>
                  </a:cubicBezTo>
                  <a:cubicBezTo>
                    <a:pt x="4135" y="971447"/>
                    <a:pt x="44301" y="936539"/>
                    <a:pt x="106311" y="936539"/>
                  </a:cubicBezTo>
                  <a:cubicBezTo>
                    <a:pt x="143869" y="936539"/>
                    <a:pt x="179992" y="949369"/>
                    <a:pt x="206074" y="973532"/>
                  </a:cubicBezTo>
                  <a:cubicBezTo>
                    <a:pt x="207183" y="974574"/>
                    <a:pt x="207248" y="976397"/>
                    <a:pt x="206205" y="977504"/>
                  </a:cubicBezTo>
                  <a:lnTo>
                    <a:pt x="177319" y="1008440"/>
                  </a:lnTo>
                  <a:cubicBezTo>
                    <a:pt x="176276" y="1009547"/>
                    <a:pt x="174580" y="1009547"/>
                    <a:pt x="173472" y="1008570"/>
                  </a:cubicBezTo>
                  <a:cubicBezTo>
                    <a:pt x="152541" y="990009"/>
                    <a:pt x="129394" y="981803"/>
                    <a:pt x="105528" y="981803"/>
                  </a:cubicBezTo>
                  <a:cubicBezTo>
                    <a:pt x="72535" y="981803"/>
                    <a:pt x="54604" y="996912"/>
                    <a:pt x="54604" y="1016777"/>
                  </a:cubicBezTo>
                  <a:cubicBezTo>
                    <a:pt x="54604" y="1032668"/>
                    <a:pt x="65363" y="1043414"/>
                    <a:pt x="97117" y="1050903"/>
                  </a:cubicBezTo>
                  <a:lnTo>
                    <a:pt x="146021" y="1062431"/>
                  </a:lnTo>
                  <a:cubicBezTo>
                    <a:pt x="191338" y="1073568"/>
                    <a:pt x="214029" y="1098186"/>
                    <a:pt x="214029" y="1137068"/>
                  </a:cubicBezTo>
                  <a:cubicBezTo>
                    <a:pt x="214029" y="1189105"/>
                    <a:pt x="174646" y="1224014"/>
                    <a:pt x="108658" y="1224014"/>
                  </a:cubicBezTo>
                  <a:cubicBezTo>
                    <a:pt x="68688" y="1224014"/>
                    <a:pt x="30217" y="1211509"/>
                    <a:pt x="1070" y="1188779"/>
                  </a:cubicBezTo>
                  <a:cubicBezTo>
                    <a:pt x="-103" y="1187867"/>
                    <a:pt x="-364" y="1186109"/>
                    <a:pt x="549" y="1184872"/>
                  </a:cubicBezTo>
                  <a:close/>
                  <a:moveTo>
                    <a:pt x="249435" y="1080667"/>
                  </a:moveTo>
                  <a:cubicBezTo>
                    <a:pt x="249435" y="996457"/>
                    <a:pt x="312684" y="936539"/>
                    <a:pt x="393342" y="936539"/>
                  </a:cubicBezTo>
                  <a:cubicBezTo>
                    <a:pt x="443680" y="936539"/>
                    <a:pt x="489845" y="960245"/>
                    <a:pt x="515992" y="1003621"/>
                  </a:cubicBezTo>
                  <a:cubicBezTo>
                    <a:pt x="516775" y="1004923"/>
                    <a:pt x="516318" y="1006682"/>
                    <a:pt x="515014" y="1007463"/>
                  </a:cubicBezTo>
                  <a:lnTo>
                    <a:pt x="476478" y="1030388"/>
                  </a:lnTo>
                  <a:cubicBezTo>
                    <a:pt x="475174" y="1031170"/>
                    <a:pt x="473479" y="1030714"/>
                    <a:pt x="472696" y="1029346"/>
                  </a:cubicBezTo>
                  <a:cubicBezTo>
                    <a:pt x="455743" y="999583"/>
                    <a:pt x="426662" y="983757"/>
                    <a:pt x="393342" y="983757"/>
                  </a:cubicBezTo>
                  <a:cubicBezTo>
                    <a:pt x="341244" y="983757"/>
                    <a:pt x="301469" y="1021856"/>
                    <a:pt x="301469" y="1080276"/>
                  </a:cubicBezTo>
                  <a:cubicBezTo>
                    <a:pt x="301469" y="1138696"/>
                    <a:pt x="341244" y="1176796"/>
                    <a:pt x="393342" y="1176796"/>
                  </a:cubicBezTo>
                  <a:cubicBezTo>
                    <a:pt x="427379" y="1176796"/>
                    <a:pt x="456851" y="1159928"/>
                    <a:pt x="473087" y="1131206"/>
                  </a:cubicBezTo>
                  <a:cubicBezTo>
                    <a:pt x="473870" y="1129838"/>
                    <a:pt x="475500" y="1129383"/>
                    <a:pt x="476869" y="1130164"/>
                  </a:cubicBezTo>
                  <a:lnTo>
                    <a:pt x="515340" y="1152764"/>
                  </a:lnTo>
                  <a:cubicBezTo>
                    <a:pt x="516709" y="1153545"/>
                    <a:pt x="517166" y="1155303"/>
                    <a:pt x="516318" y="1156606"/>
                  </a:cubicBezTo>
                  <a:cubicBezTo>
                    <a:pt x="490627" y="1199200"/>
                    <a:pt x="445180" y="1224078"/>
                    <a:pt x="392886" y="1224078"/>
                  </a:cubicBezTo>
                  <a:cubicBezTo>
                    <a:pt x="310989" y="1224078"/>
                    <a:pt x="249370" y="1164487"/>
                    <a:pt x="249370" y="1080732"/>
                  </a:cubicBezTo>
                  <a:close/>
                  <a:moveTo>
                    <a:pt x="566721" y="941293"/>
                  </a:moveTo>
                  <a:lnTo>
                    <a:pt x="611256" y="941293"/>
                  </a:lnTo>
                  <a:cubicBezTo>
                    <a:pt x="612756" y="941293"/>
                    <a:pt x="614060" y="942531"/>
                    <a:pt x="614060" y="944094"/>
                  </a:cubicBezTo>
                  <a:lnTo>
                    <a:pt x="614060" y="1216524"/>
                  </a:lnTo>
                  <a:cubicBezTo>
                    <a:pt x="614060" y="1218022"/>
                    <a:pt x="612821" y="1219324"/>
                    <a:pt x="611256" y="1219324"/>
                  </a:cubicBezTo>
                  <a:lnTo>
                    <a:pt x="566721" y="1219324"/>
                  </a:lnTo>
                  <a:cubicBezTo>
                    <a:pt x="565222" y="1219324"/>
                    <a:pt x="563917" y="1218087"/>
                    <a:pt x="563917" y="1216524"/>
                  </a:cubicBezTo>
                  <a:lnTo>
                    <a:pt x="563917" y="944094"/>
                  </a:lnTo>
                  <a:cubicBezTo>
                    <a:pt x="563917" y="942596"/>
                    <a:pt x="565156" y="941293"/>
                    <a:pt x="566721" y="941293"/>
                  </a:cubicBezTo>
                  <a:close/>
                  <a:moveTo>
                    <a:pt x="683634" y="941293"/>
                  </a:moveTo>
                  <a:lnTo>
                    <a:pt x="873314" y="941293"/>
                  </a:lnTo>
                  <a:cubicBezTo>
                    <a:pt x="874813" y="941293"/>
                    <a:pt x="876118" y="942531"/>
                    <a:pt x="876118" y="944094"/>
                  </a:cubicBezTo>
                  <a:lnTo>
                    <a:pt x="876118" y="984994"/>
                  </a:lnTo>
                  <a:cubicBezTo>
                    <a:pt x="876118" y="986492"/>
                    <a:pt x="874879" y="987795"/>
                    <a:pt x="873314" y="987795"/>
                  </a:cubicBezTo>
                  <a:lnTo>
                    <a:pt x="730972" y="987795"/>
                  </a:lnTo>
                  <a:lnTo>
                    <a:pt x="730972" y="1052141"/>
                  </a:lnTo>
                  <a:lnTo>
                    <a:pt x="854665" y="1052141"/>
                  </a:lnTo>
                  <a:cubicBezTo>
                    <a:pt x="856165" y="1052141"/>
                    <a:pt x="857469" y="1053378"/>
                    <a:pt x="857469" y="1054941"/>
                  </a:cubicBezTo>
                  <a:lnTo>
                    <a:pt x="857469" y="1095451"/>
                  </a:lnTo>
                  <a:cubicBezTo>
                    <a:pt x="857469" y="1096949"/>
                    <a:pt x="856230" y="1098252"/>
                    <a:pt x="854665" y="1098252"/>
                  </a:cubicBezTo>
                  <a:lnTo>
                    <a:pt x="730972" y="1098252"/>
                  </a:lnTo>
                  <a:lnTo>
                    <a:pt x="730972" y="1172888"/>
                  </a:lnTo>
                  <a:lnTo>
                    <a:pt x="873314" y="1172888"/>
                  </a:lnTo>
                  <a:cubicBezTo>
                    <a:pt x="874813" y="1172888"/>
                    <a:pt x="876118" y="1174126"/>
                    <a:pt x="876118" y="1175689"/>
                  </a:cubicBezTo>
                  <a:lnTo>
                    <a:pt x="876118" y="1216589"/>
                  </a:lnTo>
                  <a:cubicBezTo>
                    <a:pt x="876118" y="1218087"/>
                    <a:pt x="874879" y="1219389"/>
                    <a:pt x="873314" y="1219389"/>
                  </a:cubicBezTo>
                  <a:lnTo>
                    <a:pt x="683634" y="1219389"/>
                  </a:lnTo>
                  <a:cubicBezTo>
                    <a:pt x="682134" y="1219389"/>
                    <a:pt x="680829" y="1218152"/>
                    <a:pt x="680829" y="1216589"/>
                  </a:cubicBezTo>
                  <a:lnTo>
                    <a:pt x="680829" y="944159"/>
                  </a:lnTo>
                  <a:cubicBezTo>
                    <a:pt x="680829" y="942661"/>
                    <a:pt x="682068" y="941358"/>
                    <a:pt x="683634" y="941358"/>
                  </a:cubicBezTo>
                  <a:close/>
                  <a:moveTo>
                    <a:pt x="935715" y="941293"/>
                  </a:moveTo>
                  <a:lnTo>
                    <a:pt x="982792" y="941293"/>
                  </a:lnTo>
                  <a:cubicBezTo>
                    <a:pt x="983705" y="941293"/>
                    <a:pt x="984553" y="941749"/>
                    <a:pt x="985075" y="942466"/>
                  </a:cubicBezTo>
                  <a:lnTo>
                    <a:pt x="1122982" y="1137068"/>
                  </a:lnTo>
                  <a:lnTo>
                    <a:pt x="1122982" y="944029"/>
                  </a:lnTo>
                  <a:cubicBezTo>
                    <a:pt x="1122982" y="942531"/>
                    <a:pt x="1124221" y="941228"/>
                    <a:pt x="1125787" y="941228"/>
                  </a:cubicBezTo>
                  <a:lnTo>
                    <a:pt x="1170321" y="941228"/>
                  </a:lnTo>
                  <a:cubicBezTo>
                    <a:pt x="1171821" y="941228"/>
                    <a:pt x="1173125" y="942466"/>
                    <a:pt x="1173125" y="944029"/>
                  </a:cubicBezTo>
                  <a:lnTo>
                    <a:pt x="1173125" y="1216459"/>
                  </a:lnTo>
                  <a:cubicBezTo>
                    <a:pt x="1173125" y="1217956"/>
                    <a:pt x="1171886" y="1219259"/>
                    <a:pt x="1170321" y="1219259"/>
                  </a:cubicBezTo>
                  <a:lnTo>
                    <a:pt x="1123244" y="1219259"/>
                  </a:lnTo>
                  <a:cubicBezTo>
                    <a:pt x="1122331" y="1219259"/>
                    <a:pt x="1121483" y="1218803"/>
                    <a:pt x="1120961" y="1218087"/>
                  </a:cubicBezTo>
                  <a:lnTo>
                    <a:pt x="983053" y="1023094"/>
                  </a:lnTo>
                  <a:lnTo>
                    <a:pt x="983053" y="1216524"/>
                  </a:lnTo>
                  <a:cubicBezTo>
                    <a:pt x="983053" y="1218022"/>
                    <a:pt x="981815" y="1219324"/>
                    <a:pt x="980250" y="1219324"/>
                  </a:cubicBezTo>
                  <a:lnTo>
                    <a:pt x="935715" y="1219324"/>
                  </a:lnTo>
                  <a:cubicBezTo>
                    <a:pt x="934215" y="1219324"/>
                    <a:pt x="932911" y="1218087"/>
                    <a:pt x="932911" y="1216524"/>
                  </a:cubicBezTo>
                  <a:lnTo>
                    <a:pt x="932911" y="944094"/>
                  </a:lnTo>
                  <a:cubicBezTo>
                    <a:pt x="932911" y="942596"/>
                    <a:pt x="934150" y="941293"/>
                    <a:pt x="935715" y="941293"/>
                  </a:cubicBezTo>
                  <a:close/>
                  <a:moveTo>
                    <a:pt x="1224767" y="1080667"/>
                  </a:moveTo>
                  <a:cubicBezTo>
                    <a:pt x="1224767" y="996457"/>
                    <a:pt x="1288016" y="936539"/>
                    <a:pt x="1368674" y="936539"/>
                  </a:cubicBezTo>
                  <a:cubicBezTo>
                    <a:pt x="1419012" y="936539"/>
                    <a:pt x="1465177" y="960245"/>
                    <a:pt x="1491324" y="1003621"/>
                  </a:cubicBezTo>
                  <a:cubicBezTo>
                    <a:pt x="1492106" y="1004923"/>
                    <a:pt x="1491650" y="1006682"/>
                    <a:pt x="1490346" y="1007463"/>
                  </a:cubicBezTo>
                  <a:lnTo>
                    <a:pt x="1451810" y="1030388"/>
                  </a:lnTo>
                  <a:cubicBezTo>
                    <a:pt x="1450506" y="1031170"/>
                    <a:pt x="1448810" y="1030714"/>
                    <a:pt x="1448028" y="1029346"/>
                  </a:cubicBezTo>
                  <a:cubicBezTo>
                    <a:pt x="1431075" y="999583"/>
                    <a:pt x="1401994" y="983757"/>
                    <a:pt x="1368674" y="983757"/>
                  </a:cubicBezTo>
                  <a:cubicBezTo>
                    <a:pt x="1316576" y="983757"/>
                    <a:pt x="1276866" y="1021856"/>
                    <a:pt x="1276866" y="1080276"/>
                  </a:cubicBezTo>
                  <a:cubicBezTo>
                    <a:pt x="1276866" y="1138696"/>
                    <a:pt x="1316641" y="1176796"/>
                    <a:pt x="1368674" y="1176796"/>
                  </a:cubicBezTo>
                  <a:cubicBezTo>
                    <a:pt x="1402711" y="1176796"/>
                    <a:pt x="1432183" y="1159928"/>
                    <a:pt x="1448419" y="1131206"/>
                  </a:cubicBezTo>
                  <a:cubicBezTo>
                    <a:pt x="1449202" y="1129838"/>
                    <a:pt x="1450832" y="1129383"/>
                    <a:pt x="1452201" y="1130164"/>
                  </a:cubicBezTo>
                  <a:lnTo>
                    <a:pt x="1490672" y="1152764"/>
                  </a:lnTo>
                  <a:cubicBezTo>
                    <a:pt x="1492041" y="1153545"/>
                    <a:pt x="1492498" y="1155303"/>
                    <a:pt x="1491650" y="1156606"/>
                  </a:cubicBezTo>
                  <a:cubicBezTo>
                    <a:pt x="1465959" y="1199200"/>
                    <a:pt x="1420512" y="1224078"/>
                    <a:pt x="1368217" y="1224078"/>
                  </a:cubicBezTo>
                  <a:cubicBezTo>
                    <a:pt x="1286321" y="1224078"/>
                    <a:pt x="1224702" y="1164487"/>
                    <a:pt x="1224702" y="1080732"/>
                  </a:cubicBezTo>
                  <a:close/>
                  <a:moveTo>
                    <a:pt x="1542053" y="941293"/>
                  </a:moveTo>
                  <a:lnTo>
                    <a:pt x="1731733" y="941293"/>
                  </a:lnTo>
                  <a:cubicBezTo>
                    <a:pt x="1733234" y="941293"/>
                    <a:pt x="1734538" y="942531"/>
                    <a:pt x="1734538" y="944094"/>
                  </a:cubicBezTo>
                  <a:lnTo>
                    <a:pt x="1734538" y="984994"/>
                  </a:lnTo>
                  <a:cubicBezTo>
                    <a:pt x="1734538" y="986492"/>
                    <a:pt x="1733298" y="987795"/>
                    <a:pt x="1731733" y="987795"/>
                  </a:cubicBezTo>
                  <a:lnTo>
                    <a:pt x="1589392" y="987795"/>
                  </a:lnTo>
                  <a:lnTo>
                    <a:pt x="1589392" y="1052141"/>
                  </a:lnTo>
                  <a:lnTo>
                    <a:pt x="1713085" y="1052141"/>
                  </a:lnTo>
                  <a:cubicBezTo>
                    <a:pt x="1714585" y="1052141"/>
                    <a:pt x="1715889" y="1053378"/>
                    <a:pt x="1715889" y="1054941"/>
                  </a:cubicBezTo>
                  <a:lnTo>
                    <a:pt x="1715889" y="1095451"/>
                  </a:lnTo>
                  <a:cubicBezTo>
                    <a:pt x="1715889" y="1096949"/>
                    <a:pt x="1714650" y="1098252"/>
                    <a:pt x="1713085" y="1098252"/>
                  </a:cubicBezTo>
                  <a:lnTo>
                    <a:pt x="1589392" y="1098252"/>
                  </a:lnTo>
                  <a:lnTo>
                    <a:pt x="1589392" y="1172888"/>
                  </a:lnTo>
                  <a:lnTo>
                    <a:pt x="1731733" y="1172888"/>
                  </a:lnTo>
                  <a:cubicBezTo>
                    <a:pt x="1733234" y="1172888"/>
                    <a:pt x="1734538" y="1174126"/>
                    <a:pt x="1734538" y="1175689"/>
                  </a:cubicBezTo>
                  <a:lnTo>
                    <a:pt x="1734538" y="1216589"/>
                  </a:lnTo>
                  <a:cubicBezTo>
                    <a:pt x="1734538" y="1218087"/>
                    <a:pt x="1733298" y="1219389"/>
                    <a:pt x="1731733" y="1219389"/>
                  </a:cubicBezTo>
                  <a:lnTo>
                    <a:pt x="1542053" y="1219389"/>
                  </a:lnTo>
                  <a:cubicBezTo>
                    <a:pt x="1540554" y="1219389"/>
                    <a:pt x="1539250" y="1218152"/>
                    <a:pt x="1539250" y="1216589"/>
                  </a:cubicBezTo>
                  <a:lnTo>
                    <a:pt x="1539250" y="944159"/>
                  </a:lnTo>
                  <a:cubicBezTo>
                    <a:pt x="1539250" y="942661"/>
                    <a:pt x="1540488" y="941358"/>
                    <a:pt x="1542053" y="941358"/>
                  </a:cubicBezTo>
                  <a:close/>
                  <a:moveTo>
                    <a:pt x="1773856" y="1184937"/>
                  </a:moveTo>
                  <a:lnTo>
                    <a:pt x="1799677" y="1150028"/>
                  </a:lnTo>
                  <a:cubicBezTo>
                    <a:pt x="1800590" y="1148791"/>
                    <a:pt x="1802285" y="1148595"/>
                    <a:pt x="1803524" y="1149442"/>
                  </a:cubicBezTo>
                  <a:cubicBezTo>
                    <a:pt x="1830976" y="1169371"/>
                    <a:pt x="1858035" y="1178359"/>
                    <a:pt x="1883595" y="1178359"/>
                  </a:cubicBezTo>
                  <a:cubicBezTo>
                    <a:pt x="1917372" y="1178359"/>
                    <a:pt x="1936476" y="1162468"/>
                    <a:pt x="1936476" y="1140650"/>
                  </a:cubicBezTo>
                  <a:cubicBezTo>
                    <a:pt x="1936476" y="1123586"/>
                    <a:pt x="1924935" y="1111668"/>
                    <a:pt x="1894745" y="1104504"/>
                  </a:cubicBezTo>
                  <a:lnTo>
                    <a:pt x="1845842" y="1092976"/>
                  </a:lnTo>
                  <a:cubicBezTo>
                    <a:pt x="1801699" y="1082230"/>
                    <a:pt x="1777442" y="1056830"/>
                    <a:pt x="1777442" y="1019903"/>
                  </a:cubicBezTo>
                  <a:cubicBezTo>
                    <a:pt x="1777442" y="971447"/>
                    <a:pt x="1817608" y="936539"/>
                    <a:pt x="1879618" y="936539"/>
                  </a:cubicBezTo>
                  <a:cubicBezTo>
                    <a:pt x="1917176" y="936539"/>
                    <a:pt x="1953300" y="949369"/>
                    <a:pt x="1979382" y="973532"/>
                  </a:cubicBezTo>
                  <a:cubicBezTo>
                    <a:pt x="1980490" y="974574"/>
                    <a:pt x="1980555" y="976397"/>
                    <a:pt x="1979511" y="977504"/>
                  </a:cubicBezTo>
                  <a:lnTo>
                    <a:pt x="1950626" y="1008440"/>
                  </a:lnTo>
                  <a:cubicBezTo>
                    <a:pt x="1949583" y="1009547"/>
                    <a:pt x="1947887" y="1009547"/>
                    <a:pt x="1946779" y="1008570"/>
                  </a:cubicBezTo>
                  <a:cubicBezTo>
                    <a:pt x="1925848" y="990009"/>
                    <a:pt x="1902701" y="981803"/>
                    <a:pt x="1878836" y="981803"/>
                  </a:cubicBezTo>
                  <a:cubicBezTo>
                    <a:pt x="1845842" y="981803"/>
                    <a:pt x="1827910" y="996912"/>
                    <a:pt x="1827910" y="1016777"/>
                  </a:cubicBezTo>
                  <a:cubicBezTo>
                    <a:pt x="1827910" y="1032668"/>
                    <a:pt x="1838669" y="1043414"/>
                    <a:pt x="1870424" y="1050903"/>
                  </a:cubicBezTo>
                  <a:lnTo>
                    <a:pt x="1919328" y="1062431"/>
                  </a:lnTo>
                  <a:cubicBezTo>
                    <a:pt x="1964645" y="1073568"/>
                    <a:pt x="1987336" y="1098186"/>
                    <a:pt x="1987336" y="1137068"/>
                  </a:cubicBezTo>
                  <a:cubicBezTo>
                    <a:pt x="1987336" y="1189105"/>
                    <a:pt x="1947952" y="1224014"/>
                    <a:pt x="1881965" y="1224014"/>
                  </a:cubicBezTo>
                  <a:cubicBezTo>
                    <a:pt x="1841995" y="1224014"/>
                    <a:pt x="1803524" y="1211509"/>
                    <a:pt x="1774378" y="1188779"/>
                  </a:cubicBezTo>
                  <a:cubicBezTo>
                    <a:pt x="1773204" y="1187867"/>
                    <a:pt x="1772943" y="1186109"/>
                    <a:pt x="1773856" y="1184872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79A3EDF-2B81-916C-4B07-44D213CFBB32}"/>
                </a:ext>
              </a:extLst>
            </p:cNvPr>
            <p:cNvSpPr/>
            <p:nvPr/>
          </p:nvSpPr>
          <p:spPr>
            <a:xfrm>
              <a:off x="5409541" y="2685493"/>
              <a:ext cx="36971" cy="1223948"/>
            </a:xfrm>
            <a:custGeom>
              <a:avLst/>
              <a:gdLst>
                <a:gd name="connsiteX0" fmla="*/ 34167 w 36971"/>
                <a:gd name="connsiteY0" fmla="*/ 0 h 1223948"/>
                <a:gd name="connsiteX1" fmla="*/ 36971 w 36971"/>
                <a:gd name="connsiteY1" fmla="*/ 2801 h 1223948"/>
                <a:gd name="connsiteX2" fmla="*/ 36971 w 36971"/>
                <a:gd name="connsiteY2" fmla="*/ 1221148 h 1223948"/>
                <a:gd name="connsiteX3" fmla="*/ 34167 w 36971"/>
                <a:gd name="connsiteY3" fmla="*/ 1223948 h 1223948"/>
                <a:gd name="connsiteX4" fmla="*/ 2804 w 36971"/>
                <a:gd name="connsiteY4" fmla="*/ 1223948 h 1223948"/>
                <a:gd name="connsiteX5" fmla="*/ 0 w 36971"/>
                <a:gd name="connsiteY5" fmla="*/ 1221148 h 1223948"/>
                <a:gd name="connsiteX6" fmla="*/ 0 w 36971"/>
                <a:gd name="connsiteY6" fmla="*/ 2801 h 1223948"/>
                <a:gd name="connsiteX7" fmla="*/ 2804 w 36971"/>
                <a:gd name="connsiteY7" fmla="*/ 0 h 12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71" h="1223948">
                  <a:moveTo>
                    <a:pt x="34167" y="0"/>
                  </a:moveTo>
                  <a:cubicBezTo>
                    <a:pt x="35716" y="0"/>
                    <a:pt x="36971" y="1254"/>
                    <a:pt x="36971" y="2801"/>
                  </a:cubicBezTo>
                  <a:lnTo>
                    <a:pt x="36971" y="1221148"/>
                  </a:lnTo>
                  <a:cubicBezTo>
                    <a:pt x="36971" y="1222695"/>
                    <a:pt x="35716" y="1223948"/>
                    <a:pt x="34167" y="1223948"/>
                  </a:cubicBezTo>
                  <a:lnTo>
                    <a:pt x="2804" y="1223948"/>
                  </a:lnTo>
                  <a:cubicBezTo>
                    <a:pt x="1255" y="1223948"/>
                    <a:pt x="0" y="1222695"/>
                    <a:pt x="0" y="1221148"/>
                  </a:cubicBezTo>
                  <a:lnTo>
                    <a:pt x="0" y="2801"/>
                  </a:lnTo>
                  <a:cubicBezTo>
                    <a:pt x="0" y="1254"/>
                    <a:pt x="1255" y="0"/>
                    <a:pt x="2804" y="0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450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D73269-B985-8940-6471-60C19BED7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74CFE-E0F7-3140-4108-44D7495C6722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042AD5C7-A0B4-4BAF-A407-55E27D09B4B0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98DE0-78F2-FC62-93AF-60F7A96796C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B9ABD-C563-61B1-6D71-EAABD486CCD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5DE3520F-B464-0DD1-1FF4-A471D8364B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620584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BDC6-B3B3-7F4B-F721-D9F06CCC7B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EC0DA0-A551-D6B3-2BCE-99146FAE1BC7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C60CC606-236A-479D-919A-C0CBFEDA0D3A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4CA4E9-E664-2785-835C-512889A84F8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CBE5E-9122-E02A-7CED-9015567A975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557DAA5-F5EB-EF95-7A4F-4EEE88EA78E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7DBA36-DDE5-92A6-3086-F6603E8376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0229720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els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9FBB3D9-5491-08FB-7248-0C56498D3F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04419"/>
            <a:ext cx="5322090" cy="1116012"/>
          </a:xfrm>
        </p:spPr>
        <p:txBody>
          <a:bodyPr lIns="90000"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DCD618-5862-1ACC-FB63-D9EAC21F85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53973" y="304419"/>
            <a:ext cx="5322090" cy="1116013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bg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55D77F-BF38-F71B-C592-8AC4ECC4BA06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3532D8BA-A475-4F28-85A3-F5D83E86EB88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CFAE-7ED8-6D96-89E0-496BA176800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5FA79-34B6-D880-2E66-87A45ED101A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192B4F4-000C-5D76-23FB-846B97E2EF0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AA25077-A7CF-1DB7-8E91-80AF2D9A1E6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0609322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 + foto (link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04419"/>
            <a:ext cx="5580062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857E6AF9-7610-4073-BBBC-EBBA40F1E011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E50CE9-799E-DC5E-2372-42532E9151F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01" y="1628775"/>
            <a:ext cx="5580064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1426117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 + foto (link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8FC55A0A-43BD-4A06-8CB7-A44A9C987641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82BC15-252B-9CF6-D98C-10F5575F8CB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 lIns="0"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2587411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 + foto (recht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69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F1E4942-FFF0-41CC-8BCB-8FDC564FF7DE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06F01A4-C9D2-BE35-0426-9AB950A3501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2D81DE2-D391-8E7C-7E33-2BF8ADA6F1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843266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 + foto (recht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ED01CD-4DE7-B556-5103-FD866A30B8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15603-956E-DDD7-689A-D288A5269A8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06E68734-2502-4DC5-8E12-4C3074920550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7CAD8-B3AF-8B8A-DE4C-E234E149D8AA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39D71-6913-528F-3156-3E1F26F9EF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CF5A95B0-3690-6E2E-1250-2C7C9654CF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0975074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 + patroon/f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32ADBBFE-8B79-4B13-5185-1AA5D799B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5760375" y="941218"/>
            <a:ext cx="7887684" cy="4975564"/>
          </a:xfrm>
          <a:custGeom>
            <a:avLst/>
            <a:gdLst>
              <a:gd name="connsiteX0" fmla="*/ 7887684 w 7887684"/>
              <a:gd name="connsiteY0" fmla="*/ 0 h 4975564"/>
              <a:gd name="connsiteX1" fmla="*/ 7887684 w 7887684"/>
              <a:gd name="connsiteY1" fmla="*/ 1171661 h 4975564"/>
              <a:gd name="connsiteX2" fmla="*/ 7372842 w 7887684"/>
              <a:gd name="connsiteY2" fmla="*/ 1171661 h 4975564"/>
              <a:gd name="connsiteX3" fmla="*/ 7372842 w 7887684"/>
              <a:gd name="connsiteY3" fmla="*/ 4975564 h 4975564"/>
              <a:gd name="connsiteX4" fmla="*/ 503731 w 7887684"/>
              <a:gd name="connsiteY4" fmla="*/ 4975564 h 4975564"/>
              <a:gd name="connsiteX5" fmla="*/ 503731 w 7887684"/>
              <a:gd name="connsiteY5" fmla="*/ 1171661 h 4975564"/>
              <a:gd name="connsiteX6" fmla="*/ 0 w 7887684"/>
              <a:gd name="connsiteY6" fmla="*/ 1171661 h 4975564"/>
              <a:gd name="connsiteX7" fmla="*/ 0 w 7887684"/>
              <a:gd name="connsiteY7" fmla="*/ 0 h 497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7684" h="4975564">
                <a:moveTo>
                  <a:pt x="7887684" y="0"/>
                </a:moveTo>
                <a:lnTo>
                  <a:pt x="7887684" y="1171661"/>
                </a:lnTo>
                <a:lnTo>
                  <a:pt x="7372842" y="1171661"/>
                </a:lnTo>
                <a:lnTo>
                  <a:pt x="7372842" y="4975564"/>
                </a:lnTo>
                <a:lnTo>
                  <a:pt x="503731" y="4975564"/>
                </a:lnTo>
                <a:lnTo>
                  <a:pt x="503731" y="1171661"/>
                </a:lnTo>
                <a:lnTo>
                  <a:pt x="0" y="1171661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0C3897D9-0CFC-46F1-83A0-B86449D007C5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557F868-D01C-34B4-3D4B-16A8F5575F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962580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 + patroon/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03BA3DC6-D65A-81E9-A20F-81CD2B1DCF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54" r="8887" b="5227"/>
          <a:stretch>
            <a:fillRect/>
          </a:stretch>
        </p:blipFill>
        <p:spPr>
          <a:xfrm rot="16200000">
            <a:off x="6269881" y="946992"/>
            <a:ext cx="6869112" cy="4975126"/>
          </a:xfrm>
          <a:custGeom>
            <a:avLst/>
            <a:gdLst>
              <a:gd name="connsiteX0" fmla="*/ 6869112 w 6869112"/>
              <a:gd name="connsiteY0" fmla="*/ 0 h 4975126"/>
              <a:gd name="connsiteX1" fmla="*/ 6869112 w 6869112"/>
              <a:gd name="connsiteY1" fmla="*/ 4975126 h 4975126"/>
              <a:gd name="connsiteX2" fmla="*/ 0 w 6869112"/>
              <a:gd name="connsiteY2" fmla="*/ 4975126 h 4975126"/>
              <a:gd name="connsiteX3" fmla="*/ 1 w 6869112"/>
              <a:gd name="connsiteY3" fmla="*/ 0 h 497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9112" h="4975126">
                <a:moveTo>
                  <a:pt x="6869112" y="0"/>
                </a:moveTo>
                <a:lnTo>
                  <a:pt x="6869112" y="4975126"/>
                </a:lnTo>
                <a:lnTo>
                  <a:pt x="0" y="4975126"/>
                </a:lnTo>
                <a:lnTo>
                  <a:pt x="1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983E18A-8356-4C05-AA86-59628396F09C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3F89E07-CD75-49F7-0E54-E116911C9A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00716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EA93CC7-CB38-F753-0C0A-4EAB7D04B0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78" r="4678"/>
          <a:stretch/>
        </p:blipFill>
        <p:spPr>
          <a:xfrm rot="16200000">
            <a:off x="1831619" y="1988678"/>
            <a:ext cx="6858001" cy="2880641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7347535-7C29-4646-AB4B-AD7ADFA1EC5F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62E49E7A-EE26-A574-2BA6-A1CF5C72D4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795738C-D898-0393-BB68-B238B64871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grpSp>
        <p:nvGrpSpPr>
          <p:cNvPr id="2" name="Graphic 10">
            <a:extLst>
              <a:ext uri="{FF2B5EF4-FFF2-40B4-BE49-F238E27FC236}">
                <a16:creationId xmlns:a16="http://schemas.microsoft.com/office/drawing/2014/main" id="{74C591E6-C00F-C1F8-15EB-0920318EC326}"/>
              </a:ext>
            </a:extLst>
          </p:cNvPr>
          <p:cNvGrpSpPr/>
          <p:nvPr userDrawn="1"/>
        </p:nvGrpSpPr>
        <p:grpSpPr>
          <a:xfrm>
            <a:off x="515936" y="512763"/>
            <a:ext cx="2144749" cy="508682"/>
            <a:chOff x="419100" y="2082800"/>
            <a:chExt cx="7770288" cy="1842923"/>
          </a:xfrm>
          <a:solidFill>
            <a:schemeClr val="bg2"/>
          </a:solidFill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88009DB-9DEC-C761-9F63-AC972B2A09CA}"/>
                </a:ext>
              </a:extLst>
            </p:cNvPr>
            <p:cNvSpPr/>
            <p:nvPr/>
          </p:nvSpPr>
          <p:spPr>
            <a:xfrm>
              <a:off x="419100" y="2082800"/>
              <a:ext cx="4622752" cy="1842923"/>
            </a:xfrm>
            <a:custGeom>
              <a:avLst/>
              <a:gdLst>
                <a:gd name="connsiteX0" fmla="*/ 1288706 w 4622752"/>
                <a:gd name="connsiteY0" fmla="*/ 614937 h 1842923"/>
                <a:gd name="connsiteX1" fmla="*/ 1288706 w 4622752"/>
                <a:gd name="connsiteY1" fmla="*/ 1814398 h 1842923"/>
                <a:gd name="connsiteX2" fmla="*/ 1276447 w 4622752"/>
                <a:gd name="connsiteY2" fmla="*/ 1826642 h 1842923"/>
                <a:gd name="connsiteX3" fmla="*/ 1055860 w 4622752"/>
                <a:gd name="connsiteY3" fmla="*/ 1826642 h 1842923"/>
                <a:gd name="connsiteX4" fmla="*/ 1043601 w 4622752"/>
                <a:gd name="connsiteY4" fmla="*/ 1814398 h 1842923"/>
                <a:gd name="connsiteX5" fmla="*/ 1043601 w 4622752"/>
                <a:gd name="connsiteY5" fmla="*/ 985841 h 1842923"/>
                <a:gd name="connsiteX6" fmla="*/ 712687 w 4622752"/>
                <a:gd name="connsiteY6" fmla="*/ 1622661 h 1842923"/>
                <a:gd name="connsiteX7" fmla="*/ 574193 w 4622752"/>
                <a:gd name="connsiteY7" fmla="*/ 1622661 h 1842923"/>
                <a:gd name="connsiteX8" fmla="*/ 245039 w 4622752"/>
                <a:gd name="connsiteY8" fmla="*/ 985841 h 1842923"/>
                <a:gd name="connsiteX9" fmla="*/ 245039 w 4622752"/>
                <a:gd name="connsiteY9" fmla="*/ 1814398 h 1842923"/>
                <a:gd name="connsiteX10" fmla="*/ 232781 w 4622752"/>
                <a:gd name="connsiteY10" fmla="*/ 1826642 h 1842923"/>
                <a:gd name="connsiteX11" fmla="*/ 12258 w 4622752"/>
                <a:gd name="connsiteY11" fmla="*/ 1826642 h 1842923"/>
                <a:gd name="connsiteX12" fmla="*/ 0 w 4622752"/>
                <a:gd name="connsiteY12" fmla="*/ 1814398 h 1842923"/>
                <a:gd name="connsiteX13" fmla="*/ 0 w 4622752"/>
                <a:gd name="connsiteY13" fmla="*/ 614937 h 1842923"/>
                <a:gd name="connsiteX14" fmla="*/ 12258 w 4622752"/>
                <a:gd name="connsiteY14" fmla="*/ 602693 h 1842923"/>
                <a:gd name="connsiteX15" fmla="*/ 294269 w 4622752"/>
                <a:gd name="connsiteY15" fmla="*/ 602693 h 1842923"/>
                <a:gd name="connsiteX16" fmla="*/ 310635 w 4622752"/>
                <a:gd name="connsiteY16" fmla="*/ 612658 h 1842923"/>
                <a:gd name="connsiteX17" fmla="*/ 645266 w 4622752"/>
                <a:gd name="connsiteY17" fmla="*/ 1262309 h 1842923"/>
                <a:gd name="connsiteX18" fmla="*/ 981722 w 4622752"/>
                <a:gd name="connsiteY18" fmla="*/ 612593 h 1842923"/>
                <a:gd name="connsiteX19" fmla="*/ 998023 w 4622752"/>
                <a:gd name="connsiteY19" fmla="*/ 602693 h 1842923"/>
                <a:gd name="connsiteX20" fmla="*/ 1276512 w 4622752"/>
                <a:gd name="connsiteY20" fmla="*/ 602693 h 1842923"/>
                <a:gd name="connsiteX21" fmla="*/ 1288771 w 4622752"/>
                <a:gd name="connsiteY21" fmla="*/ 614937 h 1842923"/>
                <a:gd name="connsiteX22" fmla="*/ 4074446 w 4622752"/>
                <a:gd name="connsiteY22" fmla="*/ 833311 h 1842923"/>
                <a:gd name="connsiteX23" fmla="*/ 4074446 w 4622752"/>
                <a:gd name="connsiteY23" fmla="*/ 833311 h 1842923"/>
                <a:gd name="connsiteX24" fmla="*/ 4610494 w 4622752"/>
                <a:gd name="connsiteY24" fmla="*/ 833311 h 1842923"/>
                <a:gd name="connsiteX25" fmla="*/ 4622753 w 4622752"/>
                <a:gd name="connsiteY25" fmla="*/ 821067 h 1842923"/>
                <a:gd name="connsiteX26" fmla="*/ 4622753 w 4622752"/>
                <a:gd name="connsiteY26" fmla="*/ 614937 h 1842923"/>
                <a:gd name="connsiteX27" fmla="*/ 4610494 w 4622752"/>
                <a:gd name="connsiteY27" fmla="*/ 602693 h 1842923"/>
                <a:gd name="connsiteX28" fmla="*/ 4074446 w 4622752"/>
                <a:gd name="connsiteY28" fmla="*/ 602693 h 1842923"/>
                <a:gd name="connsiteX29" fmla="*/ 3771635 w 4622752"/>
                <a:gd name="connsiteY29" fmla="*/ 905147 h 1842923"/>
                <a:gd name="connsiteX30" fmla="*/ 3771635 w 4622752"/>
                <a:gd name="connsiteY30" fmla="*/ 905147 h 1842923"/>
                <a:gd name="connsiteX31" fmla="*/ 3771635 w 4622752"/>
                <a:gd name="connsiteY31" fmla="*/ 1524188 h 1842923"/>
                <a:gd name="connsiteX32" fmla="*/ 4074446 w 4622752"/>
                <a:gd name="connsiteY32" fmla="*/ 1826642 h 1842923"/>
                <a:gd name="connsiteX33" fmla="*/ 4610494 w 4622752"/>
                <a:gd name="connsiteY33" fmla="*/ 1826642 h 1842923"/>
                <a:gd name="connsiteX34" fmla="*/ 4622753 w 4622752"/>
                <a:gd name="connsiteY34" fmla="*/ 1814398 h 1842923"/>
                <a:gd name="connsiteX35" fmla="*/ 4622753 w 4622752"/>
                <a:gd name="connsiteY35" fmla="*/ 1608268 h 1842923"/>
                <a:gd name="connsiteX36" fmla="*/ 4610494 w 4622752"/>
                <a:gd name="connsiteY36" fmla="*/ 1596024 h 1842923"/>
                <a:gd name="connsiteX37" fmla="*/ 4074446 w 4622752"/>
                <a:gd name="connsiteY37" fmla="*/ 1596024 h 1842923"/>
                <a:gd name="connsiteX38" fmla="*/ 4016740 w 4622752"/>
                <a:gd name="connsiteY38" fmla="*/ 1538386 h 1842923"/>
                <a:gd name="connsiteX39" fmla="*/ 4016740 w 4622752"/>
                <a:gd name="connsiteY39" fmla="*/ 1326394 h 1842923"/>
                <a:gd name="connsiteX40" fmla="*/ 4552788 w 4622752"/>
                <a:gd name="connsiteY40" fmla="*/ 1326394 h 1842923"/>
                <a:gd name="connsiteX41" fmla="*/ 4565046 w 4622752"/>
                <a:gd name="connsiteY41" fmla="*/ 1314150 h 1842923"/>
                <a:gd name="connsiteX42" fmla="*/ 4565046 w 4622752"/>
                <a:gd name="connsiteY42" fmla="*/ 1108021 h 1842923"/>
                <a:gd name="connsiteX43" fmla="*/ 4552788 w 4622752"/>
                <a:gd name="connsiteY43" fmla="*/ 1095777 h 1842923"/>
                <a:gd name="connsiteX44" fmla="*/ 4016740 w 4622752"/>
                <a:gd name="connsiteY44" fmla="*/ 1095777 h 1842923"/>
                <a:gd name="connsiteX45" fmla="*/ 4016740 w 4622752"/>
                <a:gd name="connsiteY45" fmla="*/ 890884 h 1842923"/>
                <a:gd name="connsiteX46" fmla="*/ 4074446 w 4622752"/>
                <a:gd name="connsiteY46" fmla="*/ 833246 h 1842923"/>
                <a:gd name="connsiteX47" fmla="*/ 338543 w 4622752"/>
                <a:gd name="connsiteY47" fmla="*/ 94566 h 1842923"/>
                <a:gd name="connsiteX48" fmla="*/ 338543 w 4622752"/>
                <a:gd name="connsiteY48" fmla="*/ 12114 h 1842923"/>
                <a:gd name="connsiteX49" fmla="*/ 333978 w 4622752"/>
                <a:gd name="connsiteY49" fmla="*/ 7555 h 1842923"/>
                <a:gd name="connsiteX50" fmla="*/ 4564 w 4622752"/>
                <a:gd name="connsiteY50" fmla="*/ 7555 h 1842923"/>
                <a:gd name="connsiteX51" fmla="*/ 0 w 4622752"/>
                <a:gd name="connsiteY51" fmla="*/ 12114 h 1842923"/>
                <a:gd name="connsiteX52" fmla="*/ 0 w 4622752"/>
                <a:gd name="connsiteY52" fmla="*/ 94566 h 1842923"/>
                <a:gd name="connsiteX53" fmla="*/ 4564 w 4622752"/>
                <a:gd name="connsiteY53" fmla="*/ 99125 h 1842923"/>
                <a:gd name="connsiteX54" fmla="*/ 120563 w 4622752"/>
                <a:gd name="connsiteY54" fmla="*/ 99125 h 1842923"/>
                <a:gd name="connsiteX55" fmla="*/ 120563 w 4622752"/>
                <a:gd name="connsiteY55" fmla="*/ 435836 h 1842923"/>
                <a:gd name="connsiteX56" fmla="*/ 125128 w 4622752"/>
                <a:gd name="connsiteY56" fmla="*/ 440395 h 1842923"/>
                <a:gd name="connsiteX57" fmla="*/ 213285 w 4622752"/>
                <a:gd name="connsiteY57" fmla="*/ 440395 h 1842923"/>
                <a:gd name="connsiteX58" fmla="*/ 217849 w 4622752"/>
                <a:gd name="connsiteY58" fmla="*/ 435836 h 1842923"/>
                <a:gd name="connsiteX59" fmla="*/ 217849 w 4622752"/>
                <a:gd name="connsiteY59" fmla="*/ 99125 h 1842923"/>
                <a:gd name="connsiteX60" fmla="*/ 333848 w 4622752"/>
                <a:gd name="connsiteY60" fmla="*/ 99125 h 1842923"/>
                <a:gd name="connsiteX61" fmla="*/ 338412 w 4622752"/>
                <a:gd name="connsiteY61" fmla="*/ 94566 h 1842923"/>
                <a:gd name="connsiteX62" fmla="*/ 747181 w 4622752"/>
                <a:gd name="connsiteY62" fmla="*/ 7555 h 1842923"/>
                <a:gd name="connsiteX63" fmla="*/ 659024 w 4622752"/>
                <a:gd name="connsiteY63" fmla="*/ 7555 h 1842923"/>
                <a:gd name="connsiteX64" fmla="*/ 654460 w 4622752"/>
                <a:gd name="connsiteY64" fmla="*/ 12114 h 1842923"/>
                <a:gd name="connsiteX65" fmla="*/ 654460 w 4622752"/>
                <a:gd name="connsiteY65" fmla="*/ 176887 h 1842923"/>
                <a:gd name="connsiteX66" fmla="*/ 480493 w 4622752"/>
                <a:gd name="connsiteY66" fmla="*/ 176887 h 1842923"/>
                <a:gd name="connsiteX67" fmla="*/ 480493 w 4622752"/>
                <a:gd name="connsiteY67" fmla="*/ 12114 h 1842923"/>
                <a:gd name="connsiteX68" fmla="*/ 475929 w 4622752"/>
                <a:gd name="connsiteY68" fmla="*/ 7555 h 1842923"/>
                <a:gd name="connsiteX69" fmla="*/ 387772 w 4622752"/>
                <a:gd name="connsiteY69" fmla="*/ 7555 h 1842923"/>
                <a:gd name="connsiteX70" fmla="*/ 383208 w 4622752"/>
                <a:gd name="connsiteY70" fmla="*/ 12114 h 1842923"/>
                <a:gd name="connsiteX71" fmla="*/ 383208 w 4622752"/>
                <a:gd name="connsiteY71" fmla="*/ 435771 h 1842923"/>
                <a:gd name="connsiteX72" fmla="*/ 387772 w 4622752"/>
                <a:gd name="connsiteY72" fmla="*/ 440330 h 1842923"/>
                <a:gd name="connsiteX73" fmla="*/ 475929 w 4622752"/>
                <a:gd name="connsiteY73" fmla="*/ 440330 h 1842923"/>
                <a:gd name="connsiteX74" fmla="*/ 480493 w 4622752"/>
                <a:gd name="connsiteY74" fmla="*/ 435771 h 1842923"/>
                <a:gd name="connsiteX75" fmla="*/ 480493 w 4622752"/>
                <a:gd name="connsiteY75" fmla="*/ 268457 h 1842923"/>
                <a:gd name="connsiteX76" fmla="*/ 654460 w 4622752"/>
                <a:gd name="connsiteY76" fmla="*/ 268457 h 1842923"/>
                <a:gd name="connsiteX77" fmla="*/ 654460 w 4622752"/>
                <a:gd name="connsiteY77" fmla="*/ 435771 h 1842923"/>
                <a:gd name="connsiteX78" fmla="*/ 659024 w 4622752"/>
                <a:gd name="connsiteY78" fmla="*/ 440330 h 1842923"/>
                <a:gd name="connsiteX79" fmla="*/ 747181 w 4622752"/>
                <a:gd name="connsiteY79" fmla="*/ 440330 h 1842923"/>
                <a:gd name="connsiteX80" fmla="*/ 751745 w 4622752"/>
                <a:gd name="connsiteY80" fmla="*/ 435771 h 1842923"/>
                <a:gd name="connsiteX81" fmla="*/ 751745 w 4622752"/>
                <a:gd name="connsiteY81" fmla="*/ 12114 h 1842923"/>
                <a:gd name="connsiteX82" fmla="*/ 747181 w 4622752"/>
                <a:gd name="connsiteY82" fmla="*/ 7555 h 1842923"/>
                <a:gd name="connsiteX83" fmla="*/ 1029973 w 4622752"/>
                <a:gd name="connsiteY83" fmla="*/ 447950 h 1842923"/>
                <a:gd name="connsiteX84" fmla="*/ 1259233 w 4622752"/>
                <a:gd name="connsiteY84" fmla="*/ 223975 h 1842923"/>
                <a:gd name="connsiteX85" fmla="*/ 1029973 w 4622752"/>
                <a:gd name="connsiteY85" fmla="*/ 0 h 1842923"/>
                <a:gd name="connsiteX86" fmla="*/ 800714 w 4622752"/>
                <a:gd name="connsiteY86" fmla="*/ 223975 h 1842923"/>
                <a:gd name="connsiteX87" fmla="*/ 1029973 w 4622752"/>
                <a:gd name="connsiteY87" fmla="*/ 447950 h 1842923"/>
                <a:gd name="connsiteX88" fmla="*/ 1029973 w 4622752"/>
                <a:gd name="connsiteY88" fmla="*/ 354491 h 1842923"/>
                <a:gd name="connsiteX89" fmla="*/ 900607 w 4622752"/>
                <a:gd name="connsiteY89" fmla="*/ 224040 h 1842923"/>
                <a:gd name="connsiteX90" fmla="*/ 1029973 w 4622752"/>
                <a:gd name="connsiteY90" fmla="*/ 93589 h 1842923"/>
                <a:gd name="connsiteX91" fmla="*/ 1159340 w 4622752"/>
                <a:gd name="connsiteY91" fmla="*/ 224040 h 1842923"/>
                <a:gd name="connsiteX92" fmla="*/ 1029973 w 4622752"/>
                <a:gd name="connsiteY92" fmla="*/ 354491 h 1842923"/>
                <a:gd name="connsiteX93" fmla="*/ 1771481 w 4622752"/>
                <a:gd name="connsiteY93" fmla="*/ 7555 h 1842923"/>
                <a:gd name="connsiteX94" fmla="*/ 1662850 w 4622752"/>
                <a:gd name="connsiteY94" fmla="*/ 7555 h 1842923"/>
                <a:gd name="connsiteX95" fmla="*/ 1654765 w 4622752"/>
                <a:gd name="connsiteY95" fmla="*/ 12374 h 1842923"/>
                <a:gd name="connsiteX96" fmla="*/ 1542417 w 4622752"/>
                <a:gd name="connsiteY96" fmla="*/ 221435 h 1842923"/>
                <a:gd name="connsiteX97" fmla="*/ 1430722 w 4622752"/>
                <a:gd name="connsiteY97" fmla="*/ 12374 h 1842923"/>
                <a:gd name="connsiteX98" fmla="*/ 1422636 w 4622752"/>
                <a:gd name="connsiteY98" fmla="*/ 7555 h 1842923"/>
                <a:gd name="connsiteX99" fmla="*/ 1312114 w 4622752"/>
                <a:gd name="connsiteY99" fmla="*/ 7555 h 1842923"/>
                <a:gd name="connsiteX100" fmla="*/ 1307550 w 4622752"/>
                <a:gd name="connsiteY100" fmla="*/ 12114 h 1842923"/>
                <a:gd name="connsiteX101" fmla="*/ 1307550 w 4622752"/>
                <a:gd name="connsiteY101" fmla="*/ 435771 h 1842923"/>
                <a:gd name="connsiteX102" fmla="*/ 1312114 w 4622752"/>
                <a:gd name="connsiteY102" fmla="*/ 440330 h 1842923"/>
                <a:gd name="connsiteX103" fmla="*/ 1400271 w 4622752"/>
                <a:gd name="connsiteY103" fmla="*/ 440330 h 1842923"/>
                <a:gd name="connsiteX104" fmla="*/ 1404835 w 4622752"/>
                <a:gd name="connsiteY104" fmla="*/ 435771 h 1842923"/>
                <a:gd name="connsiteX105" fmla="*/ 1404835 w 4622752"/>
                <a:gd name="connsiteY105" fmla="*/ 162494 h 1842923"/>
                <a:gd name="connsiteX106" fmla="*/ 1514118 w 4622752"/>
                <a:gd name="connsiteY106" fmla="*/ 367647 h 1842923"/>
                <a:gd name="connsiteX107" fmla="*/ 1569412 w 4622752"/>
                <a:gd name="connsiteY107" fmla="*/ 367647 h 1842923"/>
                <a:gd name="connsiteX108" fmla="*/ 1678695 w 4622752"/>
                <a:gd name="connsiteY108" fmla="*/ 162494 h 1842923"/>
                <a:gd name="connsiteX109" fmla="*/ 1678695 w 4622752"/>
                <a:gd name="connsiteY109" fmla="*/ 435836 h 1842923"/>
                <a:gd name="connsiteX110" fmla="*/ 1683259 w 4622752"/>
                <a:gd name="connsiteY110" fmla="*/ 440395 h 1842923"/>
                <a:gd name="connsiteX111" fmla="*/ 1771416 w 4622752"/>
                <a:gd name="connsiteY111" fmla="*/ 440395 h 1842923"/>
                <a:gd name="connsiteX112" fmla="*/ 1775980 w 4622752"/>
                <a:gd name="connsiteY112" fmla="*/ 435836 h 1842923"/>
                <a:gd name="connsiteX113" fmla="*/ 1775980 w 4622752"/>
                <a:gd name="connsiteY113" fmla="*/ 12114 h 1842923"/>
                <a:gd name="connsiteX114" fmla="*/ 1771416 w 4622752"/>
                <a:gd name="connsiteY114" fmla="*/ 7555 h 1842923"/>
                <a:gd name="connsiteX115" fmla="*/ 2141909 w 4622752"/>
                <a:gd name="connsiteY115" fmla="*/ 434338 h 1842923"/>
                <a:gd name="connsiteX116" fmla="*/ 2150582 w 4622752"/>
                <a:gd name="connsiteY116" fmla="*/ 440460 h 1842923"/>
                <a:gd name="connsiteX117" fmla="*/ 2244281 w 4622752"/>
                <a:gd name="connsiteY117" fmla="*/ 440460 h 1842923"/>
                <a:gd name="connsiteX118" fmla="*/ 2248584 w 4622752"/>
                <a:gd name="connsiteY118" fmla="*/ 434273 h 1842923"/>
                <a:gd name="connsiteX119" fmla="*/ 2089745 w 4622752"/>
                <a:gd name="connsiteY119" fmla="*/ 13481 h 1842923"/>
                <a:gd name="connsiteX120" fmla="*/ 2081138 w 4622752"/>
                <a:gd name="connsiteY120" fmla="*/ 7555 h 1842923"/>
                <a:gd name="connsiteX121" fmla="*/ 1978897 w 4622752"/>
                <a:gd name="connsiteY121" fmla="*/ 7555 h 1842923"/>
                <a:gd name="connsiteX122" fmla="*/ 1970291 w 4622752"/>
                <a:gd name="connsiteY122" fmla="*/ 13481 h 1842923"/>
                <a:gd name="connsiteX123" fmla="*/ 1812169 w 4622752"/>
                <a:gd name="connsiteY123" fmla="*/ 434208 h 1842923"/>
                <a:gd name="connsiteX124" fmla="*/ 1816472 w 4622752"/>
                <a:gd name="connsiteY124" fmla="*/ 440395 h 1842923"/>
                <a:gd name="connsiteX125" fmla="*/ 1907629 w 4622752"/>
                <a:gd name="connsiteY125" fmla="*/ 440395 h 1842923"/>
                <a:gd name="connsiteX126" fmla="*/ 1916301 w 4622752"/>
                <a:gd name="connsiteY126" fmla="*/ 434273 h 1842923"/>
                <a:gd name="connsiteX127" fmla="*/ 1941144 w 4622752"/>
                <a:gd name="connsiteY127" fmla="*/ 364456 h 1842923"/>
                <a:gd name="connsiteX128" fmla="*/ 2117001 w 4622752"/>
                <a:gd name="connsiteY128" fmla="*/ 364456 h 1842923"/>
                <a:gd name="connsiteX129" fmla="*/ 2141844 w 4622752"/>
                <a:gd name="connsiteY129" fmla="*/ 434273 h 1842923"/>
                <a:gd name="connsiteX130" fmla="*/ 1972638 w 4622752"/>
                <a:gd name="connsiteY130" fmla="*/ 274840 h 1842923"/>
                <a:gd name="connsiteX131" fmla="*/ 2029170 w 4622752"/>
                <a:gd name="connsiteY131" fmla="*/ 114886 h 1842923"/>
                <a:gd name="connsiteX132" fmla="*/ 2085703 w 4622752"/>
                <a:gd name="connsiteY132" fmla="*/ 274840 h 1842923"/>
                <a:gd name="connsiteX133" fmla="*/ 1972638 w 4622752"/>
                <a:gd name="connsiteY133" fmla="*/ 274840 h 1842923"/>
                <a:gd name="connsiteX134" fmla="*/ 2248062 w 4622752"/>
                <a:gd name="connsiteY134" fmla="*/ 382952 h 1842923"/>
                <a:gd name="connsiteX135" fmla="*/ 2429005 w 4622752"/>
                <a:gd name="connsiteY135" fmla="*/ 448015 h 1842923"/>
                <a:gd name="connsiteX136" fmla="*/ 2600494 w 4622752"/>
                <a:gd name="connsiteY136" fmla="*/ 314372 h 1842923"/>
                <a:gd name="connsiteX137" fmla="*/ 2440938 w 4622752"/>
                <a:gd name="connsiteY137" fmla="*/ 175129 h 1842923"/>
                <a:gd name="connsiteX138" fmla="*/ 2361779 w 4622752"/>
                <a:gd name="connsiteY138" fmla="*/ 125567 h 1842923"/>
                <a:gd name="connsiteX139" fmla="*/ 2428354 w 4622752"/>
                <a:gd name="connsiteY139" fmla="*/ 86685 h 1842923"/>
                <a:gd name="connsiteX140" fmla="*/ 2533007 w 4622752"/>
                <a:gd name="connsiteY140" fmla="*/ 123808 h 1842923"/>
                <a:gd name="connsiteX141" fmla="*/ 2539853 w 4622752"/>
                <a:gd name="connsiteY141" fmla="*/ 122766 h 1842923"/>
                <a:gd name="connsiteX142" fmla="*/ 2580215 w 4622752"/>
                <a:gd name="connsiteY142" fmla="*/ 56661 h 1842923"/>
                <a:gd name="connsiteX143" fmla="*/ 2579433 w 4622752"/>
                <a:gd name="connsiteY143" fmla="*/ 50800 h 1842923"/>
                <a:gd name="connsiteX144" fmla="*/ 2428940 w 4622752"/>
                <a:gd name="connsiteY144" fmla="*/ 65 h 1842923"/>
                <a:gd name="connsiteX145" fmla="*/ 2261886 w 4622752"/>
                <a:gd name="connsiteY145" fmla="*/ 129279 h 1842923"/>
                <a:gd name="connsiteX146" fmla="*/ 2413226 w 4622752"/>
                <a:gd name="connsiteY146" fmla="*/ 267285 h 1842923"/>
                <a:gd name="connsiteX147" fmla="*/ 2500535 w 4622752"/>
                <a:gd name="connsiteY147" fmla="*/ 318736 h 1842923"/>
                <a:gd name="connsiteX148" fmla="*/ 2428288 w 4622752"/>
                <a:gd name="connsiteY148" fmla="*/ 361395 h 1842923"/>
                <a:gd name="connsiteX149" fmla="*/ 2298987 w 4622752"/>
                <a:gd name="connsiteY149" fmla="*/ 309618 h 1842923"/>
                <a:gd name="connsiteX150" fmla="*/ 2292271 w 4622752"/>
                <a:gd name="connsiteY150" fmla="*/ 310465 h 1842923"/>
                <a:gd name="connsiteX151" fmla="*/ 2247215 w 4622752"/>
                <a:gd name="connsiteY151" fmla="*/ 376830 h 1842923"/>
                <a:gd name="connsiteX152" fmla="*/ 2247997 w 4622752"/>
                <a:gd name="connsiteY152" fmla="*/ 382952 h 1842923"/>
                <a:gd name="connsiteX153" fmla="*/ 3700367 w 4622752"/>
                <a:gd name="connsiteY153" fmla="*/ 1826707 h 1842923"/>
                <a:gd name="connsiteX154" fmla="*/ 3465695 w 4622752"/>
                <a:gd name="connsiteY154" fmla="*/ 1826707 h 1842923"/>
                <a:gd name="connsiteX155" fmla="*/ 3450111 w 4622752"/>
                <a:gd name="connsiteY155" fmla="*/ 1818045 h 1842923"/>
                <a:gd name="connsiteX156" fmla="*/ 3207876 w 4622752"/>
                <a:gd name="connsiteY156" fmla="*/ 1428841 h 1842923"/>
                <a:gd name="connsiteX157" fmla="*/ 2968053 w 4622752"/>
                <a:gd name="connsiteY157" fmla="*/ 1427733 h 1842923"/>
                <a:gd name="connsiteX158" fmla="*/ 2968053 w 4622752"/>
                <a:gd name="connsiteY158" fmla="*/ 1814463 h 1842923"/>
                <a:gd name="connsiteX159" fmla="*/ 2955794 w 4622752"/>
                <a:gd name="connsiteY159" fmla="*/ 1826707 h 1842923"/>
                <a:gd name="connsiteX160" fmla="*/ 2735207 w 4622752"/>
                <a:gd name="connsiteY160" fmla="*/ 1826707 h 1842923"/>
                <a:gd name="connsiteX161" fmla="*/ 2722948 w 4622752"/>
                <a:gd name="connsiteY161" fmla="*/ 1814463 h 1842923"/>
                <a:gd name="connsiteX162" fmla="*/ 2722948 w 4622752"/>
                <a:gd name="connsiteY162" fmla="*/ 614937 h 1842923"/>
                <a:gd name="connsiteX163" fmla="*/ 2735207 w 4622752"/>
                <a:gd name="connsiteY163" fmla="*/ 602693 h 1842923"/>
                <a:gd name="connsiteX164" fmla="*/ 3268712 w 4622752"/>
                <a:gd name="connsiteY164" fmla="*/ 602693 h 1842923"/>
                <a:gd name="connsiteX165" fmla="*/ 3690195 w 4622752"/>
                <a:gd name="connsiteY165" fmla="*/ 1009547 h 1842923"/>
                <a:gd name="connsiteX166" fmla="*/ 3450437 w 4622752"/>
                <a:gd name="connsiteY166" fmla="*/ 1389634 h 1842923"/>
                <a:gd name="connsiteX167" fmla="*/ 3710799 w 4622752"/>
                <a:gd name="connsiteY167" fmla="*/ 1807950 h 1842923"/>
                <a:gd name="connsiteX168" fmla="*/ 3700367 w 4622752"/>
                <a:gd name="connsiteY168" fmla="*/ 1826642 h 1842923"/>
                <a:gd name="connsiteX169" fmla="*/ 3459370 w 4622752"/>
                <a:gd name="connsiteY169" fmla="*/ 1015279 h 1842923"/>
                <a:gd name="connsiteX170" fmla="*/ 3277253 w 4622752"/>
                <a:gd name="connsiteY170" fmla="*/ 833376 h 1842923"/>
                <a:gd name="connsiteX171" fmla="*/ 2968053 w 4622752"/>
                <a:gd name="connsiteY171" fmla="*/ 833376 h 1842923"/>
                <a:gd name="connsiteX172" fmla="*/ 2968053 w 4622752"/>
                <a:gd name="connsiteY172" fmla="*/ 1197051 h 1842923"/>
                <a:gd name="connsiteX173" fmla="*/ 2968053 w 4622752"/>
                <a:gd name="connsiteY173" fmla="*/ 1197051 h 1842923"/>
                <a:gd name="connsiteX174" fmla="*/ 3277253 w 4622752"/>
                <a:gd name="connsiteY174" fmla="*/ 1197116 h 1842923"/>
                <a:gd name="connsiteX175" fmla="*/ 3459370 w 4622752"/>
                <a:gd name="connsiteY175" fmla="*/ 1015213 h 1842923"/>
                <a:gd name="connsiteX176" fmla="*/ 1617859 w 4622752"/>
                <a:gd name="connsiteY176" fmla="*/ 1301320 h 1842923"/>
                <a:gd name="connsiteX177" fmla="*/ 1608274 w 4622752"/>
                <a:gd name="connsiteY177" fmla="*/ 1214765 h 1842923"/>
                <a:gd name="connsiteX178" fmla="*/ 2005827 w 4622752"/>
                <a:gd name="connsiteY178" fmla="*/ 817681 h 1842923"/>
                <a:gd name="connsiteX179" fmla="*/ 2403380 w 4622752"/>
                <a:gd name="connsiteY179" fmla="*/ 1214765 h 1842923"/>
                <a:gd name="connsiteX180" fmla="*/ 2393795 w 4622752"/>
                <a:gd name="connsiteY180" fmla="*/ 1301320 h 1842923"/>
                <a:gd name="connsiteX181" fmla="*/ 2628727 w 4622752"/>
                <a:gd name="connsiteY181" fmla="*/ 1301320 h 1842923"/>
                <a:gd name="connsiteX182" fmla="*/ 2634726 w 4622752"/>
                <a:gd name="connsiteY182" fmla="*/ 1214765 h 1842923"/>
                <a:gd name="connsiteX183" fmla="*/ 2005827 w 4622752"/>
                <a:gd name="connsiteY183" fmla="*/ 586607 h 1842923"/>
                <a:gd name="connsiteX184" fmla="*/ 1376928 w 4622752"/>
                <a:gd name="connsiteY184" fmla="*/ 1214765 h 1842923"/>
                <a:gd name="connsiteX185" fmla="*/ 1382926 w 4622752"/>
                <a:gd name="connsiteY185" fmla="*/ 1301320 h 1842923"/>
                <a:gd name="connsiteX186" fmla="*/ 1617859 w 4622752"/>
                <a:gd name="connsiteY186" fmla="*/ 1301320 h 1842923"/>
                <a:gd name="connsiteX187" fmla="*/ 1433069 w 4622752"/>
                <a:gd name="connsiteY187" fmla="*/ 1474430 h 1842923"/>
                <a:gd name="connsiteX188" fmla="*/ 2005892 w 4622752"/>
                <a:gd name="connsiteY188" fmla="*/ 1842924 h 1842923"/>
                <a:gd name="connsiteX189" fmla="*/ 2578716 w 4622752"/>
                <a:gd name="connsiteY189" fmla="*/ 1474430 h 1842923"/>
                <a:gd name="connsiteX190" fmla="*/ 1433069 w 4622752"/>
                <a:gd name="connsiteY190" fmla="*/ 1474430 h 184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622752" h="1842923">
                  <a:moveTo>
                    <a:pt x="1288706" y="614937"/>
                  </a:moveTo>
                  <a:lnTo>
                    <a:pt x="1288706" y="1814398"/>
                  </a:lnTo>
                  <a:cubicBezTo>
                    <a:pt x="1288706" y="1821171"/>
                    <a:pt x="1283229" y="1826642"/>
                    <a:pt x="1276447" y="1826642"/>
                  </a:cubicBezTo>
                  <a:lnTo>
                    <a:pt x="1055860" y="1826642"/>
                  </a:lnTo>
                  <a:cubicBezTo>
                    <a:pt x="1049078" y="1826642"/>
                    <a:pt x="1043601" y="1821171"/>
                    <a:pt x="1043601" y="1814398"/>
                  </a:cubicBezTo>
                  <a:lnTo>
                    <a:pt x="1043601" y="985841"/>
                  </a:lnTo>
                  <a:lnTo>
                    <a:pt x="712687" y="1622661"/>
                  </a:lnTo>
                  <a:lnTo>
                    <a:pt x="574193" y="1622661"/>
                  </a:lnTo>
                  <a:lnTo>
                    <a:pt x="245039" y="985841"/>
                  </a:lnTo>
                  <a:lnTo>
                    <a:pt x="245039" y="1814398"/>
                  </a:lnTo>
                  <a:cubicBezTo>
                    <a:pt x="245039" y="1821171"/>
                    <a:pt x="239562" y="1826642"/>
                    <a:pt x="232781" y="1826642"/>
                  </a:cubicBezTo>
                  <a:lnTo>
                    <a:pt x="12258" y="1826642"/>
                  </a:lnTo>
                  <a:cubicBezTo>
                    <a:pt x="5477" y="1826642"/>
                    <a:pt x="0" y="1821171"/>
                    <a:pt x="0" y="1814398"/>
                  </a:cubicBezTo>
                  <a:lnTo>
                    <a:pt x="0" y="614937"/>
                  </a:lnTo>
                  <a:cubicBezTo>
                    <a:pt x="0" y="608164"/>
                    <a:pt x="5477" y="602693"/>
                    <a:pt x="12258" y="602693"/>
                  </a:cubicBezTo>
                  <a:lnTo>
                    <a:pt x="294269" y="602693"/>
                  </a:lnTo>
                  <a:cubicBezTo>
                    <a:pt x="301181" y="602693"/>
                    <a:pt x="307440" y="606536"/>
                    <a:pt x="310635" y="612658"/>
                  </a:cubicBezTo>
                  <a:lnTo>
                    <a:pt x="645266" y="1262309"/>
                  </a:lnTo>
                  <a:lnTo>
                    <a:pt x="981722" y="612593"/>
                  </a:lnTo>
                  <a:cubicBezTo>
                    <a:pt x="984852" y="606471"/>
                    <a:pt x="991177" y="602693"/>
                    <a:pt x="998023" y="602693"/>
                  </a:cubicBezTo>
                  <a:lnTo>
                    <a:pt x="1276512" y="602693"/>
                  </a:lnTo>
                  <a:cubicBezTo>
                    <a:pt x="1283294" y="602693"/>
                    <a:pt x="1288771" y="608164"/>
                    <a:pt x="1288771" y="614937"/>
                  </a:cubicBezTo>
                  <a:close/>
                  <a:moveTo>
                    <a:pt x="4074446" y="833311"/>
                  </a:moveTo>
                  <a:lnTo>
                    <a:pt x="4074446" y="833311"/>
                  </a:lnTo>
                  <a:cubicBezTo>
                    <a:pt x="4074446" y="833311"/>
                    <a:pt x="4610494" y="833311"/>
                    <a:pt x="4610494" y="833311"/>
                  </a:cubicBezTo>
                  <a:cubicBezTo>
                    <a:pt x="4617275" y="833311"/>
                    <a:pt x="4622753" y="827841"/>
                    <a:pt x="4622753" y="821067"/>
                  </a:cubicBezTo>
                  <a:lnTo>
                    <a:pt x="4622753" y="614937"/>
                  </a:lnTo>
                  <a:cubicBezTo>
                    <a:pt x="4622753" y="608164"/>
                    <a:pt x="4617275" y="602693"/>
                    <a:pt x="4610494" y="602693"/>
                  </a:cubicBezTo>
                  <a:lnTo>
                    <a:pt x="4074446" y="602693"/>
                  </a:lnTo>
                  <a:cubicBezTo>
                    <a:pt x="3907196" y="602693"/>
                    <a:pt x="3771635" y="738094"/>
                    <a:pt x="3771635" y="905147"/>
                  </a:cubicBezTo>
                  <a:lnTo>
                    <a:pt x="3771635" y="905147"/>
                  </a:lnTo>
                  <a:lnTo>
                    <a:pt x="3771635" y="1524188"/>
                  </a:lnTo>
                  <a:cubicBezTo>
                    <a:pt x="3771635" y="1691241"/>
                    <a:pt x="3907196" y="1826642"/>
                    <a:pt x="4074446" y="1826642"/>
                  </a:cubicBezTo>
                  <a:lnTo>
                    <a:pt x="4610494" y="1826642"/>
                  </a:lnTo>
                  <a:cubicBezTo>
                    <a:pt x="4617275" y="1826642"/>
                    <a:pt x="4622753" y="1821171"/>
                    <a:pt x="4622753" y="1814398"/>
                  </a:cubicBezTo>
                  <a:lnTo>
                    <a:pt x="4622753" y="1608268"/>
                  </a:lnTo>
                  <a:cubicBezTo>
                    <a:pt x="4622753" y="1601495"/>
                    <a:pt x="4617275" y="1596024"/>
                    <a:pt x="4610494" y="1596024"/>
                  </a:cubicBezTo>
                  <a:lnTo>
                    <a:pt x="4074446" y="1596024"/>
                  </a:lnTo>
                  <a:cubicBezTo>
                    <a:pt x="4042561" y="1596024"/>
                    <a:pt x="4016740" y="1570233"/>
                    <a:pt x="4016740" y="1538386"/>
                  </a:cubicBezTo>
                  <a:lnTo>
                    <a:pt x="4016740" y="1326394"/>
                  </a:lnTo>
                  <a:lnTo>
                    <a:pt x="4552788" y="1326394"/>
                  </a:lnTo>
                  <a:cubicBezTo>
                    <a:pt x="4559569" y="1326394"/>
                    <a:pt x="4565046" y="1320924"/>
                    <a:pt x="4565046" y="1314150"/>
                  </a:cubicBezTo>
                  <a:lnTo>
                    <a:pt x="4565046" y="1108021"/>
                  </a:lnTo>
                  <a:cubicBezTo>
                    <a:pt x="4565046" y="1101247"/>
                    <a:pt x="4559569" y="1095777"/>
                    <a:pt x="4552788" y="1095777"/>
                  </a:cubicBezTo>
                  <a:lnTo>
                    <a:pt x="4016740" y="1095777"/>
                  </a:lnTo>
                  <a:lnTo>
                    <a:pt x="4016740" y="890884"/>
                  </a:lnTo>
                  <a:cubicBezTo>
                    <a:pt x="4016740" y="859037"/>
                    <a:pt x="4042561" y="833246"/>
                    <a:pt x="4074446" y="833246"/>
                  </a:cubicBezTo>
                  <a:close/>
                  <a:moveTo>
                    <a:pt x="338543" y="94566"/>
                  </a:moveTo>
                  <a:lnTo>
                    <a:pt x="338543" y="12114"/>
                  </a:lnTo>
                  <a:cubicBezTo>
                    <a:pt x="338543" y="9574"/>
                    <a:pt x="336521" y="7555"/>
                    <a:pt x="333978" y="7555"/>
                  </a:cubicBezTo>
                  <a:lnTo>
                    <a:pt x="4564" y="7555"/>
                  </a:lnTo>
                  <a:cubicBezTo>
                    <a:pt x="2021" y="7555"/>
                    <a:pt x="0" y="9574"/>
                    <a:pt x="0" y="12114"/>
                  </a:cubicBezTo>
                  <a:lnTo>
                    <a:pt x="0" y="94566"/>
                  </a:lnTo>
                  <a:cubicBezTo>
                    <a:pt x="0" y="97106"/>
                    <a:pt x="2021" y="99125"/>
                    <a:pt x="4564" y="99125"/>
                  </a:cubicBezTo>
                  <a:lnTo>
                    <a:pt x="120563" y="99125"/>
                  </a:lnTo>
                  <a:lnTo>
                    <a:pt x="120563" y="435836"/>
                  </a:lnTo>
                  <a:cubicBezTo>
                    <a:pt x="120563" y="438376"/>
                    <a:pt x="122585" y="440395"/>
                    <a:pt x="125128" y="440395"/>
                  </a:cubicBezTo>
                  <a:lnTo>
                    <a:pt x="213285" y="440395"/>
                  </a:lnTo>
                  <a:cubicBezTo>
                    <a:pt x="215828" y="440395"/>
                    <a:pt x="217849" y="438376"/>
                    <a:pt x="217849" y="435836"/>
                  </a:cubicBezTo>
                  <a:lnTo>
                    <a:pt x="217849" y="99125"/>
                  </a:lnTo>
                  <a:lnTo>
                    <a:pt x="333848" y="99125"/>
                  </a:lnTo>
                  <a:cubicBezTo>
                    <a:pt x="336391" y="99125"/>
                    <a:pt x="338412" y="97106"/>
                    <a:pt x="338412" y="94566"/>
                  </a:cubicBezTo>
                  <a:close/>
                  <a:moveTo>
                    <a:pt x="747181" y="7555"/>
                  </a:moveTo>
                  <a:lnTo>
                    <a:pt x="659024" y="7555"/>
                  </a:lnTo>
                  <a:cubicBezTo>
                    <a:pt x="656481" y="7555"/>
                    <a:pt x="654460" y="9574"/>
                    <a:pt x="654460" y="12114"/>
                  </a:cubicBezTo>
                  <a:lnTo>
                    <a:pt x="654460" y="176887"/>
                  </a:lnTo>
                  <a:lnTo>
                    <a:pt x="480493" y="176887"/>
                  </a:lnTo>
                  <a:lnTo>
                    <a:pt x="480493" y="12114"/>
                  </a:lnTo>
                  <a:cubicBezTo>
                    <a:pt x="480493" y="9574"/>
                    <a:pt x="478472" y="7555"/>
                    <a:pt x="475929" y="7555"/>
                  </a:cubicBezTo>
                  <a:lnTo>
                    <a:pt x="387772" y="7555"/>
                  </a:lnTo>
                  <a:cubicBezTo>
                    <a:pt x="385229" y="7555"/>
                    <a:pt x="383208" y="9574"/>
                    <a:pt x="383208" y="12114"/>
                  </a:cubicBezTo>
                  <a:lnTo>
                    <a:pt x="383208" y="435771"/>
                  </a:lnTo>
                  <a:cubicBezTo>
                    <a:pt x="383208" y="438311"/>
                    <a:pt x="385229" y="440330"/>
                    <a:pt x="387772" y="440330"/>
                  </a:cubicBezTo>
                  <a:lnTo>
                    <a:pt x="475929" y="440330"/>
                  </a:lnTo>
                  <a:cubicBezTo>
                    <a:pt x="478472" y="440330"/>
                    <a:pt x="480493" y="438311"/>
                    <a:pt x="480493" y="435771"/>
                  </a:cubicBezTo>
                  <a:lnTo>
                    <a:pt x="480493" y="268457"/>
                  </a:lnTo>
                  <a:lnTo>
                    <a:pt x="654460" y="268457"/>
                  </a:lnTo>
                  <a:lnTo>
                    <a:pt x="654460" y="435771"/>
                  </a:lnTo>
                  <a:cubicBezTo>
                    <a:pt x="654460" y="438311"/>
                    <a:pt x="656481" y="440330"/>
                    <a:pt x="659024" y="440330"/>
                  </a:cubicBezTo>
                  <a:lnTo>
                    <a:pt x="747181" y="440330"/>
                  </a:lnTo>
                  <a:cubicBezTo>
                    <a:pt x="749724" y="440330"/>
                    <a:pt x="751745" y="438311"/>
                    <a:pt x="751745" y="435771"/>
                  </a:cubicBezTo>
                  <a:lnTo>
                    <a:pt x="751745" y="12114"/>
                  </a:lnTo>
                  <a:cubicBezTo>
                    <a:pt x="751745" y="9574"/>
                    <a:pt x="749724" y="7555"/>
                    <a:pt x="747181" y="7555"/>
                  </a:cubicBezTo>
                  <a:close/>
                  <a:moveTo>
                    <a:pt x="1029973" y="447950"/>
                  </a:moveTo>
                  <a:cubicBezTo>
                    <a:pt x="1159992" y="447950"/>
                    <a:pt x="1259233" y="351365"/>
                    <a:pt x="1259233" y="223975"/>
                  </a:cubicBezTo>
                  <a:cubicBezTo>
                    <a:pt x="1259233" y="96585"/>
                    <a:pt x="1159992" y="0"/>
                    <a:pt x="1029973" y="0"/>
                  </a:cubicBezTo>
                  <a:cubicBezTo>
                    <a:pt x="899955" y="0"/>
                    <a:pt x="800714" y="96585"/>
                    <a:pt x="800714" y="223975"/>
                  </a:cubicBezTo>
                  <a:cubicBezTo>
                    <a:pt x="800714" y="351365"/>
                    <a:pt x="899303" y="447950"/>
                    <a:pt x="1029973" y="447950"/>
                  </a:cubicBezTo>
                  <a:close/>
                  <a:moveTo>
                    <a:pt x="1029973" y="354491"/>
                  </a:moveTo>
                  <a:cubicBezTo>
                    <a:pt x="956488" y="354491"/>
                    <a:pt x="900607" y="298676"/>
                    <a:pt x="900607" y="224040"/>
                  </a:cubicBezTo>
                  <a:cubicBezTo>
                    <a:pt x="900607" y="149403"/>
                    <a:pt x="956488" y="93589"/>
                    <a:pt x="1029973" y="93589"/>
                  </a:cubicBezTo>
                  <a:cubicBezTo>
                    <a:pt x="1103459" y="93589"/>
                    <a:pt x="1159340" y="149403"/>
                    <a:pt x="1159340" y="224040"/>
                  </a:cubicBezTo>
                  <a:cubicBezTo>
                    <a:pt x="1159340" y="298676"/>
                    <a:pt x="1103459" y="354491"/>
                    <a:pt x="1029973" y="354491"/>
                  </a:cubicBezTo>
                  <a:close/>
                  <a:moveTo>
                    <a:pt x="1771481" y="7555"/>
                  </a:moveTo>
                  <a:lnTo>
                    <a:pt x="1662850" y="7555"/>
                  </a:lnTo>
                  <a:cubicBezTo>
                    <a:pt x="1659460" y="7555"/>
                    <a:pt x="1656395" y="9378"/>
                    <a:pt x="1654765" y="12374"/>
                  </a:cubicBezTo>
                  <a:lnTo>
                    <a:pt x="1542417" y="221435"/>
                  </a:lnTo>
                  <a:lnTo>
                    <a:pt x="1430722" y="12374"/>
                  </a:lnTo>
                  <a:cubicBezTo>
                    <a:pt x="1429157" y="9378"/>
                    <a:pt x="1426027" y="7555"/>
                    <a:pt x="1422636" y="7555"/>
                  </a:cubicBezTo>
                  <a:lnTo>
                    <a:pt x="1312114" y="7555"/>
                  </a:lnTo>
                  <a:cubicBezTo>
                    <a:pt x="1309571" y="7555"/>
                    <a:pt x="1307550" y="9574"/>
                    <a:pt x="1307550" y="12114"/>
                  </a:cubicBezTo>
                  <a:lnTo>
                    <a:pt x="1307550" y="435771"/>
                  </a:lnTo>
                  <a:cubicBezTo>
                    <a:pt x="1307550" y="438311"/>
                    <a:pt x="1309571" y="440330"/>
                    <a:pt x="1312114" y="440330"/>
                  </a:cubicBezTo>
                  <a:lnTo>
                    <a:pt x="1400271" y="440330"/>
                  </a:lnTo>
                  <a:cubicBezTo>
                    <a:pt x="1402814" y="440330"/>
                    <a:pt x="1404835" y="438311"/>
                    <a:pt x="1404835" y="435771"/>
                  </a:cubicBezTo>
                  <a:lnTo>
                    <a:pt x="1404835" y="162494"/>
                  </a:lnTo>
                  <a:lnTo>
                    <a:pt x="1514118" y="367647"/>
                  </a:lnTo>
                  <a:lnTo>
                    <a:pt x="1569412" y="367647"/>
                  </a:lnTo>
                  <a:lnTo>
                    <a:pt x="1678695" y="162494"/>
                  </a:lnTo>
                  <a:lnTo>
                    <a:pt x="1678695" y="435836"/>
                  </a:lnTo>
                  <a:cubicBezTo>
                    <a:pt x="1678695" y="438376"/>
                    <a:pt x="1680716" y="440395"/>
                    <a:pt x="1683259" y="440395"/>
                  </a:cubicBezTo>
                  <a:lnTo>
                    <a:pt x="1771416" y="440395"/>
                  </a:lnTo>
                  <a:cubicBezTo>
                    <a:pt x="1773959" y="440395"/>
                    <a:pt x="1775980" y="438376"/>
                    <a:pt x="1775980" y="435836"/>
                  </a:cubicBezTo>
                  <a:lnTo>
                    <a:pt x="1775980" y="12114"/>
                  </a:lnTo>
                  <a:cubicBezTo>
                    <a:pt x="1775980" y="9574"/>
                    <a:pt x="1773959" y="7555"/>
                    <a:pt x="1771416" y="7555"/>
                  </a:cubicBezTo>
                  <a:close/>
                  <a:moveTo>
                    <a:pt x="2141909" y="434338"/>
                  </a:moveTo>
                  <a:cubicBezTo>
                    <a:pt x="2143213" y="437985"/>
                    <a:pt x="2146669" y="440460"/>
                    <a:pt x="2150582" y="440460"/>
                  </a:cubicBezTo>
                  <a:lnTo>
                    <a:pt x="2244281" y="440460"/>
                  </a:lnTo>
                  <a:cubicBezTo>
                    <a:pt x="2247476" y="440460"/>
                    <a:pt x="2249693" y="437269"/>
                    <a:pt x="2248584" y="434273"/>
                  </a:cubicBezTo>
                  <a:lnTo>
                    <a:pt x="2089745" y="13481"/>
                  </a:lnTo>
                  <a:cubicBezTo>
                    <a:pt x="2088376" y="9899"/>
                    <a:pt x="2084986" y="7555"/>
                    <a:pt x="2081138" y="7555"/>
                  </a:cubicBezTo>
                  <a:lnTo>
                    <a:pt x="1978897" y="7555"/>
                  </a:lnTo>
                  <a:cubicBezTo>
                    <a:pt x="1975050" y="7555"/>
                    <a:pt x="1971660" y="9899"/>
                    <a:pt x="1970291" y="13481"/>
                  </a:cubicBezTo>
                  <a:lnTo>
                    <a:pt x="1812169" y="434208"/>
                  </a:lnTo>
                  <a:cubicBezTo>
                    <a:pt x="1811061" y="437203"/>
                    <a:pt x="1813277" y="440395"/>
                    <a:pt x="1816472" y="440395"/>
                  </a:cubicBezTo>
                  <a:lnTo>
                    <a:pt x="1907629" y="440395"/>
                  </a:lnTo>
                  <a:cubicBezTo>
                    <a:pt x="1911541" y="440395"/>
                    <a:pt x="1914997" y="437985"/>
                    <a:pt x="1916301" y="434273"/>
                  </a:cubicBezTo>
                  <a:lnTo>
                    <a:pt x="1941144" y="364456"/>
                  </a:lnTo>
                  <a:lnTo>
                    <a:pt x="2117001" y="364456"/>
                  </a:lnTo>
                  <a:lnTo>
                    <a:pt x="2141844" y="434273"/>
                  </a:lnTo>
                  <a:close/>
                  <a:moveTo>
                    <a:pt x="1972638" y="274840"/>
                  </a:moveTo>
                  <a:lnTo>
                    <a:pt x="2029170" y="114886"/>
                  </a:lnTo>
                  <a:lnTo>
                    <a:pt x="2085703" y="274840"/>
                  </a:lnTo>
                  <a:lnTo>
                    <a:pt x="1972638" y="274840"/>
                  </a:lnTo>
                  <a:close/>
                  <a:moveTo>
                    <a:pt x="2248062" y="382952"/>
                  </a:moveTo>
                  <a:cubicBezTo>
                    <a:pt x="2293380" y="422224"/>
                    <a:pt x="2363344" y="448015"/>
                    <a:pt x="2429005" y="448015"/>
                  </a:cubicBezTo>
                  <a:cubicBezTo>
                    <a:pt x="2525704" y="448015"/>
                    <a:pt x="2600494" y="394089"/>
                    <a:pt x="2600494" y="314372"/>
                  </a:cubicBezTo>
                  <a:cubicBezTo>
                    <a:pt x="2600494" y="213359"/>
                    <a:pt x="2479278" y="183270"/>
                    <a:pt x="2440938" y="175129"/>
                  </a:cubicBezTo>
                  <a:cubicBezTo>
                    <a:pt x="2401359" y="166988"/>
                    <a:pt x="2361779" y="153832"/>
                    <a:pt x="2361779" y="125567"/>
                  </a:cubicBezTo>
                  <a:cubicBezTo>
                    <a:pt x="2361779" y="102967"/>
                    <a:pt x="2389426" y="86685"/>
                    <a:pt x="2428354" y="86685"/>
                  </a:cubicBezTo>
                  <a:cubicBezTo>
                    <a:pt x="2467281" y="86685"/>
                    <a:pt x="2507512" y="101925"/>
                    <a:pt x="2533007" y="123808"/>
                  </a:cubicBezTo>
                  <a:cubicBezTo>
                    <a:pt x="2535159" y="125632"/>
                    <a:pt x="2538354" y="125241"/>
                    <a:pt x="2539853" y="122766"/>
                  </a:cubicBezTo>
                  <a:lnTo>
                    <a:pt x="2580215" y="56661"/>
                  </a:lnTo>
                  <a:cubicBezTo>
                    <a:pt x="2581389" y="54773"/>
                    <a:pt x="2581063" y="52298"/>
                    <a:pt x="2579433" y="50800"/>
                  </a:cubicBezTo>
                  <a:cubicBezTo>
                    <a:pt x="2547091" y="21362"/>
                    <a:pt x="2493623" y="65"/>
                    <a:pt x="2428940" y="65"/>
                  </a:cubicBezTo>
                  <a:cubicBezTo>
                    <a:pt x="2329047" y="65"/>
                    <a:pt x="2261886" y="51516"/>
                    <a:pt x="2261886" y="129279"/>
                  </a:cubicBezTo>
                  <a:cubicBezTo>
                    <a:pt x="2261886" y="207042"/>
                    <a:pt x="2326569" y="246574"/>
                    <a:pt x="2413226" y="267285"/>
                  </a:cubicBezTo>
                  <a:cubicBezTo>
                    <a:pt x="2459065" y="278552"/>
                    <a:pt x="2500535" y="288582"/>
                    <a:pt x="2500535" y="318736"/>
                  </a:cubicBezTo>
                  <a:cubicBezTo>
                    <a:pt x="2500535" y="344461"/>
                    <a:pt x="2467281" y="361395"/>
                    <a:pt x="2428288" y="361395"/>
                  </a:cubicBezTo>
                  <a:cubicBezTo>
                    <a:pt x="2384080" y="361395"/>
                    <a:pt x="2334002" y="340358"/>
                    <a:pt x="2298987" y="309618"/>
                  </a:cubicBezTo>
                  <a:cubicBezTo>
                    <a:pt x="2296901" y="307794"/>
                    <a:pt x="2293836" y="308185"/>
                    <a:pt x="2292271" y="310465"/>
                  </a:cubicBezTo>
                  <a:lnTo>
                    <a:pt x="2247215" y="376830"/>
                  </a:lnTo>
                  <a:cubicBezTo>
                    <a:pt x="2245911" y="378784"/>
                    <a:pt x="2246172" y="381389"/>
                    <a:pt x="2247997" y="382952"/>
                  </a:cubicBezTo>
                  <a:close/>
                  <a:moveTo>
                    <a:pt x="3700367" y="1826707"/>
                  </a:moveTo>
                  <a:lnTo>
                    <a:pt x="3465695" y="1826707"/>
                  </a:lnTo>
                  <a:cubicBezTo>
                    <a:pt x="3459370" y="1826707"/>
                    <a:pt x="3453437" y="1823451"/>
                    <a:pt x="3450111" y="1818045"/>
                  </a:cubicBezTo>
                  <a:lnTo>
                    <a:pt x="3207876" y="1428841"/>
                  </a:lnTo>
                  <a:lnTo>
                    <a:pt x="2968053" y="1427733"/>
                  </a:lnTo>
                  <a:lnTo>
                    <a:pt x="2968053" y="1814463"/>
                  </a:lnTo>
                  <a:cubicBezTo>
                    <a:pt x="2968053" y="1821236"/>
                    <a:pt x="2962576" y="1826707"/>
                    <a:pt x="2955794" y="1826707"/>
                  </a:cubicBezTo>
                  <a:lnTo>
                    <a:pt x="2735207" y="1826707"/>
                  </a:lnTo>
                  <a:cubicBezTo>
                    <a:pt x="2728426" y="1826707"/>
                    <a:pt x="2722948" y="1821236"/>
                    <a:pt x="2722948" y="1814463"/>
                  </a:cubicBezTo>
                  <a:lnTo>
                    <a:pt x="2722948" y="614937"/>
                  </a:lnTo>
                  <a:cubicBezTo>
                    <a:pt x="2722948" y="608164"/>
                    <a:pt x="2728426" y="602693"/>
                    <a:pt x="2735207" y="602693"/>
                  </a:cubicBezTo>
                  <a:lnTo>
                    <a:pt x="3268712" y="602693"/>
                  </a:lnTo>
                  <a:cubicBezTo>
                    <a:pt x="3496015" y="602693"/>
                    <a:pt x="3687195" y="782512"/>
                    <a:pt x="3690195" y="1009547"/>
                  </a:cubicBezTo>
                  <a:cubicBezTo>
                    <a:pt x="3692412" y="1177968"/>
                    <a:pt x="3593561" y="1323464"/>
                    <a:pt x="3450437" y="1389634"/>
                  </a:cubicBezTo>
                  <a:lnTo>
                    <a:pt x="3710799" y="1807950"/>
                  </a:lnTo>
                  <a:cubicBezTo>
                    <a:pt x="3715885" y="1816091"/>
                    <a:pt x="3710017" y="1826642"/>
                    <a:pt x="3700367" y="1826642"/>
                  </a:cubicBezTo>
                  <a:close/>
                  <a:moveTo>
                    <a:pt x="3459370" y="1015279"/>
                  </a:moveTo>
                  <a:cubicBezTo>
                    <a:pt x="3459370" y="914851"/>
                    <a:pt x="3377864" y="833376"/>
                    <a:pt x="3277253" y="833376"/>
                  </a:cubicBezTo>
                  <a:lnTo>
                    <a:pt x="2968053" y="833376"/>
                  </a:lnTo>
                  <a:lnTo>
                    <a:pt x="2968053" y="1197051"/>
                  </a:lnTo>
                  <a:lnTo>
                    <a:pt x="2968053" y="1197051"/>
                  </a:lnTo>
                  <a:cubicBezTo>
                    <a:pt x="2968053" y="1197051"/>
                    <a:pt x="3277253" y="1197116"/>
                    <a:pt x="3277253" y="1197116"/>
                  </a:cubicBezTo>
                  <a:cubicBezTo>
                    <a:pt x="3377799" y="1197116"/>
                    <a:pt x="3459370" y="1115706"/>
                    <a:pt x="3459370" y="1015213"/>
                  </a:cubicBezTo>
                  <a:close/>
                  <a:moveTo>
                    <a:pt x="1617859" y="1301320"/>
                  </a:moveTo>
                  <a:cubicBezTo>
                    <a:pt x="1611665" y="1273445"/>
                    <a:pt x="1608274" y="1244529"/>
                    <a:pt x="1608274" y="1214765"/>
                  </a:cubicBezTo>
                  <a:cubicBezTo>
                    <a:pt x="1608274" y="995415"/>
                    <a:pt x="1786283" y="817681"/>
                    <a:pt x="2005827" y="817681"/>
                  </a:cubicBezTo>
                  <a:cubicBezTo>
                    <a:pt x="2225371" y="817681"/>
                    <a:pt x="2403380" y="995480"/>
                    <a:pt x="2403380" y="1214765"/>
                  </a:cubicBezTo>
                  <a:cubicBezTo>
                    <a:pt x="2403380" y="1244529"/>
                    <a:pt x="2399989" y="1273445"/>
                    <a:pt x="2393795" y="1301320"/>
                  </a:cubicBezTo>
                  <a:lnTo>
                    <a:pt x="2628727" y="1301320"/>
                  </a:lnTo>
                  <a:cubicBezTo>
                    <a:pt x="2632640" y="1273055"/>
                    <a:pt x="2634726" y="1244138"/>
                    <a:pt x="2634726" y="1214765"/>
                  </a:cubicBezTo>
                  <a:cubicBezTo>
                    <a:pt x="2634726" y="867829"/>
                    <a:pt x="2353173" y="586607"/>
                    <a:pt x="2005827" y="586607"/>
                  </a:cubicBezTo>
                  <a:cubicBezTo>
                    <a:pt x="1658482" y="586607"/>
                    <a:pt x="1376928" y="867829"/>
                    <a:pt x="1376928" y="1214765"/>
                  </a:cubicBezTo>
                  <a:cubicBezTo>
                    <a:pt x="1376928" y="1244138"/>
                    <a:pt x="1379014" y="1272990"/>
                    <a:pt x="1382926" y="1301320"/>
                  </a:cubicBezTo>
                  <a:lnTo>
                    <a:pt x="1617859" y="1301320"/>
                  </a:lnTo>
                  <a:close/>
                  <a:moveTo>
                    <a:pt x="1433069" y="1474430"/>
                  </a:moveTo>
                  <a:cubicBezTo>
                    <a:pt x="1531984" y="1691762"/>
                    <a:pt x="1751268" y="1842924"/>
                    <a:pt x="2005892" y="1842924"/>
                  </a:cubicBezTo>
                  <a:cubicBezTo>
                    <a:pt x="2260517" y="1842924"/>
                    <a:pt x="2479800" y="1691762"/>
                    <a:pt x="2578716" y="1474430"/>
                  </a:cubicBezTo>
                  <a:lnTo>
                    <a:pt x="1433069" y="1474430"/>
                  </a:ln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810AE74-A69E-D715-56F3-5934FF11CC3B}"/>
                </a:ext>
              </a:extLst>
            </p:cNvPr>
            <p:cNvSpPr/>
            <p:nvPr/>
          </p:nvSpPr>
          <p:spPr>
            <a:xfrm>
              <a:off x="5813131" y="2685493"/>
              <a:ext cx="2376256" cy="1224078"/>
            </a:xfrm>
            <a:custGeom>
              <a:avLst/>
              <a:gdLst>
                <a:gd name="connsiteX0" fmla="*/ 16850 w 2376256"/>
                <a:gd name="connsiteY0" fmla="*/ 171547 h 1224078"/>
                <a:gd name="connsiteX1" fmla="*/ 16850 w 2376256"/>
                <a:gd name="connsiteY1" fmla="*/ 7555 h 1224078"/>
                <a:gd name="connsiteX2" fmla="*/ 19654 w 2376256"/>
                <a:gd name="connsiteY2" fmla="*/ 4754 h 1224078"/>
                <a:gd name="connsiteX3" fmla="*/ 64189 w 2376256"/>
                <a:gd name="connsiteY3" fmla="*/ 4754 h 1224078"/>
                <a:gd name="connsiteX4" fmla="*/ 66993 w 2376256"/>
                <a:gd name="connsiteY4" fmla="*/ 7555 h 1224078"/>
                <a:gd name="connsiteX5" fmla="*/ 66993 w 2376256"/>
                <a:gd name="connsiteY5" fmla="*/ 166402 h 1224078"/>
                <a:gd name="connsiteX6" fmla="*/ 133371 w 2376256"/>
                <a:gd name="connsiteY6" fmla="*/ 240257 h 1224078"/>
                <a:gd name="connsiteX7" fmla="*/ 199358 w 2376256"/>
                <a:gd name="connsiteY7" fmla="*/ 166402 h 1224078"/>
                <a:gd name="connsiteX8" fmla="*/ 199358 w 2376256"/>
                <a:gd name="connsiteY8" fmla="*/ 7555 h 1224078"/>
                <a:gd name="connsiteX9" fmla="*/ 202162 w 2376256"/>
                <a:gd name="connsiteY9" fmla="*/ 4754 h 1224078"/>
                <a:gd name="connsiteX10" fmla="*/ 247088 w 2376256"/>
                <a:gd name="connsiteY10" fmla="*/ 4754 h 1224078"/>
                <a:gd name="connsiteX11" fmla="*/ 249892 w 2376256"/>
                <a:gd name="connsiteY11" fmla="*/ 7555 h 1224078"/>
                <a:gd name="connsiteX12" fmla="*/ 249892 w 2376256"/>
                <a:gd name="connsiteY12" fmla="*/ 171547 h 1224078"/>
                <a:gd name="connsiteX13" fmla="*/ 133371 w 2376256"/>
                <a:gd name="connsiteY13" fmla="*/ 287540 h 1224078"/>
                <a:gd name="connsiteX14" fmla="*/ 16850 w 2376256"/>
                <a:gd name="connsiteY14" fmla="*/ 171547 h 1224078"/>
                <a:gd name="connsiteX15" fmla="*/ 315814 w 2376256"/>
                <a:gd name="connsiteY15" fmla="*/ 4754 h 1224078"/>
                <a:gd name="connsiteX16" fmla="*/ 362892 w 2376256"/>
                <a:gd name="connsiteY16" fmla="*/ 4754 h 1224078"/>
                <a:gd name="connsiteX17" fmla="*/ 365174 w 2376256"/>
                <a:gd name="connsiteY17" fmla="*/ 5927 h 1224078"/>
                <a:gd name="connsiteX18" fmla="*/ 503082 w 2376256"/>
                <a:gd name="connsiteY18" fmla="*/ 200529 h 1224078"/>
                <a:gd name="connsiteX19" fmla="*/ 503082 w 2376256"/>
                <a:gd name="connsiteY19" fmla="*/ 7490 h 1224078"/>
                <a:gd name="connsiteX20" fmla="*/ 505885 w 2376256"/>
                <a:gd name="connsiteY20" fmla="*/ 4689 h 1224078"/>
                <a:gd name="connsiteX21" fmla="*/ 550420 w 2376256"/>
                <a:gd name="connsiteY21" fmla="*/ 4689 h 1224078"/>
                <a:gd name="connsiteX22" fmla="*/ 553224 w 2376256"/>
                <a:gd name="connsiteY22" fmla="*/ 7490 h 1224078"/>
                <a:gd name="connsiteX23" fmla="*/ 553224 w 2376256"/>
                <a:gd name="connsiteY23" fmla="*/ 279920 h 1224078"/>
                <a:gd name="connsiteX24" fmla="*/ 550420 w 2376256"/>
                <a:gd name="connsiteY24" fmla="*/ 282720 h 1224078"/>
                <a:gd name="connsiteX25" fmla="*/ 503342 w 2376256"/>
                <a:gd name="connsiteY25" fmla="*/ 282720 h 1224078"/>
                <a:gd name="connsiteX26" fmla="*/ 501060 w 2376256"/>
                <a:gd name="connsiteY26" fmla="*/ 281548 h 1224078"/>
                <a:gd name="connsiteX27" fmla="*/ 363152 w 2376256"/>
                <a:gd name="connsiteY27" fmla="*/ 86555 h 1224078"/>
                <a:gd name="connsiteX28" fmla="*/ 363152 w 2376256"/>
                <a:gd name="connsiteY28" fmla="*/ 279985 h 1224078"/>
                <a:gd name="connsiteX29" fmla="*/ 360349 w 2376256"/>
                <a:gd name="connsiteY29" fmla="*/ 282785 h 1224078"/>
                <a:gd name="connsiteX30" fmla="*/ 315814 w 2376256"/>
                <a:gd name="connsiteY30" fmla="*/ 282785 h 1224078"/>
                <a:gd name="connsiteX31" fmla="*/ 313010 w 2376256"/>
                <a:gd name="connsiteY31" fmla="*/ 279985 h 1224078"/>
                <a:gd name="connsiteX32" fmla="*/ 313010 w 2376256"/>
                <a:gd name="connsiteY32" fmla="*/ 7555 h 1224078"/>
                <a:gd name="connsiteX33" fmla="*/ 315814 w 2376256"/>
                <a:gd name="connsiteY33" fmla="*/ 4754 h 1224078"/>
                <a:gd name="connsiteX34" fmla="*/ 622732 w 2376256"/>
                <a:gd name="connsiteY34" fmla="*/ 4754 h 1224078"/>
                <a:gd name="connsiteX35" fmla="*/ 667267 w 2376256"/>
                <a:gd name="connsiteY35" fmla="*/ 4754 h 1224078"/>
                <a:gd name="connsiteX36" fmla="*/ 670071 w 2376256"/>
                <a:gd name="connsiteY36" fmla="*/ 7555 h 1224078"/>
                <a:gd name="connsiteX37" fmla="*/ 670071 w 2376256"/>
                <a:gd name="connsiteY37" fmla="*/ 279985 h 1224078"/>
                <a:gd name="connsiteX38" fmla="*/ 667267 w 2376256"/>
                <a:gd name="connsiteY38" fmla="*/ 282785 h 1224078"/>
                <a:gd name="connsiteX39" fmla="*/ 622732 w 2376256"/>
                <a:gd name="connsiteY39" fmla="*/ 282785 h 1224078"/>
                <a:gd name="connsiteX40" fmla="*/ 619928 w 2376256"/>
                <a:gd name="connsiteY40" fmla="*/ 279985 h 1224078"/>
                <a:gd name="connsiteX41" fmla="*/ 619928 w 2376256"/>
                <a:gd name="connsiteY41" fmla="*/ 7555 h 1224078"/>
                <a:gd name="connsiteX42" fmla="*/ 622732 w 2376256"/>
                <a:gd name="connsiteY42" fmla="*/ 4754 h 1224078"/>
                <a:gd name="connsiteX43" fmla="*/ 711867 w 2376256"/>
                <a:gd name="connsiteY43" fmla="*/ 4754 h 1224078"/>
                <a:gd name="connsiteX44" fmla="*/ 759206 w 2376256"/>
                <a:gd name="connsiteY44" fmla="*/ 4754 h 1224078"/>
                <a:gd name="connsiteX45" fmla="*/ 761814 w 2376256"/>
                <a:gd name="connsiteY45" fmla="*/ 6578 h 1224078"/>
                <a:gd name="connsiteX46" fmla="*/ 841885 w 2376256"/>
                <a:gd name="connsiteY46" fmla="*/ 223193 h 1224078"/>
                <a:gd name="connsiteX47" fmla="*/ 922348 w 2376256"/>
                <a:gd name="connsiteY47" fmla="*/ 6578 h 1224078"/>
                <a:gd name="connsiteX48" fmla="*/ 924956 w 2376256"/>
                <a:gd name="connsiteY48" fmla="*/ 4754 h 1224078"/>
                <a:gd name="connsiteX49" fmla="*/ 972295 w 2376256"/>
                <a:gd name="connsiteY49" fmla="*/ 4754 h 1224078"/>
                <a:gd name="connsiteX50" fmla="*/ 974903 w 2376256"/>
                <a:gd name="connsiteY50" fmla="*/ 8532 h 1224078"/>
                <a:gd name="connsiteX51" fmla="*/ 871227 w 2376256"/>
                <a:gd name="connsiteY51" fmla="*/ 280962 h 1224078"/>
                <a:gd name="connsiteX52" fmla="*/ 868619 w 2376256"/>
                <a:gd name="connsiteY52" fmla="*/ 282720 h 1224078"/>
                <a:gd name="connsiteX53" fmla="*/ 815608 w 2376256"/>
                <a:gd name="connsiteY53" fmla="*/ 282720 h 1224078"/>
                <a:gd name="connsiteX54" fmla="*/ 812999 w 2376256"/>
                <a:gd name="connsiteY54" fmla="*/ 280962 h 1224078"/>
                <a:gd name="connsiteX55" fmla="*/ 709324 w 2376256"/>
                <a:gd name="connsiteY55" fmla="*/ 8532 h 1224078"/>
                <a:gd name="connsiteX56" fmla="*/ 711932 w 2376256"/>
                <a:gd name="connsiteY56" fmla="*/ 4754 h 1224078"/>
                <a:gd name="connsiteX57" fmla="*/ 1016764 w 2376256"/>
                <a:gd name="connsiteY57" fmla="*/ 4754 h 1224078"/>
                <a:gd name="connsiteX58" fmla="*/ 1206445 w 2376256"/>
                <a:gd name="connsiteY58" fmla="*/ 4754 h 1224078"/>
                <a:gd name="connsiteX59" fmla="*/ 1209249 w 2376256"/>
                <a:gd name="connsiteY59" fmla="*/ 7555 h 1224078"/>
                <a:gd name="connsiteX60" fmla="*/ 1209249 w 2376256"/>
                <a:gd name="connsiteY60" fmla="*/ 48455 h 1224078"/>
                <a:gd name="connsiteX61" fmla="*/ 1206445 w 2376256"/>
                <a:gd name="connsiteY61" fmla="*/ 51256 h 1224078"/>
                <a:gd name="connsiteX62" fmla="*/ 1064103 w 2376256"/>
                <a:gd name="connsiteY62" fmla="*/ 51256 h 1224078"/>
                <a:gd name="connsiteX63" fmla="*/ 1064103 w 2376256"/>
                <a:gd name="connsiteY63" fmla="*/ 115602 h 1224078"/>
                <a:gd name="connsiteX64" fmla="*/ 1187796 w 2376256"/>
                <a:gd name="connsiteY64" fmla="*/ 115602 h 1224078"/>
                <a:gd name="connsiteX65" fmla="*/ 1190600 w 2376256"/>
                <a:gd name="connsiteY65" fmla="*/ 118402 h 1224078"/>
                <a:gd name="connsiteX66" fmla="*/ 1190600 w 2376256"/>
                <a:gd name="connsiteY66" fmla="*/ 158912 h 1224078"/>
                <a:gd name="connsiteX67" fmla="*/ 1187796 w 2376256"/>
                <a:gd name="connsiteY67" fmla="*/ 161713 h 1224078"/>
                <a:gd name="connsiteX68" fmla="*/ 1064103 w 2376256"/>
                <a:gd name="connsiteY68" fmla="*/ 161713 h 1224078"/>
                <a:gd name="connsiteX69" fmla="*/ 1064103 w 2376256"/>
                <a:gd name="connsiteY69" fmla="*/ 236349 h 1224078"/>
                <a:gd name="connsiteX70" fmla="*/ 1206445 w 2376256"/>
                <a:gd name="connsiteY70" fmla="*/ 236349 h 1224078"/>
                <a:gd name="connsiteX71" fmla="*/ 1209249 w 2376256"/>
                <a:gd name="connsiteY71" fmla="*/ 239150 h 1224078"/>
                <a:gd name="connsiteX72" fmla="*/ 1209249 w 2376256"/>
                <a:gd name="connsiteY72" fmla="*/ 280050 h 1224078"/>
                <a:gd name="connsiteX73" fmla="*/ 1206445 w 2376256"/>
                <a:gd name="connsiteY73" fmla="*/ 282850 h 1224078"/>
                <a:gd name="connsiteX74" fmla="*/ 1016764 w 2376256"/>
                <a:gd name="connsiteY74" fmla="*/ 282850 h 1224078"/>
                <a:gd name="connsiteX75" fmla="*/ 1013960 w 2376256"/>
                <a:gd name="connsiteY75" fmla="*/ 280050 h 1224078"/>
                <a:gd name="connsiteX76" fmla="*/ 1013960 w 2376256"/>
                <a:gd name="connsiteY76" fmla="*/ 7620 h 1224078"/>
                <a:gd name="connsiteX77" fmla="*/ 1016764 w 2376256"/>
                <a:gd name="connsiteY77" fmla="*/ 4819 h 1224078"/>
                <a:gd name="connsiteX78" fmla="*/ 1266042 w 2376256"/>
                <a:gd name="connsiteY78" fmla="*/ 7555 h 1224078"/>
                <a:gd name="connsiteX79" fmla="*/ 1268846 w 2376256"/>
                <a:gd name="connsiteY79" fmla="*/ 4754 h 1224078"/>
                <a:gd name="connsiteX80" fmla="*/ 1381780 w 2376256"/>
                <a:gd name="connsiteY80" fmla="*/ 4754 h 1224078"/>
                <a:gd name="connsiteX81" fmla="*/ 1479587 w 2376256"/>
                <a:gd name="connsiteY81" fmla="*/ 92547 h 1224078"/>
                <a:gd name="connsiteX82" fmla="*/ 1411579 w 2376256"/>
                <a:gd name="connsiteY82" fmla="*/ 176757 h 1224078"/>
                <a:gd name="connsiteX83" fmla="*/ 1488520 w 2376256"/>
                <a:gd name="connsiteY83" fmla="*/ 278357 h 1224078"/>
                <a:gd name="connsiteX84" fmla="*/ 1486303 w 2376256"/>
                <a:gd name="connsiteY84" fmla="*/ 282785 h 1224078"/>
                <a:gd name="connsiteX85" fmla="*/ 1432445 w 2376256"/>
                <a:gd name="connsiteY85" fmla="*/ 282785 h 1224078"/>
                <a:gd name="connsiteX86" fmla="*/ 1430227 w 2376256"/>
                <a:gd name="connsiteY86" fmla="*/ 281678 h 1224078"/>
                <a:gd name="connsiteX87" fmla="*/ 1355111 w 2376256"/>
                <a:gd name="connsiteY87" fmla="*/ 179948 h 1224078"/>
                <a:gd name="connsiteX88" fmla="*/ 1316119 w 2376256"/>
                <a:gd name="connsiteY88" fmla="*/ 179948 h 1224078"/>
                <a:gd name="connsiteX89" fmla="*/ 1316119 w 2376256"/>
                <a:gd name="connsiteY89" fmla="*/ 280050 h 1224078"/>
                <a:gd name="connsiteX90" fmla="*/ 1313315 w 2376256"/>
                <a:gd name="connsiteY90" fmla="*/ 282850 h 1224078"/>
                <a:gd name="connsiteX91" fmla="*/ 1268781 w 2376256"/>
                <a:gd name="connsiteY91" fmla="*/ 282850 h 1224078"/>
                <a:gd name="connsiteX92" fmla="*/ 1265977 w 2376256"/>
                <a:gd name="connsiteY92" fmla="*/ 280050 h 1224078"/>
                <a:gd name="connsiteX93" fmla="*/ 1265977 w 2376256"/>
                <a:gd name="connsiteY93" fmla="*/ 7620 h 1224078"/>
                <a:gd name="connsiteX94" fmla="*/ 1376955 w 2376256"/>
                <a:gd name="connsiteY94" fmla="*/ 133447 h 1224078"/>
                <a:gd name="connsiteX95" fmla="*/ 1427880 w 2376256"/>
                <a:gd name="connsiteY95" fmla="*/ 92547 h 1224078"/>
                <a:gd name="connsiteX96" fmla="*/ 1376955 w 2376256"/>
                <a:gd name="connsiteY96" fmla="*/ 51646 h 1224078"/>
                <a:gd name="connsiteX97" fmla="*/ 1316119 w 2376256"/>
                <a:gd name="connsiteY97" fmla="*/ 51646 h 1224078"/>
                <a:gd name="connsiteX98" fmla="*/ 1316119 w 2376256"/>
                <a:gd name="connsiteY98" fmla="*/ 133447 h 1224078"/>
                <a:gd name="connsiteX99" fmla="*/ 1376955 w 2376256"/>
                <a:gd name="connsiteY99" fmla="*/ 133447 h 1224078"/>
                <a:gd name="connsiteX100" fmla="*/ 1521319 w 2376256"/>
                <a:gd name="connsiteY100" fmla="*/ 248398 h 1224078"/>
                <a:gd name="connsiteX101" fmla="*/ 1547139 w 2376256"/>
                <a:gd name="connsiteY101" fmla="*/ 213489 h 1224078"/>
                <a:gd name="connsiteX102" fmla="*/ 1550986 w 2376256"/>
                <a:gd name="connsiteY102" fmla="*/ 212903 h 1224078"/>
                <a:gd name="connsiteX103" fmla="*/ 1631058 w 2376256"/>
                <a:gd name="connsiteY103" fmla="*/ 241820 h 1224078"/>
                <a:gd name="connsiteX104" fmla="*/ 1683939 w 2376256"/>
                <a:gd name="connsiteY104" fmla="*/ 204111 h 1224078"/>
                <a:gd name="connsiteX105" fmla="*/ 1642208 w 2376256"/>
                <a:gd name="connsiteY105" fmla="*/ 167965 h 1224078"/>
                <a:gd name="connsiteX106" fmla="*/ 1593304 w 2376256"/>
                <a:gd name="connsiteY106" fmla="*/ 156437 h 1224078"/>
                <a:gd name="connsiteX107" fmla="*/ 1524904 w 2376256"/>
                <a:gd name="connsiteY107" fmla="*/ 83364 h 1224078"/>
                <a:gd name="connsiteX108" fmla="*/ 1627080 w 2376256"/>
                <a:gd name="connsiteY108" fmla="*/ 0 h 1224078"/>
                <a:gd name="connsiteX109" fmla="*/ 1726843 w 2376256"/>
                <a:gd name="connsiteY109" fmla="*/ 36993 h 1224078"/>
                <a:gd name="connsiteX110" fmla="*/ 1726974 w 2376256"/>
                <a:gd name="connsiteY110" fmla="*/ 40965 h 1224078"/>
                <a:gd name="connsiteX111" fmla="*/ 1698088 w 2376256"/>
                <a:gd name="connsiteY111" fmla="*/ 71901 h 1224078"/>
                <a:gd name="connsiteX112" fmla="*/ 1694241 w 2376256"/>
                <a:gd name="connsiteY112" fmla="*/ 72031 h 1224078"/>
                <a:gd name="connsiteX113" fmla="*/ 1626298 w 2376256"/>
                <a:gd name="connsiteY113" fmla="*/ 45264 h 1224078"/>
                <a:gd name="connsiteX114" fmla="*/ 1575373 w 2376256"/>
                <a:gd name="connsiteY114" fmla="*/ 80238 h 1224078"/>
                <a:gd name="connsiteX115" fmla="*/ 1617886 w 2376256"/>
                <a:gd name="connsiteY115" fmla="*/ 114365 h 1224078"/>
                <a:gd name="connsiteX116" fmla="*/ 1666790 w 2376256"/>
                <a:gd name="connsiteY116" fmla="*/ 125892 h 1224078"/>
                <a:gd name="connsiteX117" fmla="*/ 1734799 w 2376256"/>
                <a:gd name="connsiteY117" fmla="*/ 200529 h 1224078"/>
                <a:gd name="connsiteX118" fmla="*/ 1629428 w 2376256"/>
                <a:gd name="connsiteY118" fmla="*/ 287474 h 1224078"/>
                <a:gd name="connsiteX119" fmla="*/ 1521840 w 2376256"/>
                <a:gd name="connsiteY119" fmla="*/ 252240 h 1224078"/>
                <a:gd name="connsiteX120" fmla="*/ 1521319 w 2376256"/>
                <a:gd name="connsiteY120" fmla="*/ 248333 h 1224078"/>
                <a:gd name="connsiteX121" fmla="*/ 1783702 w 2376256"/>
                <a:gd name="connsiteY121" fmla="*/ 4754 h 1224078"/>
                <a:gd name="connsiteX122" fmla="*/ 1828237 w 2376256"/>
                <a:gd name="connsiteY122" fmla="*/ 4754 h 1224078"/>
                <a:gd name="connsiteX123" fmla="*/ 1831041 w 2376256"/>
                <a:gd name="connsiteY123" fmla="*/ 7555 h 1224078"/>
                <a:gd name="connsiteX124" fmla="*/ 1831041 w 2376256"/>
                <a:gd name="connsiteY124" fmla="*/ 279985 h 1224078"/>
                <a:gd name="connsiteX125" fmla="*/ 1828237 w 2376256"/>
                <a:gd name="connsiteY125" fmla="*/ 282785 h 1224078"/>
                <a:gd name="connsiteX126" fmla="*/ 1783702 w 2376256"/>
                <a:gd name="connsiteY126" fmla="*/ 282785 h 1224078"/>
                <a:gd name="connsiteX127" fmla="*/ 1780898 w 2376256"/>
                <a:gd name="connsiteY127" fmla="*/ 279985 h 1224078"/>
                <a:gd name="connsiteX128" fmla="*/ 1780898 w 2376256"/>
                <a:gd name="connsiteY128" fmla="*/ 7555 h 1224078"/>
                <a:gd name="connsiteX129" fmla="*/ 1783702 w 2376256"/>
                <a:gd name="connsiteY129" fmla="*/ 4754 h 1224078"/>
                <a:gd name="connsiteX130" fmla="*/ 1961450 w 2376256"/>
                <a:gd name="connsiteY130" fmla="*/ 51646 h 1224078"/>
                <a:gd name="connsiteX131" fmla="*/ 1875966 w 2376256"/>
                <a:gd name="connsiteY131" fmla="*/ 51646 h 1224078"/>
                <a:gd name="connsiteX132" fmla="*/ 1873163 w 2376256"/>
                <a:gd name="connsiteY132" fmla="*/ 48846 h 1224078"/>
                <a:gd name="connsiteX133" fmla="*/ 1873163 w 2376256"/>
                <a:gd name="connsiteY133" fmla="*/ 7555 h 1224078"/>
                <a:gd name="connsiteX134" fmla="*/ 1875966 w 2376256"/>
                <a:gd name="connsiteY134" fmla="*/ 4754 h 1224078"/>
                <a:gd name="connsiteX135" fmla="*/ 2097467 w 2376256"/>
                <a:gd name="connsiteY135" fmla="*/ 4754 h 1224078"/>
                <a:gd name="connsiteX136" fmla="*/ 2100271 w 2376256"/>
                <a:gd name="connsiteY136" fmla="*/ 7555 h 1224078"/>
                <a:gd name="connsiteX137" fmla="*/ 2100271 w 2376256"/>
                <a:gd name="connsiteY137" fmla="*/ 48846 h 1224078"/>
                <a:gd name="connsiteX138" fmla="*/ 2097467 w 2376256"/>
                <a:gd name="connsiteY138" fmla="*/ 51646 h 1224078"/>
                <a:gd name="connsiteX139" fmla="*/ 2011984 w 2376256"/>
                <a:gd name="connsiteY139" fmla="*/ 51646 h 1224078"/>
                <a:gd name="connsiteX140" fmla="*/ 2011984 w 2376256"/>
                <a:gd name="connsiteY140" fmla="*/ 279985 h 1224078"/>
                <a:gd name="connsiteX141" fmla="*/ 2009180 w 2376256"/>
                <a:gd name="connsiteY141" fmla="*/ 282785 h 1224078"/>
                <a:gd name="connsiteX142" fmla="*/ 1964254 w 2376256"/>
                <a:gd name="connsiteY142" fmla="*/ 282785 h 1224078"/>
                <a:gd name="connsiteX143" fmla="*/ 1961450 w 2376256"/>
                <a:gd name="connsiteY143" fmla="*/ 279985 h 1224078"/>
                <a:gd name="connsiteX144" fmla="*/ 1961450 w 2376256"/>
                <a:gd name="connsiteY144" fmla="*/ 51646 h 1224078"/>
                <a:gd name="connsiteX145" fmla="*/ 2225464 w 2376256"/>
                <a:gd name="connsiteY145" fmla="*/ 173566 h 1224078"/>
                <a:gd name="connsiteX146" fmla="*/ 2125440 w 2376256"/>
                <a:gd name="connsiteY146" fmla="*/ 8988 h 1224078"/>
                <a:gd name="connsiteX147" fmla="*/ 2127787 w 2376256"/>
                <a:gd name="connsiteY147" fmla="*/ 4754 h 1224078"/>
                <a:gd name="connsiteX148" fmla="*/ 2177734 w 2376256"/>
                <a:gd name="connsiteY148" fmla="*/ 4754 h 1224078"/>
                <a:gd name="connsiteX149" fmla="*/ 2180081 w 2376256"/>
                <a:gd name="connsiteY149" fmla="*/ 6122 h 1224078"/>
                <a:gd name="connsiteX150" fmla="*/ 2250828 w 2376256"/>
                <a:gd name="connsiteY150" fmla="*/ 123548 h 1224078"/>
                <a:gd name="connsiteX151" fmla="*/ 2321184 w 2376256"/>
                <a:gd name="connsiteY151" fmla="*/ 6187 h 1224078"/>
                <a:gd name="connsiteX152" fmla="*/ 2323531 w 2376256"/>
                <a:gd name="connsiteY152" fmla="*/ 4819 h 1224078"/>
                <a:gd name="connsiteX153" fmla="*/ 2373478 w 2376256"/>
                <a:gd name="connsiteY153" fmla="*/ 4819 h 1224078"/>
                <a:gd name="connsiteX154" fmla="*/ 2375826 w 2376256"/>
                <a:gd name="connsiteY154" fmla="*/ 9053 h 1224078"/>
                <a:gd name="connsiteX155" fmla="*/ 2275802 w 2376256"/>
                <a:gd name="connsiteY155" fmla="*/ 173631 h 1224078"/>
                <a:gd name="connsiteX156" fmla="*/ 2275802 w 2376256"/>
                <a:gd name="connsiteY156" fmla="*/ 280050 h 1224078"/>
                <a:gd name="connsiteX157" fmla="*/ 2272998 w 2376256"/>
                <a:gd name="connsiteY157" fmla="*/ 282850 h 1224078"/>
                <a:gd name="connsiteX158" fmla="*/ 2228072 w 2376256"/>
                <a:gd name="connsiteY158" fmla="*/ 282850 h 1224078"/>
                <a:gd name="connsiteX159" fmla="*/ 2225268 w 2376256"/>
                <a:gd name="connsiteY159" fmla="*/ 280050 h 1224078"/>
                <a:gd name="connsiteX160" fmla="*/ 2225268 w 2376256"/>
                <a:gd name="connsiteY160" fmla="*/ 173631 h 1224078"/>
                <a:gd name="connsiteX161" fmla="*/ 2114 w 2376256"/>
                <a:gd name="connsiteY161" fmla="*/ 612007 h 1224078"/>
                <a:gd name="connsiteX162" fmla="*/ 145630 w 2376256"/>
                <a:gd name="connsiteY162" fmla="*/ 468269 h 1224078"/>
                <a:gd name="connsiteX163" fmla="*/ 288754 w 2376256"/>
                <a:gd name="connsiteY163" fmla="*/ 612007 h 1224078"/>
                <a:gd name="connsiteX164" fmla="*/ 145630 w 2376256"/>
                <a:gd name="connsiteY164" fmla="*/ 755744 h 1224078"/>
                <a:gd name="connsiteX165" fmla="*/ 2114 w 2376256"/>
                <a:gd name="connsiteY165" fmla="*/ 612007 h 1224078"/>
                <a:gd name="connsiteX166" fmla="*/ 145630 w 2376256"/>
                <a:gd name="connsiteY166" fmla="*/ 708526 h 1224078"/>
                <a:gd name="connsiteX167" fmla="*/ 237046 w 2376256"/>
                <a:gd name="connsiteY167" fmla="*/ 612007 h 1224078"/>
                <a:gd name="connsiteX168" fmla="*/ 145630 w 2376256"/>
                <a:gd name="connsiteY168" fmla="*/ 515487 h 1224078"/>
                <a:gd name="connsiteX169" fmla="*/ 53756 w 2376256"/>
                <a:gd name="connsiteY169" fmla="*/ 612007 h 1224078"/>
                <a:gd name="connsiteX170" fmla="*/ 145630 w 2376256"/>
                <a:gd name="connsiteY170" fmla="*/ 708526 h 1224078"/>
                <a:gd name="connsiteX171" fmla="*/ 343200 w 2376256"/>
                <a:gd name="connsiteY171" fmla="*/ 473024 h 1224078"/>
                <a:gd name="connsiteX172" fmla="*/ 532880 w 2376256"/>
                <a:gd name="connsiteY172" fmla="*/ 473024 h 1224078"/>
                <a:gd name="connsiteX173" fmla="*/ 535684 w 2376256"/>
                <a:gd name="connsiteY173" fmla="*/ 475824 h 1224078"/>
                <a:gd name="connsiteX174" fmla="*/ 535684 w 2376256"/>
                <a:gd name="connsiteY174" fmla="*/ 516725 h 1224078"/>
                <a:gd name="connsiteX175" fmla="*/ 532880 w 2376256"/>
                <a:gd name="connsiteY175" fmla="*/ 519525 h 1224078"/>
                <a:gd name="connsiteX176" fmla="*/ 390538 w 2376256"/>
                <a:gd name="connsiteY176" fmla="*/ 519525 h 1224078"/>
                <a:gd name="connsiteX177" fmla="*/ 390538 w 2376256"/>
                <a:gd name="connsiteY177" fmla="*/ 592599 h 1224078"/>
                <a:gd name="connsiteX178" fmla="*/ 520948 w 2376256"/>
                <a:gd name="connsiteY178" fmla="*/ 592599 h 1224078"/>
                <a:gd name="connsiteX179" fmla="*/ 523752 w 2376256"/>
                <a:gd name="connsiteY179" fmla="*/ 595399 h 1224078"/>
                <a:gd name="connsiteX180" fmla="*/ 523752 w 2376256"/>
                <a:gd name="connsiteY180" fmla="*/ 636299 h 1224078"/>
                <a:gd name="connsiteX181" fmla="*/ 520948 w 2376256"/>
                <a:gd name="connsiteY181" fmla="*/ 639100 h 1224078"/>
                <a:gd name="connsiteX182" fmla="*/ 390538 w 2376256"/>
                <a:gd name="connsiteY182" fmla="*/ 639100 h 1224078"/>
                <a:gd name="connsiteX183" fmla="*/ 390538 w 2376256"/>
                <a:gd name="connsiteY183" fmla="*/ 748319 h 1224078"/>
                <a:gd name="connsiteX184" fmla="*/ 387735 w 2376256"/>
                <a:gd name="connsiteY184" fmla="*/ 751120 h 1224078"/>
                <a:gd name="connsiteX185" fmla="*/ 343200 w 2376256"/>
                <a:gd name="connsiteY185" fmla="*/ 751120 h 1224078"/>
                <a:gd name="connsiteX186" fmla="*/ 340396 w 2376256"/>
                <a:gd name="connsiteY186" fmla="*/ 748319 h 1224078"/>
                <a:gd name="connsiteX187" fmla="*/ 340396 w 2376256"/>
                <a:gd name="connsiteY187" fmla="*/ 475889 h 1224078"/>
                <a:gd name="connsiteX188" fmla="*/ 343200 w 2376256"/>
                <a:gd name="connsiteY188" fmla="*/ 473089 h 1224078"/>
                <a:gd name="connsiteX189" fmla="*/ 768921 w 2376256"/>
                <a:gd name="connsiteY189" fmla="*/ 473024 h 1224078"/>
                <a:gd name="connsiteX190" fmla="*/ 822780 w 2376256"/>
                <a:gd name="connsiteY190" fmla="*/ 473024 h 1224078"/>
                <a:gd name="connsiteX191" fmla="*/ 825389 w 2376256"/>
                <a:gd name="connsiteY191" fmla="*/ 474782 h 1224078"/>
                <a:gd name="connsiteX192" fmla="*/ 931803 w 2376256"/>
                <a:gd name="connsiteY192" fmla="*/ 747212 h 1224078"/>
                <a:gd name="connsiteX193" fmla="*/ 929194 w 2376256"/>
                <a:gd name="connsiteY193" fmla="*/ 750990 h 1224078"/>
                <a:gd name="connsiteX194" fmla="*/ 881856 w 2376256"/>
                <a:gd name="connsiteY194" fmla="*/ 750990 h 1224078"/>
                <a:gd name="connsiteX195" fmla="*/ 879248 w 2376256"/>
                <a:gd name="connsiteY195" fmla="*/ 749231 h 1224078"/>
                <a:gd name="connsiteX196" fmla="*/ 855252 w 2376256"/>
                <a:gd name="connsiteY196" fmla="*/ 686708 h 1224078"/>
                <a:gd name="connsiteX197" fmla="*/ 735993 w 2376256"/>
                <a:gd name="connsiteY197" fmla="*/ 686708 h 1224078"/>
                <a:gd name="connsiteX198" fmla="*/ 711997 w 2376256"/>
                <a:gd name="connsiteY198" fmla="*/ 749231 h 1224078"/>
                <a:gd name="connsiteX199" fmla="*/ 709389 w 2376256"/>
                <a:gd name="connsiteY199" fmla="*/ 750990 h 1224078"/>
                <a:gd name="connsiteX200" fmla="*/ 662507 w 2376256"/>
                <a:gd name="connsiteY200" fmla="*/ 750990 h 1224078"/>
                <a:gd name="connsiteX201" fmla="*/ 659899 w 2376256"/>
                <a:gd name="connsiteY201" fmla="*/ 747212 h 1224078"/>
                <a:gd name="connsiteX202" fmla="*/ 766248 w 2376256"/>
                <a:gd name="connsiteY202" fmla="*/ 474782 h 1224078"/>
                <a:gd name="connsiteX203" fmla="*/ 768856 w 2376256"/>
                <a:gd name="connsiteY203" fmla="*/ 473024 h 1224078"/>
                <a:gd name="connsiteX204" fmla="*/ 839016 w 2376256"/>
                <a:gd name="connsiteY204" fmla="*/ 643398 h 1224078"/>
                <a:gd name="connsiteX205" fmla="*/ 795655 w 2376256"/>
                <a:gd name="connsiteY205" fmla="*/ 530206 h 1224078"/>
                <a:gd name="connsiteX206" fmla="*/ 752294 w 2376256"/>
                <a:gd name="connsiteY206" fmla="*/ 643398 h 1224078"/>
                <a:gd name="connsiteX207" fmla="*/ 838951 w 2376256"/>
                <a:gd name="connsiteY207" fmla="*/ 643398 h 1224078"/>
                <a:gd name="connsiteX208" fmla="*/ 970990 w 2376256"/>
                <a:gd name="connsiteY208" fmla="*/ 475824 h 1224078"/>
                <a:gd name="connsiteX209" fmla="*/ 973794 w 2376256"/>
                <a:gd name="connsiteY209" fmla="*/ 473024 h 1224078"/>
                <a:gd name="connsiteX210" fmla="*/ 1081969 w 2376256"/>
                <a:gd name="connsiteY210" fmla="*/ 473024 h 1224078"/>
                <a:gd name="connsiteX211" fmla="*/ 1181732 w 2376256"/>
                <a:gd name="connsiteY211" fmla="*/ 561598 h 1224078"/>
                <a:gd name="connsiteX212" fmla="*/ 1081969 w 2376256"/>
                <a:gd name="connsiteY212" fmla="*/ 650562 h 1224078"/>
                <a:gd name="connsiteX213" fmla="*/ 1021133 w 2376256"/>
                <a:gd name="connsiteY213" fmla="*/ 650562 h 1224078"/>
                <a:gd name="connsiteX214" fmla="*/ 1021133 w 2376256"/>
                <a:gd name="connsiteY214" fmla="*/ 748254 h 1224078"/>
                <a:gd name="connsiteX215" fmla="*/ 1018329 w 2376256"/>
                <a:gd name="connsiteY215" fmla="*/ 751055 h 1224078"/>
                <a:gd name="connsiteX216" fmla="*/ 973794 w 2376256"/>
                <a:gd name="connsiteY216" fmla="*/ 751055 h 1224078"/>
                <a:gd name="connsiteX217" fmla="*/ 970990 w 2376256"/>
                <a:gd name="connsiteY217" fmla="*/ 748254 h 1224078"/>
                <a:gd name="connsiteX218" fmla="*/ 970990 w 2376256"/>
                <a:gd name="connsiteY218" fmla="*/ 475824 h 1224078"/>
                <a:gd name="connsiteX219" fmla="*/ 1077926 w 2376256"/>
                <a:gd name="connsiteY219" fmla="*/ 603736 h 1224078"/>
                <a:gd name="connsiteX220" fmla="*/ 1130416 w 2376256"/>
                <a:gd name="connsiteY220" fmla="*/ 561663 h 1224078"/>
                <a:gd name="connsiteX221" fmla="*/ 1077926 w 2376256"/>
                <a:gd name="connsiteY221" fmla="*/ 519981 h 1224078"/>
                <a:gd name="connsiteX222" fmla="*/ 1021068 w 2376256"/>
                <a:gd name="connsiteY222" fmla="*/ 519981 h 1224078"/>
                <a:gd name="connsiteX223" fmla="*/ 1021068 w 2376256"/>
                <a:gd name="connsiteY223" fmla="*/ 603801 h 1224078"/>
                <a:gd name="connsiteX224" fmla="*/ 1077926 w 2376256"/>
                <a:gd name="connsiteY224" fmla="*/ 603801 h 1224078"/>
                <a:gd name="connsiteX225" fmla="*/ 1232200 w 2376256"/>
                <a:gd name="connsiteY225" fmla="*/ 475824 h 1224078"/>
                <a:gd name="connsiteX226" fmla="*/ 1235005 w 2376256"/>
                <a:gd name="connsiteY226" fmla="*/ 473024 h 1224078"/>
                <a:gd name="connsiteX227" fmla="*/ 1343179 w 2376256"/>
                <a:gd name="connsiteY227" fmla="*/ 473024 h 1224078"/>
                <a:gd name="connsiteX228" fmla="*/ 1442942 w 2376256"/>
                <a:gd name="connsiteY228" fmla="*/ 561598 h 1224078"/>
                <a:gd name="connsiteX229" fmla="*/ 1343179 w 2376256"/>
                <a:gd name="connsiteY229" fmla="*/ 650562 h 1224078"/>
                <a:gd name="connsiteX230" fmla="*/ 1282343 w 2376256"/>
                <a:gd name="connsiteY230" fmla="*/ 650562 h 1224078"/>
                <a:gd name="connsiteX231" fmla="*/ 1282343 w 2376256"/>
                <a:gd name="connsiteY231" fmla="*/ 748254 h 1224078"/>
                <a:gd name="connsiteX232" fmla="*/ 1279539 w 2376256"/>
                <a:gd name="connsiteY232" fmla="*/ 751055 h 1224078"/>
                <a:gd name="connsiteX233" fmla="*/ 1235005 w 2376256"/>
                <a:gd name="connsiteY233" fmla="*/ 751055 h 1224078"/>
                <a:gd name="connsiteX234" fmla="*/ 1232200 w 2376256"/>
                <a:gd name="connsiteY234" fmla="*/ 748254 h 1224078"/>
                <a:gd name="connsiteX235" fmla="*/ 1232200 w 2376256"/>
                <a:gd name="connsiteY235" fmla="*/ 475824 h 1224078"/>
                <a:gd name="connsiteX236" fmla="*/ 1339136 w 2376256"/>
                <a:gd name="connsiteY236" fmla="*/ 603736 h 1224078"/>
                <a:gd name="connsiteX237" fmla="*/ 1391626 w 2376256"/>
                <a:gd name="connsiteY237" fmla="*/ 561663 h 1224078"/>
                <a:gd name="connsiteX238" fmla="*/ 1339136 w 2376256"/>
                <a:gd name="connsiteY238" fmla="*/ 519981 h 1224078"/>
                <a:gd name="connsiteX239" fmla="*/ 1282278 w 2376256"/>
                <a:gd name="connsiteY239" fmla="*/ 519981 h 1224078"/>
                <a:gd name="connsiteX240" fmla="*/ 1282278 w 2376256"/>
                <a:gd name="connsiteY240" fmla="*/ 603801 h 1224078"/>
                <a:gd name="connsiteX241" fmla="*/ 1339136 w 2376256"/>
                <a:gd name="connsiteY241" fmla="*/ 603801 h 1224078"/>
                <a:gd name="connsiteX242" fmla="*/ 1496149 w 2376256"/>
                <a:gd name="connsiteY242" fmla="*/ 473089 h 1224078"/>
                <a:gd name="connsiteX243" fmla="*/ 1540684 w 2376256"/>
                <a:gd name="connsiteY243" fmla="*/ 473089 h 1224078"/>
                <a:gd name="connsiteX244" fmla="*/ 1543488 w 2376256"/>
                <a:gd name="connsiteY244" fmla="*/ 475889 h 1224078"/>
                <a:gd name="connsiteX245" fmla="*/ 1543488 w 2376256"/>
                <a:gd name="connsiteY245" fmla="*/ 704228 h 1224078"/>
                <a:gd name="connsiteX246" fmla="*/ 1674289 w 2376256"/>
                <a:gd name="connsiteY246" fmla="*/ 704228 h 1224078"/>
                <a:gd name="connsiteX247" fmla="*/ 1677092 w 2376256"/>
                <a:gd name="connsiteY247" fmla="*/ 707028 h 1224078"/>
                <a:gd name="connsiteX248" fmla="*/ 1677092 w 2376256"/>
                <a:gd name="connsiteY248" fmla="*/ 748319 h 1224078"/>
                <a:gd name="connsiteX249" fmla="*/ 1674289 w 2376256"/>
                <a:gd name="connsiteY249" fmla="*/ 751120 h 1224078"/>
                <a:gd name="connsiteX250" fmla="*/ 1493345 w 2376256"/>
                <a:gd name="connsiteY250" fmla="*/ 751120 h 1224078"/>
                <a:gd name="connsiteX251" fmla="*/ 1493345 w 2376256"/>
                <a:gd name="connsiteY251" fmla="*/ 475889 h 1224078"/>
                <a:gd name="connsiteX252" fmla="*/ 1496149 w 2376256"/>
                <a:gd name="connsiteY252" fmla="*/ 473089 h 1224078"/>
                <a:gd name="connsiteX253" fmla="*/ 1727169 w 2376256"/>
                <a:gd name="connsiteY253" fmla="*/ 473089 h 1224078"/>
                <a:gd name="connsiteX254" fmla="*/ 1771704 w 2376256"/>
                <a:gd name="connsiteY254" fmla="*/ 473089 h 1224078"/>
                <a:gd name="connsiteX255" fmla="*/ 1774508 w 2376256"/>
                <a:gd name="connsiteY255" fmla="*/ 475889 h 1224078"/>
                <a:gd name="connsiteX256" fmla="*/ 1774508 w 2376256"/>
                <a:gd name="connsiteY256" fmla="*/ 748319 h 1224078"/>
                <a:gd name="connsiteX257" fmla="*/ 1771704 w 2376256"/>
                <a:gd name="connsiteY257" fmla="*/ 751120 h 1224078"/>
                <a:gd name="connsiteX258" fmla="*/ 1727169 w 2376256"/>
                <a:gd name="connsiteY258" fmla="*/ 751120 h 1224078"/>
                <a:gd name="connsiteX259" fmla="*/ 1724365 w 2376256"/>
                <a:gd name="connsiteY259" fmla="*/ 748319 h 1224078"/>
                <a:gd name="connsiteX260" fmla="*/ 1724365 w 2376256"/>
                <a:gd name="connsiteY260" fmla="*/ 475889 h 1224078"/>
                <a:gd name="connsiteX261" fmla="*/ 1727169 w 2376256"/>
                <a:gd name="connsiteY261" fmla="*/ 473089 h 1224078"/>
                <a:gd name="connsiteX262" fmla="*/ 1844082 w 2376256"/>
                <a:gd name="connsiteY262" fmla="*/ 473089 h 1224078"/>
                <a:gd name="connsiteX263" fmla="*/ 2033762 w 2376256"/>
                <a:gd name="connsiteY263" fmla="*/ 473089 h 1224078"/>
                <a:gd name="connsiteX264" fmla="*/ 2036565 w 2376256"/>
                <a:gd name="connsiteY264" fmla="*/ 475889 h 1224078"/>
                <a:gd name="connsiteX265" fmla="*/ 2036565 w 2376256"/>
                <a:gd name="connsiteY265" fmla="*/ 516790 h 1224078"/>
                <a:gd name="connsiteX266" fmla="*/ 2033762 w 2376256"/>
                <a:gd name="connsiteY266" fmla="*/ 519590 h 1224078"/>
                <a:gd name="connsiteX267" fmla="*/ 1891420 w 2376256"/>
                <a:gd name="connsiteY267" fmla="*/ 519590 h 1224078"/>
                <a:gd name="connsiteX268" fmla="*/ 1891420 w 2376256"/>
                <a:gd name="connsiteY268" fmla="*/ 583937 h 1224078"/>
                <a:gd name="connsiteX269" fmla="*/ 2015114 w 2376256"/>
                <a:gd name="connsiteY269" fmla="*/ 583937 h 1224078"/>
                <a:gd name="connsiteX270" fmla="*/ 2017917 w 2376256"/>
                <a:gd name="connsiteY270" fmla="*/ 586737 h 1224078"/>
                <a:gd name="connsiteX271" fmla="*/ 2017917 w 2376256"/>
                <a:gd name="connsiteY271" fmla="*/ 627247 h 1224078"/>
                <a:gd name="connsiteX272" fmla="*/ 2015114 w 2376256"/>
                <a:gd name="connsiteY272" fmla="*/ 630047 h 1224078"/>
                <a:gd name="connsiteX273" fmla="*/ 1891420 w 2376256"/>
                <a:gd name="connsiteY273" fmla="*/ 630047 h 1224078"/>
                <a:gd name="connsiteX274" fmla="*/ 1891420 w 2376256"/>
                <a:gd name="connsiteY274" fmla="*/ 704684 h 1224078"/>
                <a:gd name="connsiteX275" fmla="*/ 2033762 w 2376256"/>
                <a:gd name="connsiteY275" fmla="*/ 704684 h 1224078"/>
                <a:gd name="connsiteX276" fmla="*/ 2036565 w 2376256"/>
                <a:gd name="connsiteY276" fmla="*/ 707484 h 1224078"/>
                <a:gd name="connsiteX277" fmla="*/ 2036565 w 2376256"/>
                <a:gd name="connsiteY277" fmla="*/ 748384 h 1224078"/>
                <a:gd name="connsiteX278" fmla="*/ 2033762 w 2376256"/>
                <a:gd name="connsiteY278" fmla="*/ 751185 h 1224078"/>
                <a:gd name="connsiteX279" fmla="*/ 1844082 w 2376256"/>
                <a:gd name="connsiteY279" fmla="*/ 751185 h 1224078"/>
                <a:gd name="connsiteX280" fmla="*/ 1841278 w 2376256"/>
                <a:gd name="connsiteY280" fmla="*/ 748384 h 1224078"/>
                <a:gd name="connsiteX281" fmla="*/ 1841278 w 2376256"/>
                <a:gd name="connsiteY281" fmla="*/ 475955 h 1224078"/>
                <a:gd name="connsiteX282" fmla="*/ 1844082 w 2376256"/>
                <a:gd name="connsiteY282" fmla="*/ 473154 h 1224078"/>
                <a:gd name="connsiteX283" fmla="*/ 2093359 w 2376256"/>
                <a:gd name="connsiteY283" fmla="*/ 475889 h 1224078"/>
                <a:gd name="connsiteX284" fmla="*/ 2096163 w 2376256"/>
                <a:gd name="connsiteY284" fmla="*/ 473089 h 1224078"/>
                <a:gd name="connsiteX285" fmla="*/ 2183276 w 2376256"/>
                <a:gd name="connsiteY285" fmla="*/ 473089 h 1224078"/>
                <a:gd name="connsiteX286" fmla="*/ 2326401 w 2376256"/>
                <a:gd name="connsiteY286" fmla="*/ 612072 h 1224078"/>
                <a:gd name="connsiteX287" fmla="*/ 2183276 w 2376256"/>
                <a:gd name="connsiteY287" fmla="*/ 751055 h 1224078"/>
                <a:gd name="connsiteX288" fmla="*/ 2096163 w 2376256"/>
                <a:gd name="connsiteY288" fmla="*/ 751055 h 1224078"/>
                <a:gd name="connsiteX289" fmla="*/ 2093359 w 2376256"/>
                <a:gd name="connsiteY289" fmla="*/ 748254 h 1224078"/>
                <a:gd name="connsiteX290" fmla="*/ 2093359 w 2376256"/>
                <a:gd name="connsiteY290" fmla="*/ 475824 h 1224078"/>
                <a:gd name="connsiteX291" fmla="*/ 2180798 w 2376256"/>
                <a:gd name="connsiteY291" fmla="*/ 704228 h 1224078"/>
                <a:gd name="connsiteX292" fmla="*/ 2274628 w 2376256"/>
                <a:gd name="connsiteY292" fmla="*/ 612072 h 1224078"/>
                <a:gd name="connsiteX293" fmla="*/ 2180798 w 2376256"/>
                <a:gd name="connsiteY293" fmla="*/ 519916 h 1224078"/>
                <a:gd name="connsiteX294" fmla="*/ 2143436 w 2376256"/>
                <a:gd name="connsiteY294" fmla="*/ 519916 h 1224078"/>
                <a:gd name="connsiteX295" fmla="*/ 2143436 w 2376256"/>
                <a:gd name="connsiteY295" fmla="*/ 704163 h 1224078"/>
                <a:gd name="connsiteX296" fmla="*/ 2180798 w 2376256"/>
                <a:gd name="connsiteY296" fmla="*/ 704163 h 1224078"/>
                <a:gd name="connsiteX297" fmla="*/ 549 w 2376256"/>
                <a:gd name="connsiteY297" fmla="*/ 1184937 h 1224078"/>
                <a:gd name="connsiteX298" fmla="*/ 26370 w 2376256"/>
                <a:gd name="connsiteY298" fmla="*/ 1150028 h 1224078"/>
                <a:gd name="connsiteX299" fmla="*/ 30217 w 2376256"/>
                <a:gd name="connsiteY299" fmla="*/ 1149442 h 1224078"/>
                <a:gd name="connsiteX300" fmla="*/ 110288 w 2376256"/>
                <a:gd name="connsiteY300" fmla="*/ 1178359 h 1224078"/>
                <a:gd name="connsiteX301" fmla="*/ 163170 w 2376256"/>
                <a:gd name="connsiteY301" fmla="*/ 1140650 h 1224078"/>
                <a:gd name="connsiteX302" fmla="*/ 121438 w 2376256"/>
                <a:gd name="connsiteY302" fmla="*/ 1104504 h 1224078"/>
                <a:gd name="connsiteX303" fmla="*/ 72535 w 2376256"/>
                <a:gd name="connsiteY303" fmla="*/ 1092976 h 1224078"/>
                <a:gd name="connsiteX304" fmla="*/ 4135 w 2376256"/>
                <a:gd name="connsiteY304" fmla="*/ 1019903 h 1224078"/>
                <a:gd name="connsiteX305" fmla="*/ 106311 w 2376256"/>
                <a:gd name="connsiteY305" fmla="*/ 936539 h 1224078"/>
                <a:gd name="connsiteX306" fmla="*/ 206074 w 2376256"/>
                <a:gd name="connsiteY306" fmla="*/ 973532 h 1224078"/>
                <a:gd name="connsiteX307" fmla="*/ 206205 w 2376256"/>
                <a:gd name="connsiteY307" fmla="*/ 977504 h 1224078"/>
                <a:gd name="connsiteX308" fmla="*/ 177319 w 2376256"/>
                <a:gd name="connsiteY308" fmla="*/ 1008440 h 1224078"/>
                <a:gd name="connsiteX309" fmla="*/ 173472 w 2376256"/>
                <a:gd name="connsiteY309" fmla="*/ 1008570 h 1224078"/>
                <a:gd name="connsiteX310" fmla="*/ 105528 w 2376256"/>
                <a:gd name="connsiteY310" fmla="*/ 981803 h 1224078"/>
                <a:gd name="connsiteX311" fmla="*/ 54604 w 2376256"/>
                <a:gd name="connsiteY311" fmla="*/ 1016777 h 1224078"/>
                <a:gd name="connsiteX312" fmla="*/ 97117 w 2376256"/>
                <a:gd name="connsiteY312" fmla="*/ 1050903 h 1224078"/>
                <a:gd name="connsiteX313" fmla="*/ 146021 w 2376256"/>
                <a:gd name="connsiteY313" fmla="*/ 1062431 h 1224078"/>
                <a:gd name="connsiteX314" fmla="*/ 214029 w 2376256"/>
                <a:gd name="connsiteY314" fmla="*/ 1137068 h 1224078"/>
                <a:gd name="connsiteX315" fmla="*/ 108658 w 2376256"/>
                <a:gd name="connsiteY315" fmla="*/ 1224014 h 1224078"/>
                <a:gd name="connsiteX316" fmla="*/ 1070 w 2376256"/>
                <a:gd name="connsiteY316" fmla="*/ 1188779 h 1224078"/>
                <a:gd name="connsiteX317" fmla="*/ 549 w 2376256"/>
                <a:gd name="connsiteY317" fmla="*/ 1184872 h 1224078"/>
                <a:gd name="connsiteX318" fmla="*/ 249435 w 2376256"/>
                <a:gd name="connsiteY318" fmla="*/ 1080667 h 1224078"/>
                <a:gd name="connsiteX319" fmla="*/ 393342 w 2376256"/>
                <a:gd name="connsiteY319" fmla="*/ 936539 h 1224078"/>
                <a:gd name="connsiteX320" fmla="*/ 515992 w 2376256"/>
                <a:gd name="connsiteY320" fmla="*/ 1003621 h 1224078"/>
                <a:gd name="connsiteX321" fmla="*/ 515014 w 2376256"/>
                <a:gd name="connsiteY321" fmla="*/ 1007463 h 1224078"/>
                <a:gd name="connsiteX322" fmla="*/ 476478 w 2376256"/>
                <a:gd name="connsiteY322" fmla="*/ 1030388 h 1224078"/>
                <a:gd name="connsiteX323" fmla="*/ 472696 w 2376256"/>
                <a:gd name="connsiteY323" fmla="*/ 1029346 h 1224078"/>
                <a:gd name="connsiteX324" fmla="*/ 393342 w 2376256"/>
                <a:gd name="connsiteY324" fmla="*/ 983757 h 1224078"/>
                <a:gd name="connsiteX325" fmla="*/ 301469 w 2376256"/>
                <a:gd name="connsiteY325" fmla="*/ 1080276 h 1224078"/>
                <a:gd name="connsiteX326" fmla="*/ 393342 w 2376256"/>
                <a:gd name="connsiteY326" fmla="*/ 1176796 h 1224078"/>
                <a:gd name="connsiteX327" fmla="*/ 473087 w 2376256"/>
                <a:gd name="connsiteY327" fmla="*/ 1131206 h 1224078"/>
                <a:gd name="connsiteX328" fmla="*/ 476869 w 2376256"/>
                <a:gd name="connsiteY328" fmla="*/ 1130164 h 1224078"/>
                <a:gd name="connsiteX329" fmla="*/ 515340 w 2376256"/>
                <a:gd name="connsiteY329" fmla="*/ 1152764 h 1224078"/>
                <a:gd name="connsiteX330" fmla="*/ 516318 w 2376256"/>
                <a:gd name="connsiteY330" fmla="*/ 1156606 h 1224078"/>
                <a:gd name="connsiteX331" fmla="*/ 392886 w 2376256"/>
                <a:gd name="connsiteY331" fmla="*/ 1224078 h 1224078"/>
                <a:gd name="connsiteX332" fmla="*/ 249370 w 2376256"/>
                <a:gd name="connsiteY332" fmla="*/ 1080732 h 1224078"/>
                <a:gd name="connsiteX333" fmla="*/ 566721 w 2376256"/>
                <a:gd name="connsiteY333" fmla="*/ 941293 h 1224078"/>
                <a:gd name="connsiteX334" fmla="*/ 611256 w 2376256"/>
                <a:gd name="connsiteY334" fmla="*/ 941293 h 1224078"/>
                <a:gd name="connsiteX335" fmla="*/ 614060 w 2376256"/>
                <a:gd name="connsiteY335" fmla="*/ 944094 h 1224078"/>
                <a:gd name="connsiteX336" fmla="*/ 614060 w 2376256"/>
                <a:gd name="connsiteY336" fmla="*/ 1216524 h 1224078"/>
                <a:gd name="connsiteX337" fmla="*/ 611256 w 2376256"/>
                <a:gd name="connsiteY337" fmla="*/ 1219324 h 1224078"/>
                <a:gd name="connsiteX338" fmla="*/ 566721 w 2376256"/>
                <a:gd name="connsiteY338" fmla="*/ 1219324 h 1224078"/>
                <a:gd name="connsiteX339" fmla="*/ 563917 w 2376256"/>
                <a:gd name="connsiteY339" fmla="*/ 1216524 h 1224078"/>
                <a:gd name="connsiteX340" fmla="*/ 563917 w 2376256"/>
                <a:gd name="connsiteY340" fmla="*/ 944094 h 1224078"/>
                <a:gd name="connsiteX341" fmla="*/ 566721 w 2376256"/>
                <a:gd name="connsiteY341" fmla="*/ 941293 h 1224078"/>
                <a:gd name="connsiteX342" fmla="*/ 683634 w 2376256"/>
                <a:gd name="connsiteY342" fmla="*/ 941293 h 1224078"/>
                <a:gd name="connsiteX343" fmla="*/ 873314 w 2376256"/>
                <a:gd name="connsiteY343" fmla="*/ 941293 h 1224078"/>
                <a:gd name="connsiteX344" fmla="*/ 876118 w 2376256"/>
                <a:gd name="connsiteY344" fmla="*/ 944094 h 1224078"/>
                <a:gd name="connsiteX345" fmla="*/ 876118 w 2376256"/>
                <a:gd name="connsiteY345" fmla="*/ 984994 h 1224078"/>
                <a:gd name="connsiteX346" fmla="*/ 873314 w 2376256"/>
                <a:gd name="connsiteY346" fmla="*/ 987795 h 1224078"/>
                <a:gd name="connsiteX347" fmla="*/ 730972 w 2376256"/>
                <a:gd name="connsiteY347" fmla="*/ 987795 h 1224078"/>
                <a:gd name="connsiteX348" fmla="*/ 730972 w 2376256"/>
                <a:gd name="connsiteY348" fmla="*/ 1052141 h 1224078"/>
                <a:gd name="connsiteX349" fmla="*/ 854665 w 2376256"/>
                <a:gd name="connsiteY349" fmla="*/ 1052141 h 1224078"/>
                <a:gd name="connsiteX350" fmla="*/ 857469 w 2376256"/>
                <a:gd name="connsiteY350" fmla="*/ 1054941 h 1224078"/>
                <a:gd name="connsiteX351" fmla="*/ 857469 w 2376256"/>
                <a:gd name="connsiteY351" fmla="*/ 1095451 h 1224078"/>
                <a:gd name="connsiteX352" fmla="*/ 854665 w 2376256"/>
                <a:gd name="connsiteY352" fmla="*/ 1098252 h 1224078"/>
                <a:gd name="connsiteX353" fmla="*/ 730972 w 2376256"/>
                <a:gd name="connsiteY353" fmla="*/ 1098252 h 1224078"/>
                <a:gd name="connsiteX354" fmla="*/ 730972 w 2376256"/>
                <a:gd name="connsiteY354" fmla="*/ 1172888 h 1224078"/>
                <a:gd name="connsiteX355" fmla="*/ 873314 w 2376256"/>
                <a:gd name="connsiteY355" fmla="*/ 1172888 h 1224078"/>
                <a:gd name="connsiteX356" fmla="*/ 876118 w 2376256"/>
                <a:gd name="connsiteY356" fmla="*/ 1175689 h 1224078"/>
                <a:gd name="connsiteX357" fmla="*/ 876118 w 2376256"/>
                <a:gd name="connsiteY357" fmla="*/ 1216589 h 1224078"/>
                <a:gd name="connsiteX358" fmla="*/ 873314 w 2376256"/>
                <a:gd name="connsiteY358" fmla="*/ 1219389 h 1224078"/>
                <a:gd name="connsiteX359" fmla="*/ 683634 w 2376256"/>
                <a:gd name="connsiteY359" fmla="*/ 1219389 h 1224078"/>
                <a:gd name="connsiteX360" fmla="*/ 680829 w 2376256"/>
                <a:gd name="connsiteY360" fmla="*/ 1216589 h 1224078"/>
                <a:gd name="connsiteX361" fmla="*/ 680829 w 2376256"/>
                <a:gd name="connsiteY361" fmla="*/ 944159 h 1224078"/>
                <a:gd name="connsiteX362" fmla="*/ 683634 w 2376256"/>
                <a:gd name="connsiteY362" fmla="*/ 941358 h 1224078"/>
                <a:gd name="connsiteX363" fmla="*/ 935715 w 2376256"/>
                <a:gd name="connsiteY363" fmla="*/ 941293 h 1224078"/>
                <a:gd name="connsiteX364" fmla="*/ 982792 w 2376256"/>
                <a:gd name="connsiteY364" fmla="*/ 941293 h 1224078"/>
                <a:gd name="connsiteX365" fmla="*/ 985075 w 2376256"/>
                <a:gd name="connsiteY365" fmla="*/ 942466 h 1224078"/>
                <a:gd name="connsiteX366" fmla="*/ 1122982 w 2376256"/>
                <a:gd name="connsiteY366" fmla="*/ 1137068 h 1224078"/>
                <a:gd name="connsiteX367" fmla="*/ 1122982 w 2376256"/>
                <a:gd name="connsiteY367" fmla="*/ 944029 h 1224078"/>
                <a:gd name="connsiteX368" fmla="*/ 1125787 w 2376256"/>
                <a:gd name="connsiteY368" fmla="*/ 941228 h 1224078"/>
                <a:gd name="connsiteX369" fmla="*/ 1170321 w 2376256"/>
                <a:gd name="connsiteY369" fmla="*/ 941228 h 1224078"/>
                <a:gd name="connsiteX370" fmla="*/ 1173125 w 2376256"/>
                <a:gd name="connsiteY370" fmla="*/ 944029 h 1224078"/>
                <a:gd name="connsiteX371" fmla="*/ 1173125 w 2376256"/>
                <a:gd name="connsiteY371" fmla="*/ 1216459 h 1224078"/>
                <a:gd name="connsiteX372" fmla="*/ 1170321 w 2376256"/>
                <a:gd name="connsiteY372" fmla="*/ 1219259 h 1224078"/>
                <a:gd name="connsiteX373" fmla="*/ 1123244 w 2376256"/>
                <a:gd name="connsiteY373" fmla="*/ 1219259 h 1224078"/>
                <a:gd name="connsiteX374" fmla="*/ 1120961 w 2376256"/>
                <a:gd name="connsiteY374" fmla="*/ 1218087 h 1224078"/>
                <a:gd name="connsiteX375" fmla="*/ 983053 w 2376256"/>
                <a:gd name="connsiteY375" fmla="*/ 1023094 h 1224078"/>
                <a:gd name="connsiteX376" fmla="*/ 983053 w 2376256"/>
                <a:gd name="connsiteY376" fmla="*/ 1216524 h 1224078"/>
                <a:gd name="connsiteX377" fmla="*/ 980250 w 2376256"/>
                <a:gd name="connsiteY377" fmla="*/ 1219324 h 1224078"/>
                <a:gd name="connsiteX378" fmla="*/ 935715 w 2376256"/>
                <a:gd name="connsiteY378" fmla="*/ 1219324 h 1224078"/>
                <a:gd name="connsiteX379" fmla="*/ 932911 w 2376256"/>
                <a:gd name="connsiteY379" fmla="*/ 1216524 h 1224078"/>
                <a:gd name="connsiteX380" fmla="*/ 932911 w 2376256"/>
                <a:gd name="connsiteY380" fmla="*/ 944094 h 1224078"/>
                <a:gd name="connsiteX381" fmla="*/ 935715 w 2376256"/>
                <a:gd name="connsiteY381" fmla="*/ 941293 h 1224078"/>
                <a:gd name="connsiteX382" fmla="*/ 1224767 w 2376256"/>
                <a:gd name="connsiteY382" fmla="*/ 1080667 h 1224078"/>
                <a:gd name="connsiteX383" fmla="*/ 1368674 w 2376256"/>
                <a:gd name="connsiteY383" fmla="*/ 936539 h 1224078"/>
                <a:gd name="connsiteX384" fmla="*/ 1491324 w 2376256"/>
                <a:gd name="connsiteY384" fmla="*/ 1003621 h 1224078"/>
                <a:gd name="connsiteX385" fmla="*/ 1490346 w 2376256"/>
                <a:gd name="connsiteY385" fmla="*/ 1007463 h 1224078"/>
                <a:gd name="connsiteX386" fmla="*/ 1451810 w 2376256"/>
                <a:gd name="connsiteY386" fmla="*/ 1030388 h 1224078"/>
                <a:gd name="connsiteX387" fmla="*/ 1448028 w 2376256"/>
                <a:gd name="connsiteY387" fmla="*/ 1029346 h 1224078"/>
                <a:gd name="connsiteX388" fmla="*/ 1368674 w 2376256"/>
                <a:gd name="connsiteY388" fmla="*/ 983757 h 1224078"/>
                <a:gd name="connsiteX389" fmla="*/ 1276866 w 2376256"/>
                <a:gd name="connsiteY389" fmla="*/ 1080276 h 1224078"/>
                <a:gd name="connsiteX390" fmla="*/ 1368674 w 2376256"/>
                <a:gd name="connsiteY390" fmla="*/ 1176796 h 1224078"/>
                <a:gd name="connsiteX391" fmla="*/ 1448419 w 2376256"/>
                <a:gd name="connsiteY391" fmla="*/ 1131206 h 1224078"/>
                <a:gd name="connsiteX392" fmla="*/ 1452201 w 2376256"/>
                <a:gd name="connsiteY392" fmla="*/ 1130164 h 1224078"/>
                <a:gd name="connsiteX393" fmla="*/ 1490672 w 2376256"/>
                <a:gd name="connsiteY393" fmla="*/ 1152764 h 1224078"/>
                <a:gd name="connsiteX394" fmla="*/ 1491650 w 2376256"/>
                <a:gd name="connsiteY394" fmla="*/ 1156606 h 1224078"/>
                <a:gd name="connsiteX395" fmla="*/ 1368217 w 2376256"/>
                <a:gd name="connsiteY395" fmla="*/ 1224078 h 1224078"/>
                <a:gd name="connsiteX396" fmla="*/ 1224702 w 2376256"/>
                <a:gd name="connsiteY396" fmla="*/ 1080732 h 1224078"/>
                <a:gd name="connsiteX397" fmla="*/ 1542053 w 2376256"/>
                <a:gd name="connsiteY397" fmla="*/ 941293 h 1224078"/>
                <a:gd name="connsiteX398" fmla="*/ 1731733 w 2376256"/>
                <a:gd name="connsiteY398" fmla="*/ 941293 h 1224078"/>
                <a:gd name="connsiteX399" fmla="*/ 1734538 w 2376256"/>
                <a:gd name="connsiteY399" fmla="*/ 944094 h 1224078"/>
                <a:gd name="connsiteX400" fmla="*/ 1734538 w 2376256"/>
                <a:gd name="connsiteY400" fmla="*/ 984994 h 1224078"/>
                <a:gd name="connsiteX401" fmla="*/ 1731733 w 2376256"/>
                <a:gd name="connsiteY401" fmla="*/ 987795 h 1224078"/>
                <a:gd name="connsiteX402" fmla="*/ 1589392 w 2376256"/>
                <a:gd name="connsiteY402" fmla="*/ 987795 h 1224078"/>
                <a:gd name="connsiteX403" fmla="*/ 1589392 w 2376256"/>
                <a:gd name="connsiteY403" fmla="*/ 1052141 h 1224078"/>
                <a:gd name="connsiteX404" fmla="*/ 1713085 w 2376256"/>
                <a:gd name="connsiteY404" fmla="*/ 1052141 h 1224078"/>
                <a:gd name="connsiteX405" fmla="*/ 1715889 w 2376256"/>
                <a:gd name="connsiteY405" fmla="*/ 1054941 h 1224078"/>
                <a:gd name="connsiteX406" fmla="*/ 1715889 w 2376256"/>
                <a:gd name="connsiteY406" fmla="*/ 1095451 h 1224078"/>
                <a:gd name="connsiteX407" fmla="*/ 1713085 w 2376256"/>
                <a:gd name="connsiteY407" fmla="*/ 1098252 h 1224078"/>
                <a:gd name="connsiteX408" fmla="*/ 1589392 w 2376256"/>
                <a:gd name="connsiteY408" fmla="*/ 1098252 h 1224078"/>
                <a:gd name="connsiteX409" fmla="*/ 1589392 w 2376256"/>
                <a:gd name="connsiteY409" fmla="*/ 1172888 h 1224078"/>
                <a:gd name="connsiteX410" fmla="*/ 1731733 w 2376256"/>
                <a:gd name="connsiteY410" fmla="*/ 1172888 h 1224078"/>
                <a:gd name="connsiteX411" fmla="*/ 1734538 w 2376256"/>
                <a:gd name="connsiteY411" fmla="*/ 1175689 h 1224078"/>
                <a:gd name="connsiteX412" fmla="*/ 1734538 w 2376256"/>
                <a:gd name="connsiteY412" fmla="*/ 1216589 h 1224078"/>
                <a:gd name="connsiteX413" fmla="*/ 1731733 w 2376256"/>
                <a:gd name="connsiteY413" fmla="*/ 1219389 h 1224078"/>
                <a:gd name="connsiteX414" fmla="*/ 1542053 w 2376256"/>
                <a:gd name="connsiteY414" fmla="*/ 1219389 h 1224078"/>
                <a:gd name="connsiteX415" fmla="*/ 1539250 w 2376256"/>
                <a:gd name="connsiteY415" fmla="*/ 1216589 h 1224078"/>
                <a:gd name="connsiteX416" fmla="*/ 1539250 w 2376256"/>
                <a:gd name="connsiteY416" fmla="*/ 944159 h 1224078"/>
                <a:gd name="connsiteX417" fmla="*/ 1542053 w 2376256"/>
                <a:gd name="connsiteY417" fmla="*/ 941358 h 1224078"/>
                <a:gd name="connsiteX418" fmla="*/ 1773856 w 2376256"/>
                <a:gd name="connsiteY418" fmla="*/ 1184937 h 1224078"/>
                <a:gd name="connsiteX419" fmla="*/ 1799677 w 2376256"/>
                <a:gd name="connsiteY419" fmla="*/ 1150028 h 1224078"/>
                <a:gd name="connsiteX420" fmla="*/ 1803524 w 2376256"/>
                <a:gd name="connsiteY420" fmla="*/ 1149442 h 1224078"/>
                <a:gd name="connsiteX421" fmla="*/ 1883595 w 2376256"/>
                <a:gd name="connsiteY421" fmla="*/ 1178359 h 1224078"/>
                <a:gd name="connsiteX422" fmla="*/ 1936476 w 2376256"/>
                <a:gd name="connsiteY422" fmla="*/ 1140650 h 1224078"/>
                <a:gd name="connsiteX423" fmla="*/ 1894745 w 2376256"/>
                <a:gd name="connsiteY423" fmla="*/ 1104504 h 1224078"/>
                <a:gd name="connsiteX424" fmla="*/ 1845842 w 2376256"/>
                <a:gd name="connsiteY424" fmla="*/ 1092976 h 1224078"/>
                <a:gd name="connsiteX425" fmla="*/ 1777442 w 2376256"/>
                <a:gd name="connsiteY425" fmla="*/ 1019903 h 1224078"/>
                <a:gd name="connsiteX426" fmla="*/ 1879618 w 2376256"/>
                <a:gd name="connsiteY426" fmla="*/ 936539 h 1224078"/>
                <a:gd name="connsiteX427" fmla="*/ 1979382 w 2376256"/>
                <a:gd name="connsiteY427" fmla="*/ 973532 h 1224078"/>
                <a:gd name="connsiteX428" fmla="*/ 1979511 w 2376256"/>
                <a:gd name="connsiteY428" fmla="*/ 977504 h 1224078"/>
                <a:gd name="connsiteX429" fmla="*/ 1950626 w 2376256"/>
                <a:gd name="connsiteY429" fmla="*/ 1008440 h 1224078"/>
                <a:gd name="connsiteX430" fmla="*/ 1946779 w 2376256"/>
                <a:gd name="connsiteY430" fmla="*/ 1008570 h 1224078"/>
                <a:gd name="connsiteX431" fmla="*/ 1878836 w 2376256"/>
                <a:gd name="connsiteY431" fmla="*/ 981803 h 1224078"/>
                <a:gd name="connsiteX432" fmla="*/ 1827910 w 2376256"/>
                <a:gd name="connsiteY432" fmla="*/ 1016777 h 1224078"/>
                <a:gd name="connsiteX433" fmla="*/ 1870424 w 2376256"/>
                <a:gd name="connsiteY433" fmla="*/ 1050903 h 1224078"/>
                <a:gd name="connsiteX434" fmla="*/ 1919328 w 2376256"/>
                <a:gd name="connsiteY434" fmla="*/ 1062431 h 1224078"/>
                <a:gd name="connsiteX435" fmla="*/ 1987336 w 2376256"/>
                <a:gd name="connsiteY435" fmla="*/ 1137068 h 1224078"/>
                <a:gd name="connsiteX436" fmla="*/ 1881965 w 2376256"/>
                <a:gd name="connsiteY436" fmla="*/ 1224014 h 1224078"/>
                <a:gd name="connsiteX437" fmla="*/ 1774378 w 2376256"/>
                <a:gd name="connsiteY437" fmla="*/ 1188779 h 1224078"/>
                <a:gd name="connsiteX438" fmla="*/ 1773856 w 2376256"/>
                <a:gd name="connsiteY438" fmla="*/ 1184872 h 12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2376256" h="1224078">
                  <a:moveTo>
                    <a:pt x="16850" y="171547"/>
                  </a:moveTo>
                  <a:lnTo>
                    <a:pt x="16850" y="7555"/>
                  </a:lnTo>
                  <a:cubicBezTo>
                    <a:pt x="16850" y="6057"/>
                    <a:pt x="18089" y="4754"/>
                    <a:pt x="19654" y="4754"/>
                  </a:cubicBezTo>
                  <a:lnTo>
                    <a:pt x="64189" y="4754"/>
                  </a:lnTo>
                  <a:cubicBezTo>
                    <a:pt x="65688" y="4754"/>
                    <a:pt x="66993" y="5992"/>
                    <a:pt x="66993" y="7555"/>
                  </a:cubicBezTo>
                  <a:lnTo>
                    <a:pt x="66993" y="166402"/>
                  </a:lnTo>
                  <a:cubicBezTo>
                    <a:pt x="66993" y="216420"/>
                    <a:pt x="91640" y="240257"/>
                    <a:pt x="133371" y="240257"/>
                  </a:cubicBezTo>
                  <a:cubicBezTo>
                    <a:pt x="175102" y="240257"/>
                    <a:pt x="199358" y="216420"/>
                    <a:pt x="199358" y="166402"/>
                  </a:cubicBezTo>
                  <a:lnTo>
                    <a:pt x="199358" y="7555"/>
                  </a:lnTo>
                  <a:cubicBezTo>
                    <a:pt x="199358" y="6057"/>
                    <a:pt x="200597" y="4754"/>
                    <a:pt x="202162" y="4754"/>
                  </a:cubicBezTo>
                  <a:lnTo>
                    <a:pt x="247088" y="4754"/>
                  </a:lnTo>
                  <a:cubicBezTo>
                    <a:pt x="248588" y="4754"/>
                    <a:pt x="249892" y="5992"/>
                    <a:pt x="249892" y="7555"/>
                  </a:cubicBezTo>
                  <a:lnTo>
                    <a:pt x="249892" y="171547"/>
                  </a:lnTo>
                  <a:cubicBezTo>
                    <a:pt x="249892" y="246183"/>
                    <a:pt x="205357" y="287540"/>
                    <a:pt x="133371" y="287540"/>
                  </a:cubicBezTo>
                  <a:cubicBezTo>
                    <a:pt x="61385" y="287540"/>
                    <a:pt x="16850" y="246249"/>
                    <a:pt x="16850" y="171547"/>
                  </a:cubicBezTo>
                  <a:close/>
                  <a:moveTo>
                    <a:pt x="315814" y="4754"/>
                  </a:moveTo>
                  <a:lnTo>
                    <a:pt x="362892" y="4754"/>
                  </a:lnTo>
                  <a:cubicBezTo>
                    <a:pt x="363804" y="4754"/>
                    <a:pt x="364652" y="5210"/>
                    <a:pt x="365174" y="5927"/>
                  </a:cubicBezTo>
                  <a:lnTo>
                    <a:pt x="503082" y="200529"/>
                  </a:lnTo>
                  <a:lnTo>
                    <a:pt x="503082" y="7490"/>
                  </a:lnTo>
                  <a:cubicBezTo>
                    <a:pt x="503082" y="5992"/>
                    <a:pt x="504321" y="4689"/>
                    <a:pt x="505885" y="4689"/>
                  </a:cubicBezTo>
                  <a:lnTo>
                    <a:pt x="550420" y="4689"/>
                  </a:lnTo>
                  <a:cubicBezTo>
                    <a:pt x="551920" y="4689"/>
                    <a:pt x="553224" y="5927"/>
                    <a:pt x="553224" y="7490"/>
                  </a:cubicBezTo>
                  <a:lnTo>
                    <a:pt x="553224" y="279920"/>
                  </a:lnTo>
                  <a:cubicBezTo>
                    <a:pt x="553224" y="281418"/>
                    <a:pt x="551985" y="282720"/>
                    <a:pt x="550420" y="282720"/>
                  </a:cubicBezTo>
                  <a:lnTo>
                    <a:pt x="503342" y="282720"/>
                  </a:lnTo>
                  <a:cubicBezTo>
                    <a:pt x="502429" y="282720"/>
                    <a:pt x="501582" y="282264"/>
                    <a:pt x="501060" y="281548"/>
                  </a:cubicBezTo>
                  <a:lnTo>
                    <a:pt x="363152" y="86555"/>
                  </a:lnTo>
                  <a:lnTo>
                    <a:pt x="363152" y="279985"/>
                  </a:lnTo>
                  <a:cubicBezTo>
                    <a:pt x="363152" y="281483"/>
                    <a:pt x="361913" y="282785"/>
                    <a:pt x="360349" y="282785"/>
                  </a:cubicBezTo>
                  <a:lnTo>
                    <a:pt x="315814" y="282785"/>
                  </a:lnTo>
                  <a:cubicBezTo>
                    <a:pt x="314314" y="282785"/>
                    <a:pt x="313010" y="281548"/>
                    <a:pt x="313010" y="279985"/>
                  </a:cubicBezTo>
                  <a:lnTo>
                    <a:pt x="313010" y="7555"/>
                  </a:lnTo>
                  <a:cubicBezTo>
                    <a:pt x="313010" y="6057"/>
                    <a:pt x="314249" y="4754"/>
                    <a:pt x="315814" y="4754"/>
                  </a:cubicBezTo>
                  <a:close/>
                  <a:moveTo>
                    <a:pt x="622732" y="4754"/>
                  </a:moveTo>
                  <a:lnTo>
                    <a:pt x="667267" y="4754"/>
                  </a:lnTo>
                  <a:cubicBezTo>
                    <a:pt x="668767" y="4754"/>
                    <a:pt x="670071" y="5992"/>
                    <a:pt x="670071" y="7555"/>
                  </a:cubicBezTo>
                  <a:lnTo>
                    <a:pt x="670071" y="279985"/>
                  </a:lnTo>
                  <a:cubicBezTo>
                    <a:pt x="670071" y="281483"/>
                    <a:pt x="668832" y="282785"/>
                    <a:pt x="667267" y="282785"/>
                  </a:cubicBezTo>
                  <a:lnTo>
                    <a:pt x="622732" y="282785"/>
                  </a:lnTo>
                  <a:cubicBezTo>
                    <a:pt x="621233" y="282785"/>
                    <a:pt x="619928" y="281548"/>
                    <a:pt x="619928" y="279985"/>
                  </a:cubicBezTo>
                  <a:lnTo>
                    <a:pt x="619928" y="7555"/>
                  </a:lnTo>
                  <a:cubicBezTo>
                    <a:pt x="619928" y="6057"/>
                    <a:pt x="621167" y="4754"/>
                    <a:pt x="622732" y="4754"/>
                  </a:cubicBezTo>
                  <a:close/>
                  <a:moveTo>
                    <a:pt x="711867" y="4754"/>
                  </a:moveTo>
                  <a:lnTo>
                    <a:pt x="759206" y="4754"/>
                  </a:lnTo>
                  <a:cubicBezTo>
                    <a:pt x="760379" y="4754"/>
                    <a:pt x="761423" y="5471"/>
                    <a:pt x="761814" y="6578"/>
                  </a:cubicBezTo>
                  <a:lnTo>
                    <a:pt x="841885" y="223193"/>
                  </a:lnTo>
                  <a:lnTo>
                    <a:pt x="922348" y="6578"/>
                  </a:lnTo>
                  <a:cubicBezTo>
                    <a:pt x="922739" y="5471"/>
                    <a:pt x="923782" y="4754"/>
                    <a:pt x="924956" y="4754"/>
                  </a:cubicBezTo>
                  <a:lnTo>
                    <a:pt x="972295" y="4754"/>
                  </a:lnTo>
                  <a:cubicBezTo>
                    <a:pt x="974251" y="4754"/>
                    <a:pt x="975555" y="6708"/>
                    <a:pt x="974903" y="8532"/>
                  </a:cubicBezTo>
                  <a:lnTo>
                    <a:pt x="871227" y="280962"/>
                  </a:lnTo>
                  <a:cubicBezTo>
                    <a:pt x="870836" y="282069"/>
                    <a:pt x="869793" y="282720"/>
                    <a:pt x="868619" y="282720"/>
                  </a:cubicBezTo>
                  <a:lnTo>
                    <a:pt x="815608" y="282720"/>
                  </a:lnTo>
                  <a:cubicBezTo>
                    <a:pt x="814434" y="282720"/>
                    <a:pt x="813456" y="282004"/>
                    <a:pt x="812999" y="280962"/>
                  </a:cubicBezTo>
                  <a:lnTo>
                    <a:pt x="709324" y="8532"/>
                  </a:lnTo>
                  <a:cubicBezTo>
                    <a:pt x="708607" y="6708"/>
                    <a:pt x="709976" y="4754"/>
                    <a:pt x="711932" y="4754"/>
                  </a:cubicBezTo>
                  <a:close/>
                  <a:moveTo>
                    <a:pt x="1016764" y="4754"/>
                  </a:moveTo>
                  <a:lnTo>
                    <a:pt x="1206445" y="4754"/>
                  </a:lnTo>
                  <a:cubicBezTo>
                    <a:pt x="1207944" y="4754"/>
                    <a:pt x="1209249" y="5992"/>
                    <a:pt x="1209249" y="7555"/>
                  </a:cubicBezTo>
                  <a:lnTo>
                    <a:pt x="1209249" y="48455"/>
                  </a:lnTo>
                  <a:cubicBezTo>
                    <a:pt x="1209249" y="49953"/>
                    <a:pt x="1208010" y="51256"/>
                    <a:pt x="1206445" y="51256"/>
                  </a:cubicBezTo>
                  <a:lnTo>
                    <a:pt x="1064103" y="51256"/>
                  </a:lnTo>
                  <a:lnTo>
                    <a:pt x="1064103" y="115602"/>
                  </a:lnTo>
                  <a:lnTo>
                    <a:pt x="1187796" y="115602"/>
                  </a:lnTo>
                  <a:cubicBezTo>
                    <a:pt x="1189296" y="115602"/>
                    <a:pt x="1190600" y="116839"/>
                    <a:pt x="1190600" y="118402"/>
                  </a:cubicBezTo>
                  <a:lnTo>
                    <a:pt x="1190600" y="158912"/>
                  </a:lnTo>
                  <a:cubicBezTo>
                    <a:pt x="1190600" y="160410"/>
                    <a:pt x="1189361" y="161713"/>
                    <a:pt x="1187796" y="161713"/>
                  </a:cubicBezTo>
                  <a:lnTo>
                    <a:pt x="1064103" y="161713"/>
                  </a:lnTo>
                  <a:lnTo>
                    <a:pt x="1064103" y="236349"/>
                  </a:lnTo>
                  <a:lnTo>
                    <a:pt x="1206445" y="236349"/>
                  </a:lnTo>
                  <a:cubicBezTo>
                    <a:pt x="1207944" y="236349"/>
                    <a:pt x="1209249" y="237587"/>
                    <a:pt x="1209249" y="239150"/>
                  </a:cubicBezTo>
                  <a:lnTo>
                    <a:pt x="1209249" y="280050"/>
                  </a:lnTo>
                  <a:cubicBezTo>
                    <a:pt x="1209249" y="281548"/>
                    <a:pt x="1208010" y="282850"/>
                    <a:pt x="1206445" y="282850"/>
                  </a:cubicBezTo>
                  <a:lnTo>
                    <a:pt x="1016764" y="282850"/>
                  </a:lnTo>
                  <a:cubicBezTo>
                    <a:pt x="1015265" y="282850"/>
                    <a:pt x="1013960" y="281613"/>
                    <a:pt x="1013960" y="280050"/>
                  </a:cubicBezTo>
                  <a:lnTo>
                    <a:pt x="1013960" y="7620"/>
                  </a:lnTo>
                  <a:cubicBezTo>
                    <a:pt x="1013960" y="6122"/>
                    <a:pt x="1015199" y="4819"/>
                    <a:pt x="1016764" y="4819"/>
                  </a:cubicBezTo>
                  <a:close/>
                  <a:moveTo>
                    <a:pt x="1266042" y="7555"/>
                  </a:moveTo>
                  <a:cubicBezTo>
                    <a:pt x="1266042" y="6057"/>
                    <a:pt x="1267281" y="4754"/>
                    <a:pt x="1268846" y="4754"/>
                  </a:cubicBezTo>
                  <a:lnTo>
                    <a:pt x="1381780" y="4754"/>
                  </a:lnTo>
                  <a:cubicBezTo>
                    <a:pt x="1441834" y="4754"/>
                    <a:pt x="1479587" y="38491"/>
                    <a:pt x="1479587" y="92547"/>
                  </a:cubicBezTo>
                  <a:cubicBezTo>
                    <a:pt x="1479587" y="136638"/>
                    <a:pt x="1454157" y="167183"/>
                    <a:pt x="1411579" y="176757"/>
                  </a:cubicBezTo>
                  <a:lnTo>
                    <a:pt x="1488520" y="278357"/>
                  </a:lnTo>
                  <a:cubicBezTo>
                    <a:pt x="1489889" y="280180"/>
                    <a:pt x="1488586" y="282785"/>
                    <a:pt x="1486303" y="282785"/>
                  </a:cubicBezTo>
                  <a:lnTo>
                    <a:pt x="1432445" y="282785"/>
                  </a:lnTo>
                  <a:cubicBezTo>
                    <a:pt x="1431532" y="282785"/>
                    <a:pt x="1430749" y="282394"/>
                    <a:pt x="1430227" y="281678"/>
                  </a:cubicBezTo>
                  <a:lnTo>
                    <a:pt x="1355111" y="179948"/>
                  </a:lnTo>
                  <a:lnTo>
                    <a:pt x="1316119" y="179948"/>
                  </a:lnTo>
                  <a:lnTo>
                    <a:pt x="1316119" y="280050"/>
                  </a:lnTo>
                  <a:cubicBezTo>
                    <a:pt x="1316119" y="281548"/>
                    <a:pt x="1314880" y="282850"/>
                    <a:pt x="1313315" y="282850"/>
                  </a:cubicBezTo>
                  <a:lnTo>
                    <a:pt x="1268781" y="282850"/>
                  </a:lnTo>
                  <a:cubicBezTo>
                    <a:pt x="1267281" y="282850"/>
                    <a:pt x="1265977" y="281613"/>
                    <a:pt x="1265977" y="280050"/>
                  </a:cubicBezTo>
                  <a:lnTo>
                    <a:pt x="1265977" y="7620"/>
                  </a:lnTo>
                  <a:close/>
                  <a:moveTo>
                    <a:pt x="1376955" y="133447"/>
                  </a:moveTo>
                  <a:cubicBezTo>
                    <a:pt x="1411513" y="133447"/>
                    <a:pt x="1427880" y="118728"/>
                    <a:pt x="1427880" y="92547"/>
                  </a:cubicBezTo>
                  <a:cubicBezTo>
                    <a:pt x="1427880" y="66365"/>
                    <a:pt x="1411579" y="51646"/>
                    <a:pt x="1376955" y="51646"/>
                  </a:cubicBezTo>
                  <a:lnTo>
                    <a:pt x="1316119" y="51646"/>
                  </a:lnTo>
                  <a:lnTo>
                    <a:pt x="1316119" y="133447"/>
                  </a:lnTo>
                  <a:lnTo>
                    <a:pt x="1376955" y="133447"/>
                  </a:lnTo>
                  <a:close/>
                  <a:moveTo>
                    <a:pt x="1521319" y="248398"/>
                  </a:moveTo>
                  <a:lnTo>
                    <a:pt x="1547139" y="213489"/>
                  </a:lnTo>
                  <a:cubicBezTo>
                    <a:pt x="1548052" y="212252"/>
                    <a:pt x="1549748" y="212056"/>
                    <a:pt x="1550986" y="212903"/>
                  </a:cubicBezTo>
                  <a:cubicBezTo>
                    <a:pt x="1578437" y="232832"/>
                    <a:pt x="1605497" y="241820"/>
                    <a:pt x="1631058" y="241820"/>
                  </a:cubicBezTo>
                  <a:cubicBezTo>
                    <a:pt x="1664833" y="241820"/>
                    <a:pt x="1683939" y="225929"/>
                    <a:pt x="1683939" y="204111"/>
                  </a:cubicBezTo>
                  <a:cubicBezTo>
                    <a:pt x="1683939" y="187047"/>
                    <a:pt x="1672397" y="175129"/>
                    <a:pt x="1642208" y="167965"/>
                  </a:cubicBezTo>
                  <a:lnTo>
                    <a:pt x="1593304" y="156437"/>
                  </a:lnTo>
                  <a:cubicBezTo>
                    <a:pt x="1549160" y="145691"/>
                    <a:pt x="1524904" y="120291"/>
                    <a:pt x="1524904" y="83364"/>
                  </a:cubicBezTo>
                  <a:cubicBezTo>
                    <a:pt x="1524904" y="34909"/>
                    <a:pt x="1565071" y="0"/>
                    <a:pt x="1627080" y="0"/>
                  </a:cubicBezTo>
                  <a:cubicBezTo>
                    <a:pt x="1664638" y="0"/>
                    <a:pt x="1700761" y="12830"/>
                    <a:pt x="1726843" y="36993"/>
                  </a:cubicBezTo>
                  <a:cubicBezTo>
                    <a:pt x="1727952" y="38035"/>
                    <a:pt x="1728017" y="39858"/>
                    <a:pt x="1726974" y="40965"/>
                  </a:cubicBezTo>
                  <a:lnTo>
                    <a:pt x="1698088" y="71901"/>
                  </a:lnTo>
                  <a:cubicBezTo>
                    <a:pt x="1697045" y="73008"/>
                    <a:pt x="1695350" y="73008"/>
                    <a:pt x="1694241" y="72031"/>
                  </a:cubicBezTo>
                  <a:cubicBezTo>
                    <a:pt x="1673310" y="53470"/>
                    <a:pt x="1650162" y="45264"/>
                    <a:pt x="1626298" y="45264"/>
                  </a:cubicBezTo>
                  <a:cubicBezTo>
                    <a:pt x="1593304" y="45264"/>
                    <a:pt x="1575373" y="60374"/>
                    <a:pt x="1575373" y="80238"/>
                  </a:cubicBezTo>
                  <a:cubicBezTo>
                    <a:pt x="1575373" y="96129"/>
                    <a:pt x="1586132" y="106875"/>
                    <a:pt x="1617886" y="114365"/>
                  </a:cubicBezTo>
                  <a:lnTo>
                    <a:pt x="1666790" y="125892"/>
                  </a:lnTo>
                  <a:cubicBezTo>
                    <a:pt x="1712107" y="137029"/>
                    <a:pt x="1734799" y="161647"/>
                    <a:pt x="1734799" y="200529"/>
                  </a:cubicBezTo>
                  <a:cubicBezTo>
                    <a:pt x="1734799" y="252566"/>
                    <a:pt x="1695415" y="287474"/>
                    <a:pt x="1629428" y="287474"/>
                  </a:cubicBezTo>
                  <a:cubicBezTo>
                    <a:pt x="1589457" y="287474"/>
                    <a:pt x="1550986" y="274970"/>
                    <a:pt x="1521840" y="252240"/>
                  </a:cubicBezTo>
                  <a:cubicBezTo>
                    <a:pt x="1520666" y="251329"/>
                    <a:pt x="1520406" y="249570"/>
                    <a:pt x="1521319" y="248333"/>
                  </a:cubicBezTo>
                  <a:close/>
                  <a:moveTo>
                    <a:pt x="1783702" y="4754"/>
                  </a:moveTo>
                  <a:lnTo>
                    <a:pt x="1828237" y="4754"/>
                  </a:lnTo>
                  <a:cubicBezTo>
                    <a:pt x="1829736" y="4754"/>
                    <a:pt x="1831041" y="5992"/>
                    <a:pt x="1831041" y="7555"/>
                  </a:cubicBezTo>
                  <a:lnTo>
                    <a:pt x="1831041" y="279985"/>
                  </a:lnTo>
                  <a:cubicBezTo>
                    <a:pt x="1831041" y="281483"/>
                    <a:pt x="1829802" y="282785"/>
                    <a:pt x="1828237" y="282785"/>
                  </a:cubicBezTo>
                  <a:lnTo>
                    <a:pt x="1783702" y="282785"/>
                  </a:lnTo>
                  <a:cubicBezTo>
                    <a:pt x="1782202" y="282785"/>
                    <a:pt x="1780898" y="281548"/>
                    <a:pt x="1780898" y="279985"/>
                  </a:cubicBezTo>
                  <a:lnTo>
                    <a:pt x="1780898" y="7555"/>
                  </a:lnTo>
                  <a:cubicBezTo>
                    <a:pt x="1780898" y="6057"/>
                    <a:pt x="1782137" y="4754"/>
                    <a:pt x="1783702" y="4754"/>
                  </a:cubicBezTo>
                  <a:close/>
                  <a:moveTo>
                    <a:pt x="1961450" y="51646"/>
                  </a:moveTo>
                  <a:lnTo>
                    <a:pt x="1875966" y="51646"/>
                  </a:lnTo>
                  <a:cubicBezTo>
                    <a:pt x="1874467" y="51646"/>
                    <a:pt x="1873163" y="50409"/>
                    <a:pt x="1873163" y="48846"/>
                  </a:cubicBezTo>
                  <a:lnTo>
                    <a:pt x="1873163" y="7555"/>
                  </a:lnTo>
                  <a:cubicBezTo>
                    <a:pt x="1873163" y="6057"/>
                    <a:pt x="1874401" y="4754"/>
                    <a:pt x="1875966" y="4754"/>
                  </a:cubicBezTo>
                  <a:lnTo>
                    <a:pt x="2097467" y="4754"/>
                  </a:lnTo>
                  <a:cubicBezTo>
                    <a:pt x="2098967" y="4754"/>
                    <a:pt x="2100271" y="5992"/>
                    <a:pt x="2100271" y="7555"/>
                  </a:cubicBezTo>
                  <a:lnTo>
                    <a:pt x="2100271" y="48846"/>
                  </a:lnTo>
                  <a:cubicBezTo>
                    <a:pt x="2100271" y="50344"/>
                    <a:pt x="2099032" y="51646"/>
                    <a:pt x="2097467" y="51646"/>
                  </a:cubicBezTo>
                  <a:lnTo>
                    <a:pt x="2011984" y="51646"/>
                  </a:lnTo>
                  <a:lnTo>
                    <a:pt x="2011984" y="279985"/>
                  </a:lnTo>
                  <a:cubicBezTo>
                    <a:pt x="2011984" y="281483"/>
                    <a:pt x="2010745" y="282785"/>
                    <a:pt x="2009180" y="282785"/>
                  </a:cubicBezTo>
                  <a:lnTo>
                    <a:pt x="1964254" y="282785"/>
                  </a:lnTo>
                  <a:cubicBezTo>
                    <a:pt x="1962754" y="282785"/>
                    <a:pt x="1961450" y="281548"/>
                    <a:pt x="1961450" y="279985"/>
                  </a:cubicBezTo>
                  <a:lnTo>
                    <a:pt x="1961450" y="51646"/>
                  </a:lnTo>
                  <a:close/>
                  <a:moveTo>
                    <a:pt x="2225464" y="173566"/>
                  </a:moveTo>
                  <a:lnTo>
                    <a:pt x="2125440" y="8988"/>
                  </a:lnTo>
                  <a:cubicBezTo>
                    <a:pt x="2124332" y="7164"/>
                    <a:pt x="2125635" y="4754"/>
                    <a:pt x="2127787" y="4754"/>
                  </a:cubicBezTo>
                  <a:lnTo>
                    <a:pt x="2177734" y="4754"/>
                  </a:lnTo>
                  <a:cubicBezTo>
                    <a:pt x="2178712" y="4754"/>
                    <a:pt x="2179625" y="5275"/>
                    <a:pt x="2180081" y="6122"/>
                  </a:cubicBezTo>
                  <a:lnTo>
                    <a:pt x="2250828" y="123548"/>
                  </a:lnTo>
                  <a:lnTo>
                    <a:pt x="2321184" y="6187"/>
                  </a:lnTo>
                  <a:cubicBezTo>
                    <a:pt x="2321706" y="5340"/>
                    <a:pt x="2322618" y="4819"/>
                    <a:pt x="2323531" y="4819"/>
                  </a:cubicBezTo>
                  <a:lnTo>
                    <a:pt x="2373478" y="4819"/>
                  </a:lnTo>
                  <a:cubicBezTo>
                    <a:pt x="2375630" y="4819"/>
                    <a:pt x="2377000" y="7164"/>
                    <a:pt x="2375826" y="9053"/>
                  </a:cubicBezTo>
                  <a:lnTo>
                    <a:pt x="2275802" y="173631"/>
                  </a:lnTo>
                  <a:lnTo>
                    <a:pt x="2275802" y="280050"/>
                  </a:lnTo>
                  <a:cubicBezTo>
                    <a:pt x="2275802" y="281548"/>
                    <a:pt x="2274563" y="282850"/>
                    <a:pt x="2272998" y="282850"/>
                  </a:cubicBezTo>
                  <a:lnTo>
                    <a:pt x="2228072" y="282850"/>
                  </a:lnTo>
                  <a:cubicBezTo>
                    <a:pt x="2226572" y="282850"/>
                    <a:pt x="2225268" y="281613"/>
                    <a:pt x="2225268" y="280050"/>
                  </a:cubicBezTo>
                  <a:lnTo>
                    <a:pt x="2225268" y="173631"/>
                  </a:lnTo>
                  <a:close/>
                  <a:moveTo>
                    <a:pt x="2114" y="612007"/>
                  </a:moveTo>
                  <a:cubicBezTo>
                    <a:pt x="2114" y="528187"/>
                    <a:pt x="65363" y="468269"/>
                    <a:pt x="145630" y="468269"/>
                  </a:cubicBezTo>
                  <a:cubicBezTo>
                    <a:pt x="225896" y="468269"/>
                    <a:pt x="288754" y="528252"/>
                    <a:pt x="288754" y="612007"/>
                  </a:cubicBezTo>
                  <a:cubicBezTo>
                    <a:pt x="288754" y="695761"/>
                    <a:pt x="225505" y="755744"/>
                    <a:pt x="145630" y="755744"/>
                  </a:cubicBezTo>
                  <a:cubicBezTo>
                    <a:pt x="65754" y="755744"/>
                    <a:pt x="2114" y="695761"/>
                    <a:pt x="2114" y="612007"/>
                  </a:cubicBezTo>
                  <a:close/>
                  <a:moveTo>
                    <a:pt x="145630" y="708526"/>
                  </a:moveTo>
                  <a:cubicBezTo>
                    <a:pt x="197337" y="708526"/>
                    <a:pt x="237046" y="670426"/>
                    <a:pt x="237046" y="612007"/>
                  </a:cubicBezTo>
                  <a:cubicBezTo>
                    <a:pt x="237046" y="553587"/>
                    <a:pt x="197272" y="515487"/>
                    <a:pt x="145630" y="515487"/>
                  </a:cubicBezTo>
                  <a:cubicBezTo>
                    <a:pt x="93987" y="515487"/>
                    <a:pt x="53756" y="553587"/>
                    <a:pt x="53756" y="612007"/>
                  </a:cubicBezTo>
                  <a:cubicBezTo>
                    <a:pt x="53756" y="670426"/>
                    <a:pt x="93531" y="708526"/>
                    <a:pt x="145630" y="708526"/>
                  </a:cubicBezTo>
                  <a:close/>
                  <a:moveTo>
                    <a:pt x="343200" y="473024"/>
                  </a:moveTo>
                  <a:lnTo>
                    <a:pt x="532880" y="473024"/>
                  </a:lnTo>
                  <a:cubicBezTo>
                    <a:pt x="534380" y="473024"/>
                    <a:pt x="535684" y="474261"/>
                    <a:pt x="535684" y="475824"/>
                  </a:cubicBezTo>
                  <a:lnTo>
                    <a:pt x="535684" y="516725"/>
                  </a:lnTo>
                  <a:cubicBezTo>
                    <a:pt x="535684" y="518223"/>
                    <a:pt x="534445" y="519525"/>
                    <a:pt x="532880" y="519525"/>
                  </a:cubicBezTo>
                  <a:lnTo>
                    <a:pt x="390538" y="519525"/>
                  </a:lnTo>
                  <a:lnTo>
                    <a:pt x="390538" y="592599"/>
                  </a:lnTo>
                  <a:lnTo>
                    <a:pt x="520948" y="592599"/>
                  </a:lnTo>
                  <a:cubicBezTo>
                    <a:pt x="522447" y="592599"/>
                    <a:pt x="523752" y="593836"/>
                    <a:pt x="523752" y="595399"/>
                  </a:cubicBezTo>
                  <a:lnTo>
                    <a:pt x="523752" y="636299"/>
                  </a:lnTo>
                  <a:cubicBezTo>
                    <a:pt x="523752" y="637797"/>
                    <a:pt x="522513" y="639100"/>
                    <a:pt x="520948" y="639100"/>
                  </a:cubicBezTo>
                  <a:lnTo>
                    <a:pt x="390538" y="639100"/>
                  </a:lnTo>
                  <a:lnTo>
                    <a:pt x="390538" y="748319"/>
                  </a:lnTo>
                  <a:cubicBezTo>
                    <a:pt x="390538" y="749817"/>
                    <a:pt x="389299" y="751120"/>
                    <a:pt x="387735" y="751120"/>
                  </a:cubicBezTo>
                  <a:lnTo>
                    <a:pt x="343200" y="751120"/>
                  </a:lnTo>
                  <a:cubicBezTo>
                    <a:pt x="341700" y="751120"/>
                    <a:pt x="340396" y="749882"/>
                    <a:pt x="340396" y="748319"/>
                  </a:cubicBezTo>
                  <a:lnTo>
                    <a:pt x="340396" y="475889"/>
                  </a:lnTo>
                  <a:cubicBezTo>
                    <a:pt x="340396" y="474392"/>
                    <a:pt x="341635" y="473089"/>
                    <a:pt x="343200" y="473089"/>
                  </a:cubicBezTo>
                  <a:close/>
                  <a:moveTo>
                    <a:pt x="768921" y="473024"/>
                  </a:moveTo>
                  <a:lnTo>
                    <a:pt x="822780" y="473024"/>
                  </a:lnTo>
                  <a:cubicBezTo>
                    <a:pt x="823954" y="473024"/>
                    <a:pt x="824932" y="473740"/>
                    <a:pt x="825389" y="474782"/>
                  </a:cubicBezTo>
                  <a:lnTo>
                    <a:pt x="931803" y="747212"/>
                  </a:lnTo>
                  <a:cubicBezTo>
                    <a:pt x="932520" y="749036"/>
                    <a:pt x="931150" y="750990"/>
                    <a:pt x="929194" y="750990"/>
                  </a:cubicBezTo>
                  <a:lnTo>
                    <a:pt x="881856" y="750990"/>
                  </a:lnTo>
                  <a:cubicBezTo>
                    <a:pt x="880682" y="750990"/>
                    <a:pt x="879704" y="750273"/>
                    <a:pt x="879248" y="749231"/>
                  </a:cubicBezTo>
                  <a:lnTo>
                    <a:pt x="855252" y="686708"/>
                  </a:lnTo>
                  <a:lnTo>
                    <a:pt x="735993" y="686708"/>
                  </a:lnTo>
                  <a:lnTo>
                    <a:pt x="711997" y="749231"/>
                  </a:lnTo>
                  <a:cubicBezTo>
                    <a:pt x="711606" y="750273"/>
                    <a:pt x="710563" y="750990"/>
                    <a:pt x="709389" y="750990"/>
                  </a:cubicBezTo>
                  <a:lnTo>
                    <a:pt x="662507" y="750990"/>
                  </a:lnTo>
                  <a:cubicBezTo>
                    <a:pt x="660551" y="750990"/>
                    <a:pt x="659247" y="749036"/>
                    <a:pt x="659899" y="747212"/>
                  </a:cubicBezTo>
                  <a:lnTo>
                    <a:pt x="766248" y="474782"/>
                  </a:lnTo>
                  <a:cubicBezTo>
                    <a:pt x="766639" y="473740"/>
                    <a:pt x="767682" y="473024"/>
                    <a:pt x="768856" y="473024"/>
                  </a:cubicBezTo>
                  <a:close/>
                  <a:moveTo>
                    <a:pt x="839016" y="643398"/>
                  </a:moveTo>
                  <a:lnTo>
                    <a:pt x="795655" y="530206"/>
                  </a:lnTo>
                  <a:lnTo>
                    <a:pt x="752294" y="643398"/>
                  </a:lnTo>
                  <a:lnTo>
                    <a:pt x="838951" y="643398"/>
                  </a:lnTo>
                  <a:close/>
                  <a:moveTo>
                    <a:pt x="970990" y="475824"/>
                  </a:moveTo>
                  <a:cubicBezTo>
                    <a:pt x="970990" y="474326"/>
                    <a:pt x="972229" y="473024"/>
                    <a:pt x="973794" y="473024"/>
                  </a:cubicBezTo>
                  <a:lnTo>
                    <a:pt x="1081969" y="473024"/>
                  </a:lnTo>
                  <a:cubicBezTo>
                    <a:pt x="1143979" y="473024"/>
                    <a:pt x="1181732" y="506369"/>
                    <a:pt x="1181732" y="561598"/>
                  </a:cubicBezTo>
                  <a:cubicBezTo>
                    <a:pt x="1181732" y="616826"/>
                    <a:pt x="1143979" y="650562"/>
                    <a:pt x="1081969" y="650562"/>
                  </a:cubicBezTo>
                  <a:lnTo>
                    <a:pt x="1021133" y="650562"/>
                  </a:lnTo>
                  <a:lnTo>
                    <a:pt x="1021133" y="748254"/>
                  </a:lnTo>
                  <a:cubicBezTo>
                    <a:pt x="1021133" y="749752"/>
                    <a:pt x="1019894" y="751055"/>
                    <a:pt x="1018329" y="751055"/>
                  </a:cubicBezTo>
                  <a:lnTo>
                    <a:pt x="973794" y="751055"/>
                  </a:lnTo>
                  <a:cubicBezTo>
                    <a:pt x="972295" y="751055"/>
                    <a:pt x="970990" y="749817"/>
                    <a:pt x="970990" y="748254"/>
                  </a:cubicBezTo>
                  <a:lnTo>
                    <a:pt x="970990" y="475824"/>
                  </a:lnTo>
                  <a:close/>
                  <a:moveTo>
                    <a:pt x="1077926" y="603736"/>
                  </a:moveTo>
                  <a:cubicBezTo>
                    <a:pt x="1113724" y="603736"/>
                    <a:pt x="1130416" y="589017"/>
                    <a:pt x="1130416" y="561663"/>
                  </a:cubicBezTo>
                  <a:cubicBezTo>
                    <a:pt x="1130416" y="534309"/>
                    <a:pt x="1113724" y="519981"/>
                    <a:pt x="1077926" y="519981"/>
                  </a:cubicBezTo>
                  <a:lnTo>
                    <a:pt x="1021068" y="519981"/>
                  </a:lnTo>
                  <a:lnTo>
                    <a:pt x="1021068" y="603801"/>
                  </a:lnTo>
                  <a:lnTo>
                    <a:pt x="1077926" y="603801"/>
                  </a:lnTo>
                  <a:close/>
                  <a:moveTo>
                    <a:pt x="1232200" y="475824"/>
                  </a:moveTo>
                  <a:cubicBezTo>
                    <a:pt x="1232200" y="474326"/>
                    <a:pt x="1233439" y="473024"/>
                    <a:pt x="1235005" y="473024"/>
                  </a:cubicBezTo>
                  <a:lnTo>
                    <a:pt x="1343179" y="473024"/>
                  </a:lnTo>
                  <a:cubicBezTo>
                    <a:pt x="1405189" y="473024"/>
                    <a:pt x="1442942" y="506369"/>
                    <a:pt x="1442942" y="561598"/>
                  </a:cubicBezTo>
                  <a:cubicBezTo>
                    <a:pt x="1442942" y="616826"/>
                    <a:pt x="1405189" y="650562"/>
                    <a:pt x="1343179" y="650562"/>
                  </a:cubicBezTo>
                  <a:lnTo>
                    <a:pt x="1282343" y="650562"/>
                  </a:lnTo>
                  <a:lnTo>
                    <a:pt x="1282343" y="748254"/>
                  </a:lnTo>
                  <a:cubicBezTo>
                    <a:pt x="1282343" y="749752"/>
                    <a:pt x="1281104" y="751055"/>
                    <a:pt x="1279539" y="751055"/>
                  </a:cubicBezTo>
                  <a:lnTo>
                    <a:pt x="1235005" y="751055"/>
                  </a:lnTo>
                  <a:cubicBezTo>
                    <a:pt x="1233505" y="751055"/>
                    <a:pt x="1232200" y="749817"/>
                    <a:pt x="1232200" y="748254"/>
                  </a:cubicBezTo>
                  <a:lnTo>
                    <a:pt x="1232200" y="475824"/>
                  </a:lnTo>
                  <a:close/>
                  <a:moveTo>
                    <a:pt x="1339136" y="603736"/>
                  </a:moveTo>
                  <a:cubicBezTo>
                    <a:pt x="1374934" y="603736"/>
                    <a:pt x="1391626" y="589017"/>
                    <a:pt x="1391626" y="561663"/>
                  </a:cubicBezTo>
                  <a:cubicBezTo>
                    <a:pt x="1391626" y="534309"/>
                    <a:pt x="1374934" y="519981"/>
                    <a:pt x="1339136" y="519981"/>
                  </a:cubicBezTo>
                  <a:lnTo>
                    <a:pt x="1282278" y="519981"/>
                  </a:lnTo>
                  <a:lnTo>
                    <a:pt x="1282278" y="603801"/>
                  </a:lnTo>
                  <a:lnTo>
                    <a:pt x="1339136" y="603801"/>
                  </a:lnTo>
                  <a:close/>
                  <a:moveTo>
                    <a:pt x="1496149" y="473089"/>
                  </a:moveTo>
                  <a:lnTo>
                    <a:pt x="1540684" y="473089"/>
                  </a:lnTo>
                  <a:cubicBezTo>
                    <a:pt x="1542184" y="473089"/>
                    <a:pt x="1543488" y="474326"/>
                    <a:pt x="1543488" y="475889"/>
                  </a:cubicBezTo>
                  <a:lnTo>
                    <a:pt x="1543488" y="704228"/>
                  </a:lnTo>
                  <a:lnTo>
                    <a:pt x="1674289" y="704228"/>
                  </a:lnTo>
                  <a:cubicBezTo>
                    <a:pt x="1675788" y="704228"/>
                    <a:pt x="1677092" y="705465"/>
                    <a:pt x="1677092" y="707028"/>
                  </a:cubicBezTo>
                  <a:lnTo>
                    <a:pt x="1677092" y="748319"/>
                  </a:lnTo>
                  <a:cubicBezTo>
                    <a:pt x="1677092" y="749817"/>
                    <a:pt x="1675853" y="751120"/>
                    <a:pt x="1674289" y="751120"/>
                  </a:cubicBezTo>
                  <a:lnTo>
                    <a:pt x="1493345" y="751120"/>
                  </a:lnTo>
                  <a:lnTo>
                    <a:pt x="1493345" y="475889"/>
                  </a:lnTo>
                  <a:cubicBezTo>
                    <a:pt x="1493345" y="474392"/>
                    <a:pt x="1494584" y="473089"/>
                    <a:pt x="1496149" y="473089"/>
                  </a:cubicBezTo>
                  <a:close/>
                  <a:moveTo>
                    <a:pt x="1727169" y="473089"/>
                  </a:moveTo>
                  <a:lnTo>
                    <a:pt x="1771704" y="473089"/>
                  </a:lnTo>
                  <a:cubicBezTo>
                    <a:pt x="1773204" y="473089"/>
                    <a:pt x="1774508" y="474326"/>
                    <a:pt x="1774508" y="475889"/>
                  </a:cubicBezTo>
                  <a:lnTo>
                    <a:pt x="1774508" y="748319"/>
                  </a:lnTo>
                  <a:cubicBezTo>
                    <a:pt x="1774508" y="749817"/>
                    <a:pt x="1773269" y="751120"/>
                    <a:pt x="1771704" y="751120"/>
                  </a:cubicBezTo>
                  <a:lnTo>
                    <a:pt x="1727169" y="751120"/>
                  </a:lnTo>
                  <a:cubicBezTo>
                    <a:pt x="1725670" y="751120"/>
                    <a:pt x="1724365" y="749882"/>
                    <a:pt x="1724365" y="748319"/>
                  </a:cubicBezTo>
                  <a:lnTo>
                    <a:pt x="1724365" y="475889"/>
                  </a:lnTo>
                  <a:cubicBezTo>
                    <a:pt x="1724365" y="474392"/>
                    <a:pt x="1725605" y="473089"/>
                    <a:pt x="1727169" y="473089"/>
                  </a:cubicBezTo>
                  <a:close/>
                  <a:moveTo>
                    <a:pt x="1844082" y="473089"/>
                  </a:moveTo>
                  <a:lnTo>
                    <a:pt x="2033762" y="473089"/>
                  </a:lnTo>
                  <a:cubicBezTo>
                    <a:pt x="2035262" y="473089"/>
                    <a:pt x="2036565" y="474326"/>
                    <a:pt x="2036565" y="475889"/>
                  </a:cubicBezTo>
                  <a:lnTo>
                    <a:pt x="2036565" y="516790"/>
                  </a:lnTo>
                  <a:cubicBezTo>
                    <a:pt x="2036565" y="518288"/>
                    <a:pt x="2035327" y="519590"/>
                    <a:pt x="2033762" y="519590"/>
                  </a:cubicBezTo>
                  <a:lnTo>
                    <a:pt x="1891420" y="519590"/>
                  </a:lnTo>
                  <a:lnTo>
                    <a:pt x="1891420" y="583937"/>
                  </a:lnTo>
                  <a:lnTo>
                    <a:pt x="2015114" y="583937"/>
                  </a:lnTo>
                  <a:cubicBezTo>
                    <a:pt x="2016613" y="583937"/>
                    <a:pt x="2017917" y="585174"/>
                    <a:pt x="2017917" y="586737"/>
                  </a:cubicBezTo>
                  <a:lnTo>
                    <a:pt x="2017917" y="627247"/>
                  </a:lnTo>
                  <a:cubicBezTo>
                    <a:pt x="2017917" y="628745"/>
                    <a:pt x="2016678" y="630047"/>
                    <a:pt x="2015114" y="630047"/>
                  </a:cubicBezTo>
                  <a:lnTo>
                    <a:pt x="1891420" y="630047"/>
                  </a:lnTo>
                  <a:lnTo>
                    <a:pt x="1891420" y="704684"/>
                  </a:lnTo>
                  <a:lnTo>
                    <a:pt x="2033762" y="704684"/>
                  </a:lnTo>
                  <a:cubicBezTo>
                    <a:pt x="2035262" y="704684"/>
                    <a:pt x="2036565" y="705921"/>
                    <a:pt x="2036565" y="707484"/>
                  </a:cubicBezTo>
                  <a:lnTo>
                    <a:pt x="2036565" y="748384"/>
                  </a:lnTo>
                  <a:cubicBezTo>
                    <a:pt x="2036565" y="749882"/>
                    <a:pt x="2035327" y="751185"/>
                    <a:pt x="2033762" y="751185"/>
                  </a:cubicBezTo>
                  <a:lnTo>
                    <a:pt x="1844082" y="751185"/>
                  </a:lnTo>
                  <a:cubicBezTo>
                    <a:pt x="1842581" y="751185"/>
                    <a:pt x="1841278" y="749948"/>
                    <a:pt x="1841278" y="748384"/>
                  </a:cubicBezTo>
                  <a:lnTo>
                    <a:pt x="1841278" y="475955"/>
                  </a:lnTo>
                  <a:cubicBezTo>
                    <a:pt x="1841278" y="474457"/>
                    <a:pt x="1842516" y="473154"/>
                    <a:pt x="1844082" y="473154"/>
                  </a:cubicBezTo>
                  <a:close/>
                  <a:moveTo>
                    <a:pt x="2093359" y="475889"/>
                  </a:moveTo>
                  <a:cubicBezTo>
                    <a:pt x="2093359" y="474392"/>
                    <a:pt x="2094598" y="473089"/>
                    <a:pt x="2096163" y="473089"/>
                  </a:cubicBezTo>
                  <a:lnTo>
                    <a:pt x="2183276" y="473089"/>
                  </a:lnTo>
                  <a:cubicBezTo>
                    <a:pt x="2266804" y="473089"/>
                    <a:pt x="2326401" y="525908"/>
                    <a:pt x="2326401" y="612072"/>
                  </a:cubicBezTo>
                  <a:cubicBezTo>
                    <a:pt x="2326401" y="698236"/>
                    <a:pt x="2266738" y="751055"/>
                    <a:pt x="2183276" y="751055"/>
                  </a:cubicBezTo>
                  <a:lnTo>
                    <a:pt x="2096163" y="751055"/>
                  </a:lnTo>
                  <a:cubicBezTo>
                    <a:pt x="2094663" y="751055"/>
                    <a:pt x="2093359" y="749817"/>
                    <a:pt x="2093359" y="748254"/>
                  </a:cubicBezTo>
                  <a:lnTo>
                    <a:pt x="2093359" y="475824"/>
                  </a:lnTo>
                  <a:close/>
                  <a:moveTo>
                    <a:pt x="2180798" y="704228"/>
                  </a:moveTo>
                  <a:cubicBezTo>
                    <a:pt x="2238440" y="704228"/>
                    <a:pt x="2274628" y="672055"/>
                    <a:pt x="2274628" y="612072"/>
                  </a:cubicBezTo>
                  <a:cubicBezTo>
                    <a:pt x="2274628" y="552089"/>
                    <a:pt x="2238440" y="519916"/>
                    <a:pt x="2180798" y="519916"/>
                  </a:cubicBezTo>
                  <a:lnTo>
                    <a:pt x="2143436" y="519916"/>
                  </a:lnTo>
                  <a:lnTo>
                    <a:pt x="2143436" y="704163"/>
                  </a:lnTo>
                  <a:lnTo>
                    <a:pt x="2180798" y="704163"/>
                  </a:lnTo>
                  <a:close/>
                  <a:moveTo>
                    <a:pt x="549" y="1184937"/>
                  </a:moveTo>
                  <a:lnTo>
                    <a:pt x="26370" y="1150028"/>
                  </a:lnTo>
                  <a:cubicBezTo>
                    <a:pt x="27283" y="1148791"/>
                    <a:pt x="28978" y="1148595"/>
                    <a:pt x="30217" y="1149442"/>
                  </a:cubicBezTo>
                  <a:cubicBezTo>
                    <a:pt x="57668" y="1169371"/>
                    <a:pt x="84728" y="1178359"/>
                    <a:pt x="110288" y="1178359"/>
                  </a:cubicBezTo>
                  <a:cubicBezTo>
                    <a:pt x="144065" y="1178359"/>
                    <a:pt x="163170" y="1162468"/>
                    <a:pt x="163170" y="1140650"/>
                  </a:cubicBezTo>
                  <a:cubicBezTo>
                    <a:pt x="163170" y="1123586"/>
                    <a:pt x="151628" y="1111668"/>
                    <a:pt x="121438" y="1104504"/>
                  </a:cubicBezTo>
                  <a:lnTo>
                    <a:pt x="72535" y="1092976"/>
                  </a:lnTo>
                  <a:cubicBezTo>
                    <a:pt x="28391" y="1082230"/>
                    <a:pt x="4135" y="1056830"/>
                    <a:pt x="4135" y="1019903"/>
                  </a:cubicBezTo>
                  <a:cubicBezTo>
                    <a:pt x="4135" y="971447"/>
                    <a:pt x="44301" y="936539"/>
                    <a:pt x="106311" y="936539"/>
                  </a:cubicBezTo>
                  <a:cubicBezTo>
                    <a:pt x="143869" y="936539"/>
                    <a:pt x="179992" y="949369"/>
                    <a:pt x="206074" y="973532"/>
                  </a:cubicBezTo>
                  <a:cubicBezTo>
                    <a:pt x="207183" y="974574"/>
                    <a:pt x="207248" y="976397"/>
                    <a:pt x="206205" y="977504"/>
                  </a:cubicBezTo>
                  <a:lnTo>
                    <a:pt x="177319" y="1008440"/>
                  </a:lnTo>
                  <a:cubicBezTo>
                    <a:pt x="176276" y="1009547"/>
                    <a:pt x="174580" y="1009547"/>
                    <a:pt x="173472" y="1008570"/>
                  </a:cubicBezTo>
                  <a:cubicBezTo>
                    <a:pt x="152541" y="990009"/>
                    <a:pt x="129394" y="981803"/>
                    <a:pt x="105528" y="981803"/>
                  </a:cubicBezTo>
                  <a:cubicBezTo>
                    <a:pt x="72535" y="981803"/>
                    <a:pt x="54604" y="996912"/>
                    <a:pt x="54604" y="1016777"/>
                  </a:cubicBezTo>
                  <a:cubicBezTo>
                    <a:pt x="54604" y="1032668"/>
                    <a:pt x="65363" y="1043414"/>
                    <a:pt x="97117" y="1050903"/>
                  </a:cubicBezTo>
                  <a:lnTo>
                    <a:pt x="146021" y="1062431"/>
                  </a:lnTo>
                  <a:cubicBezTo>
                    <a:pt x="191338" y="1073568"/>
                    <a:pt x="214029" y="1098186"/>
                    <a:pt x="214029" y="1137068"/>
                  </a:cubicBezTo>
                  <a:cubicBezTo>
                    <a:pt x="214029" y="1189105"/>
                    <a:pt x="174646" y="1224014"/>
                    <a:pt x="108658" y="1224014"/>
                  </a:cubicBezTo>
                  <a:cubicBezTo>
                    <a:pt x="68688" y="1224014"/>
                    <a:pt x="30217" y="1211509"/>
                    <a:pt x="1070" y="1188779"/>
                  </a:cubicBezTo>
                  <a:cubicBezTo>
                    <a:pt x="-103" y="1187867"/>
                    <a:pt x="-364" y="1186109"/>
                    <a:pt x="549" y="1184872"/>
                  </a:cubicBezTo>
                  <a:close/>
                  <a:moveTo>
                    <a:pt x="249435" y="1080667"/>
                  </a:moveTo>
                  <a:cubicBezTo>
                    <a:pt x="249435" y="996457"/>
                    <a:pt x="312684" y="936539"/>
                    <a:pt x="393342" y="936539"/>
                  </a:cubicBezTo>
                  <a:cubicBezTo>
                    <a:pt x="443680" y="936539"/>
                    <a:pt x="489845" y="960245"/>
                    <a:pt x="515992" y="1003621"/>
                  </a:cubicBezTo>
                  <a:cubicBezTo>
                    <a:pt x="516775" y="1004923"/>
                    <a:pt x="516318" y="1006682"/>
                    <a:pt x="515014" y="1007463"/>
                  </a:cubicBezTo>
                  <a:lnTo>
                    <a:pt x="476478" y="1030388"/>
                  </a:lnTo>
                  <a:cubicBezTo>
                    <a:pt x="475174" y="1031170"/>
                    <a:pt x="473479" y="1030714"/>
                    <a:pt x="472696" y="1029346"/>
                  </a:cubicBezTo>
                  <a:cubicBezTo>
                    <a:pt x="455743" y="999583"/>
                    <a:pt x="426662" y="983757"/>
                    <a:pt x="393342" y="983757"/>
                  </a:cubicBezTo>
                  <a:cubicBezTo>
                    <a:pt x="341244" y="983757"/>
                    <a:pt x="301469" y="1021856"/>
                    <a:pt x="301469" y="1080276"/>
                  </a:cubicBezTo>
                  <a:cubicBezTo>
                    <a:pt x="301469" y="1138696"/>
                    <a:pt x="341244" y="1176796"/>
                    <a:pt x="393342" y="1176796"/>
                  </a:cubicBezTo>
                  <a:cubicBezTo>
                    <a:pt x="427379" y="1176796"/>
                    <a:pt x="456851" y="1159928"/>
                    <a:pt x="473087" y="1131206"/>
                  </a:cubicBezTo>
                  <a:cubicBezTo>
                    <a:pt x="473870" y="1129838"/>
                    <a:pt x="475500" y="1129383"/>
                    <a:pt x="476869" y="1130164"/>
                  </a:cubicBezTo>
                  <a:lnTo>
                    <a:pt x="515340" y="1152764"/>
                  </a:lnTo>
                  <a:cubicBezTo>
                    <a:pt x="516709" y="1153545"/>
                    <a:pt x="517166" y="1155303"/>
                    <a:pt x="516318" y="1156606"/>
                  </a:cubicBezTo>
                  <a:cubicBezTo>
                    <a:pt x="490627" y="1199200"/>
                    <a:pt x="445180" y="1224078"/>
                    <a:pt x="392886" y="1224078"/>
                  </a:cubicBezTo>
                  <a:cubicBezTo>
                    <a:pt x="310989" y="1224078"/>
                    <a:pt x="249370" y="1164487"/>
                    <a:pt x="249370" y="1080732"/>
                  </a:cubicBezTo>
                  <a:close/>
                  <a:moveTo>
                    <a:pt x="566721" y="941293"/>
                  </a:moveTo>
                  <a:lnTo>
                    <a:pt x="611256" y="941293"/>
                  </a:lnTo>
                  <a:cubicBezTo>
                    <a:pt x="612756" y="941293"/>
                    <a:pt x="614060" y="942531"/>
                    <a:pt x="614060" y="944094"/>
                  </a:cubicBezTo>
                  <a:lnTo>
                    <a:pt x="614060" y="1216524"/>
                  </a:lnTo>
                  <a:cubicBezTo>
                    <a:pt x="614060" y="1218022"/>
                    <a:pt x="612821" y="1219324"/>
                    <a:pt x="611256" y="1219324"/>
                  </a:cubicBezTo>
                  <a:lnTo>
                    <a:pt x="566721" y="1219324"/>
                  </a:lnTo>
                  <a:cubicBezTo>
                    <a:pt x="565222" y="1219324"/>
                    <a:pt x="563917" y="1218087"/>
                    <a:pt x="563917" y="1216524"/>
                  </a:cubicBezTo>
                  <a:lnTo>
                    <a:pt x="563917" y="944094"/>
                  </a:lnTo>
                  <a:cubicBezTo>
                    <a:pt x="563917" y="942596"/>
                    <a:pt x="565156" y="941293"/>
                    <a:pt x="566721" y="941293"/>
                  </a:cubicBezTo>
                  <a:close/>
                  <a:moveTo>
                    <a:pt x="683634" y="941293"/>
                  </a:moveTo>
                  <a:lnTo>
                    <a:pt x="873314" y="941293"/>
                  </a:lnTo>
                  <a:cubicBezTo>
                    <a:pt x="874813" y="941293"/>
                    <a:pt x="876118" y="942531"/>
                    <a:pt x="876118" y="944094"/>
                  </a:cubicBezTo>
                  <a:lnTo>
                    <a:pt x="876118" y="984994"/>
                  </a:lnTo>
                  <a:cubicBezTo>
                    <a:pt x="876118" y="986492"/>
                    <a:pt x="874879" y="987795"/>
                    <a:pt x="873314" y="987795"/>
                  </a:cubicBezTo>
                  <a:lnTo>
                    <a:pt x="730972" y="987795"/>
                  </a:lnTo>
                  <a:lnTo>
                    <a:pt x="730972" y="1052141"/>
                  </a:lnTo>
                  <a:lnTo>
                    <a:pt x="854665" y="1052141"/>
                  </a:lnTo>
                  <a:cubicBezTo>
                    <a:pt x="856165" y="1052141"/>
                    <a:pt x="857469" y="1053378"/>
                    <a:pt x="857469" y="1054941"/>
                  </a:cubicBezTo>
                  <a:lnTo>
                    <a:pt x="857469" y="1095451"/>
                  </a:lnTo>
                  <a:cubicBezTo>
                    <a:pt x="857469" y="1096949"/>
                    <a:pt x="856230" y="1098252"/>
                    <a:pt x="854665" y="1098252"/>
                  </a:cubicBezTo>
                  <a:lnTo>
                    <a:pt x="730972" y="1098252"/>
                  </a:lnTo>
                  <a:lnTo>
                    <a:pt x="730972" y="1172888"/>
                  </a:lnTo>
                  <a:lnTo>
                    <a:pt x="873314" y="1172888"/>
                  </a:lnTo>
                  <a:cubicBezTo>
                    <a:pt x="874813" y="1172888"/>
                    <a:pt x="876118" y="1174126"/>
                    <a:pt x="876118" y="1175689"/>
                  </a:cubicBezTo>
                  <a:lnTo>
                    <a:pt x="876118" y="1216589"/>
                  </a:lnTo>
                  <a:cubicBezTo>
                    <a:pt x="876118" y="1218087"/>
                    <a:pt x="874879" y="1219389"/>
                    <a:pt x="873314" y="1219389"/>
                  </a:cubicBezTo>
                  <a:lnTo>
                    <a:pt x="683634" y="1219389"/>
                  </a:lnTo>
                  <a:cubicBezTo>
                    <a:pt x="682134" y="1219389"/>
                    <a:pt x="680829" y="1218152"/>
                    <a:pt x="680829" y="1216589"/>
                  </a:cubicBezTo>
                  <a:lnTo>
                    <a:pt x="680829" y="944159"/>
                  </a:lnTo>
                  <a:cubicBezTo>
                    <a:pt x="680829" y="942661"/>
                    <a:pt x="682068" y="941358"/>
                    <a:pt x="683634" y="941358"/>
                  </a:cubicBezTo>
                  <a:close/>
                  <a:moveTo>
                    <a:pt x="935715" y="941293"/>
                  </a:moveTo>
                  <a:lnTo>
                    <a:pt x="982792" y="941293"/>
                  </a:lnTo>
                  <a:cubicBezTo>
                    <a:pt x="983705" y="941293"/>
                    <a:pt x="984553" y="941749"/>
                    <a:pt x="985075" y="942466"/>
                  </a:cubicBezTo>
                  <a:lnTo>
                    <a:pt x="1122982" y="1137068"/>
                  </a:lnTo>
                  <a:lnTo>
                    <a:pt x="1122982" y="944029"/>
                  </a:lnTo>
                  <a:cubicBezTo>
                    <a:pt x="1122982" y="942531"/>
                    <a:pt x="1124221" y="941228"/>
                    <a:pt x="1125787" y="941228"/>
                  </a:cubicBezTo>
                  <a:lnTo>
                    <a:pt x="1170321" y="941228"/>
                  </a:lnTo>
                  <a:cubicBezTo>
                    <a:pt x="1171821" y="941228"/>
                    <a:pt x="1173125" y="942466"/>
                    <a:pt x="1173125" y="944029"/>
                  </a:cubicBezTo>
                  <a:lnTo>
                    <a:pt x="1173125" y="1216459"/>
                  </a:lnTo>
                  <a:cubicBezTo>
                    <a:pt x="1173125" y="1217956"/>
                    <a:pt x="1171886" y="1219259"/>
                    <a:pt x="1170321" y="1219259"/>
                  </a:cubicBezTo>
                  <a:lnTo>
                    <a:pt x="1123244" y="1219259"/>
                  </a:lnTo>
                  <a:cubicBezTo>
                    <a:pt x="1122331" y="1219259"/>
                    <a:pt x="1121483" y="1218803"/>
                    <a:pt x="1120961" y="1218087"/>
                  </a:cubicBezTo>
                  <a:lnTo>
                    <a:pt x="983053" y="1023094"/>
                  </a:lnTo>
                  <a:lnTo>
                    <a:pt x="983053" y="1216524"/>
                  </a:lnTo>
                  <a:cubicBezTo>
                    <a:pt x="983053" y="1218022"/>
                    <a:pt x="981815" y="1219324"/>
                    <a:pt x="980250" y="1219324"/>
                  </a:cubicBezTo>
                  <a:lnTo>
                    <a:pt x="935715" y="1219324"/>
                  </a:lnTo>
                  <a:cubicBezTo>
                    <a:pt x="934215" y="1219324"/>
                    <a:pt x="932911" y="1218087"/>
                    <a:pt x="932911" y="1216524"/>
                  </a:cubicBezTo>
                  <a:lnTo>
                    <a:pt x="932911" y="944094"/>
                  </a:lnTo>
                  <a:cubicBezTo>
                    <a:pt x="932911" y="942596"/>
                    <a:pt x="934150" y="941293"/>
                    <a:pt x="935715" y="941293"/>
                  </a:cubicBezTo>
                  <a:close/>
                  <a:moveTo>
                    <a:pt x="1224767" y="1080667"/>
                  </a:moveTo>
                  <a:cubicBezTo>
                    <a:pt x="1224767" y="996457"/>
                    <a:pt x="1288016" y="936539"/>
                    <a:pt x="1368674" y="936539"/>
                  </a:cubicBezTo>
                  <a:cubicBezTo>
                    <a:pt x="1419012" y="936539"/>
                    <a:pt x="1465177" y="960245"/>
                    <a:pt x="1491324" y="1003621"/>
                  </a:cubicBezTo>
                  <a:cubicBezTo>
                    <a:pt x="1492106" y="1004923"/>
                    <a:pt x="1491650" y="1006682"/>
                    <a:pt x="1490346" y="1007463"/>
                  </a:cubicBezTo>
                  <a:lnTo>
                    <a:pt x="1451810" y="1030388"/>
                  </a:lnTo>
                  <a:cubicBezTo>
                    <a:pt x="1450506" y="1031170"/>
                    <a:pt x="1448810" y="1030714"/>
                    <a:pt x="1448028" y="1029346"/>
                  </a:cubicBezTo>
                  <a:cubicBezTo>
                    <a:pt x="1431075" y="999583"/>
                    <a:pt x="1401994" y="983757"/>
                    <a:pt x="1368674" y="983757"/>
                  </a:cubicBezTo>
                  <a:cubicBezTo>
                    <a:pt x="1316576" y="983757"/>
                    <a:pt x="1276866" y="1021856"/>
                    <a:pt x="1276866" y="1080276"/>
                  </a:cubicBezTo>
                  <a:cubicBezTo>
                    <a:pt x="1276866" y="1138696"/>
                    <a:pt x="1316641" y="1176796"/>
                    <a:pt x="1368674" y="1176796"/>
                  </a:cubicBezTo>
                  <a:cubicBezTo>
                    <a:pt x="1402711" y="1176796"/>
                    <a:pt x="1432183" y="1159928"/>
                    <a:pt x="1448419" y="1131206"/>
                  </a:cubicBezTo>
                  <a:cubicBezTo>
                    <a:pt x="1449202" y="1129838"/>
                    <a:pt x="1450832" y="1129383"/>
                    <a:pt x="1452201" y="1130164"/>
                  </a:cubicBezTo>
                  <a:lnTo>
                    <a:pt x="1490672" y="1152764"/>
                  </a:lnTo>
                  <a:cubicBezTo>
                    <a:pt x="1492041" y="1153545"/>
                    <a:pt x="1492498" y="1155303"/>
                    <a:pt x="1491650" y="1156606"/>
                  </a:cubicBezTo>
                  <a:cubicBezTo>
                    <a:pt x="1465959" y="1199200"/>
                    <a:pt x="1420512" y="1224078"/>
                    <a:pt x="1368217" y="1224078"/>
                  </a:cubicBezTo>
                  <a:cubicBezTo>
                    <a:pt x="1286321" y="1224078"/>
                    <a:pt x="1224702" y="1164487"/>
                    <a:pt x="1224702" y="1080732"/>
                  </a:cubicBezTo>
                  <a:close/>
                  <a:moveTo>
                    <a:pt x="1542053" y="941293"/>
                  </a:moveTo>
                  <a:lnTo>
                    <a:pt x="1731733" y="941293"/>
                  </a:lnTo>
                  <a:cubicBezTo>
                    <a:pt x="1733234" y="941293"/>
                    <a:pt x="1734538" y="942531"/>
                    <a:pt x="1734538" y="944094"/>
                  </a:cubicBezTo>
                  <a:lnTo>
                    <a:pt x="1734538" y="984994"/>
                  </a:lnTo>
                  <a:cubicBezTo>
                    <a:pt x="1734538" y="986492"/>
                    <a:pt x="1733298" y="987795"/>
                    <a:pt x="1731733" y="987795"/>
                  </a:cubicBezTo>
                  <a:lnTo>
                    <a:pt x="1589392" y="987795"/>
                  </a:lnTo>
                  <a:lnTo>
                    <a:pt x="1589392" y="1052141"/>
                  </a:lnTo>
                  <a:lnTo>
                    <a:pt x="1713085" y="1052141"/>
                  </a:lnTo>
                  <a:cubicBezTo>
                    <a:pt x="1714585" y="1052141"/>
                    <a:pt x="1715889" y="1053378"/>
                    <a:pt x="1715889" y="1054941"/>
                  </a:cubicBezTo>
                  <a:lnTo>
                    <a:pt x="1715889" y="1095451"/>
                  </a:lnTo>
                  <a:cubicBezTo>
                    <a:pt x="1715889" y="1096949"/>
                    <a:pt x="1714650" y="1098252"/>
                    <a:pt x="1713085" y="1098252"/>
                  </a:cubicBezTo>
                  <a:lnTo>
                    <a:pt x="1589392" y="1098252"/>
                  </a:lnTo>
                  <a:lnTo>
                    <a:pt x="1589392" y="1172888"/>
                  </a:lnTo>
                  <a:lnTo>
                    <a:pt x="1731733" y="1172888"/>
                  </a:lnTo>
                  <a:cubicBezTo>
                    <a:pt x="1733234" y="1172888"/>
                    <a:pt x="1734538" y="1174126"/>
                    <a:pt x="1734538" y="1175689"/>
                  </a:cubicBezTo>
                  <a:lnTo>
                    <a:pt x="1734538" y="1216589"/>
                  </a:lnTo>
                  <a:cubicBezTo>
                    <a:pt x="1734538" y="1218087"/>
                    <a:pt x="1733298" y="1219389"/>
                    <a:pt x="1731733" y="1219389"/>
                  </a:cubicBezTo>
                  <a:lnTo>
                    <a:pt x="1542053" y="1219389"/>
                  </a:lnTo>
                  <a:cubicBezTo>
                    <a:pt x="1540554" y="1219389"/>
                    <a:pt x="1539250" y="1218152"/>
                    <a:pt x="1539250" y="1216589"/>
                  </a:cubicBezTo>
                  <a:lnTo>
                    <a:pt x="1539250" y="944159"/>
                  </a:lnTo>
                  <a:cubicBezTo>
                    <a:pt x="1539250" y="942661"/>
                    <a:pt x="1540488" y="941358"/>
                    <a:pt x="1542053" y="941358"/>
                  </a:cubicBezTo>
                  <a:close/>
                  <a:moveTo>
                    <a:pt x="1773856" y="1184937"/>
                  </a:moveTo>
                  <a:lnTo>
                    <a:pt x="1799677" y="1150028"/>
                  </a:lnTo>
                  <a:cubicBezTo>
                    <a:pt x="1800590" y="1148791"/>
                    <a:pt x="1802285" y="1148595"/>
                    <a:pt x="1803524" y="1149442"/>
                  </a:cubicBezTo>
                  <a:cubicBezTo>
                    <a:pt x="1830976" y="1169371"/>
                    <a:pt x="1858035" y="1178359"/>
                    <a:pt x="1883595" y="1178359"/>
                  </a:cubicBezTo>
                  <a:cubicBezTo>
                    <a:pt x="1917372" y="1178359"/>
                    <a:pt x="1936476" y="1162468"/>
                    <a:pt x="1936476" y="1140650"/>
                  </a:cubicBezTo>
                  <a:cubicBezTo>
                    <a:pt x="1936476" y="1123586"/>
                    <a:pt x="1924935" y="1111668"/>
                    <a:pt x="1894745" y="1104504"/>
                  </a:cubicBezTo>
                  <a:lnTo>
                    <a:pt x="1845842" y="1092976"/>
                  </a:lnTo>
                  <a:cubicBezTo>
                    <a:pt x="1801699" y="1082230"/>
                    <a:pt x="1777442" y="1056830"/>
                    <a:pt x="1777442" y="1019903"/>
                  </a:cubicBezTo>
                  <a:cubicBezTo>
                    <a:pt x="1777442" y="971447"/>
                    <a:pt x="1817608" y="936539"/>
                    <a:pt x="1879618" y="936539"/>
                  </a:cubicBezTo>
                  <a:cubicBezTo>
                    <a:pt x="1917176" y="936539"/>
                    <a:pt x="1953300" y="949369"/>
                    <a:pt x="1979382" y="973532"/>
                  </a:cubicBezTo>
                  <a:cubicBezTo>
                    <a:pt x="1980490" y="974574"/>
                    <a:pt x="1980555" y="976397"/>
                    <a:pt x="1979511" y="977504"/>
                  </a:cubicBezTo>
                  <a:lnTo>
                    <a:pt x="1950626" y="1008440"/>
                  </a:lnTo>
                  <a:cubicBezTo>
                    <a:pt x="1949583" y="1009547"/>
                    <a:pt x="1947887" y="1009547"/>
                    <a:pt x="1946779" y="1008570"/>
                  </a:cubicBezTo>
                  <a:cubicBezTo>
                    <a:pt x="1925848" y="990009"/>
                    <a:pt x="1902701" y="981803"/>
                    <a:pt x="1878836" y="981803"/>
                  </a:cubicBezTo>
                  <a:cubicBezTo>
                    <a:pt x="1845842" y="981803"/>
                    <a:pt x="1827910" y="996912"/>
                    <a:pt x="1827910" y="1016777"/>
                  </a:cubicBezTo>
                  <a:cubicBezTo>
                    <a:pt x="1827910" y="1032668"/>
                    <a:pt x="1838669" y="1043414"/>
                    <a:pt x="1870424" y="1050903"/>
                  </a:cubicBezTo>
                  <a:lnTo>
                    <a:pt x="1919328" y="1062431"/>
                  </a:lnTo>
                  <a:cubicBezTo>
                    <a:pt x="1964645" y="1073568"/>
                    <a:pt x="1987336" y="1098186"/>
                    <a:pt x="1987336" y="1137068"/>
                  </a:cubicBezTo>
                  <a:cubicBezTo>
                    <a:pt x="1987336" y="1189105"/>
                    <a:pt x="1947952" y="1224014"/>
                    <a:pt x="1881965" y="1224014"/>
                  </a:cubicBezTo>
                  <a:cubicBezTo>
                    <a:pt x="1841995" y="1224014"/>
                    <a:pt x="1803524" y="1211509"/>
                    <a:pt x="1774378" y="1188779"/>
                  </a:cubicBezTo>
                  <a:cubicBezTo>
                    <a:pt x="1773204" y="1187867"/>
                    <a:pt x="1772943" y="1186109"/>
                    <a:pt x="1773856" y="1184872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1692126-DA4E-887C-E99A-721D7737DEEE}"/>
                </a:ext>
              </a:extLst>
            </p:cNvPr>
            <p:cNvSpPr/>
            <p:nvPr/>
          </p:nvSpPr>
          <p:spPr>
            <a:xfrm>
              <a:off x="5409541" y="2685493"/>
              <a:ext cx="36971" cy="1223948"/>
            </a:xfrm>
            <a:custGeom>
              <a:avLst/>
              <a:gdLst>
                <a:gd name="connsiteX0" fmla="*/ 34167 w 36971"/>
                <a:gd name="connsiteY0" fmla="*/ 0 h 1223948"/>
                <a:gd name="connsiteX1" fmla="*/ 36971 w 36971"/>
                <a:gd name="connsiteY1" fmla="*/ 2801 h 1223948"/>
                <a:gd name="connsiteX2" fmla="*/ 36971 w 36971"/>
                <a:gd name="connsiteY2" fmla="*/ 1221148 h 1223948"/>
                <a:gd name="connsiteX3" fmla="*/ 34167 w 36971"/>
                <a:gd name="connsiteY3" fmla="*/ 1223948 h 1223948"/>
                <a:gd name="connsiteX4" fmla="*/ 2804 w 36971"/>
                <a:gd name="connsiteY4" fmla="*/ 1223948 h 1223948"/>
                <a:gd name="connsiteX5" fmla="*/ 0 w 36971"/>
                <a:gd name="connsiteY5" fmla="*/ 1221148 h 1223948"/>
                <a:gd name="connsiteX6" fmla="*/ 0 w 36971"/>
                <a:gd name="connsiteY6" fmla="*/ 2801 h 1223948"/>
                <a:gd name="connsiteX7" fmla="*/ 2804 w 36971"/>
                <a:gd name="connsiteY7" fmla="*/ 0 h 12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71" h="1223948">
                  <a:moveTo>
                    <a:pt x="34167" y="0"/>
                  </a:moveTo>
                  <a:cubicBezTo>
                    <a:pt x="35716" y="0"/>
                    <a:pt x="36971" y="1254"/>
                    <a:pt x="36971" y="2801"/>
                  </a:cubicBezTo>
                  <a:lnTo>
                    <a:pt x="36971" y="1221148"/>
                  </a:lnTo>
                  <a:cubicBezTo>
                    <a:pt x="36971" y="1222695"/>
                    <a:pt x="35716" y="1223948"/>
                    <a:pt x="34167" y="1223948"/>
                  </a:cubicBezTo>
                  <a:lnTo>
                    <a:pt x="2804" y="1223948"/>
                  </a:lnTo>
                  <a:cubicBezTo>
                    <a:pt x="1255" y="1223948"/>
                    <a:pt x="0" y="1222695"/>
                    <a:pt x="0" y="1221148"/>
                  </a:cubicBezTo>
                  <a:lnTo>
                    <a:pt x="0" y="2801"/>
                  </a:lnTo>
                  <a:cubicBezTo>
                    <a:pt x="0" y="1254"/>
                    <a:pt x="1255" y="0"/>
                    <a:pt x="2804" y="0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36985670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 + patroon/f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B2848F40-D88C-A8ED-DFA0-683C7CFBF6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5760941" y="941436"/>
            <a:ext cx="7886991" cy="4975127"/>
          </a:xfrm>
          <a:custGeom>
            <a:avLst/>
            <a:gdLst>
              <a:gd name="connsiteX0" fmla="*/ 7886991 w 7886991"/>
              <a:gd name="connsiteY0" fmla="*/ 0 h 4975127"/>
              <a:gd name="connsiteX1" fmla="*/ 7886991 w 7886991"/>
              <a:gd name="connsiteY1" fmla="*/ 439703 h 4975127"/>
              <a:gd name="connsiteX2" fmla="*/ 7372495 w 7886991"/>
              <a:gd name="connsiteY2" fmla="*/ 439703 h 4975127"/>
              <a:gd name="connsiteX3" fmla="*/ 7372495 w 7886991"/>
              <a:gd name="connsiteY3" fmla="*/ 4975127 h 4975127"/>
              <a:gd name="connsiteX4" fmla="*/ 514495 w 7886991"/>
              <a:gd name="connsiteY4" fmla="*/ 4975127 h 4975127"/>
              <a:gd name="connsiteX5" fmla="*/ 514495 w 7886991"/>
              <a:gd name="connsiteY5" fmla="*/ 159287 h 4975127"/>
              <a:gd name="connsiteX6" fmla="*/ 0 w 7886991"/>
              <a:gd name="connsiteY6" fmla="*/ 159287 h 4975127"/>
              <a:gd name="connsiteX7" fmla="*/ 0 w 7886991"/>
              <a:gd name="connsiteY7" fmla="*/ 0 h 497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6991" h="4975127">
                <a:moveTo>
                  <a:pt x="7886991" y="0"/>
                </a:moveTo>
                <a:lnTo>
                  <a:pt x="7886991" y="439703"/>
                </a:lnTo>
                <a:lnTo>
                  <a:pt x="7372495" y="439703"/>
                </a:lnTo>
                <a:lnTo>
                  <a:pt x="7372495" y="4975127"/>
                </a:lnTo>
                <a:lnTo>
                  <a:pt x="514495" y="4975127"/>
                </a:lnTo>
                <a:lnTo>
                  <a:pt x="514495" y="159287"/>
                </a:lnTo>
                <a:lnTo>
                  <a:pt x="0" y="15928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5812BC2-1117-44DF-BEC4-DA3763B9AE3E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A954ACF-6B35-A610-D684-45E07930948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4672645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 + patroon/f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D5C514-92E9-E06E-E650-E399D8A7C4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08800" y="0"/>
            <a:ext cx="2895600" cy="6857999"/>
          </a:xfrm>
          <a:prstGeom prst="rect">
            <a:avLst/>
          </a:prstGeom>
        </p:spPr>
      </p:pic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4B895A2D-841E-656E-0A48-2304BE3978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nl-NL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C284C3B-27D8-42B0-927F-55218B35D330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9E499908-07C6-7818-C96C-B7C3E418643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580064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6886087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11160127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72429-0723-40A5-3170-4D17676F34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89809BE-53FE-4ABE-97EF-0FEC1F1E990D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61C57-D71C-CAB2-7ED7-A8063BE4BA5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69233-49DA-4816-53E9-F47C1D1E76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44E5DC-026F-CDF7-781F-11FDFF7DB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003294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6244F-806F-5491-7115-FB10619AC55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C26E3B6F-42EA-4209-A4D0-23ADBA701ED9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9F7A2-A74D-7423-942C-E2F49D36D29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25B8C-1065-E0A6-9195-CF00D19C145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D8FEF1C-7197-4C87-163A-AAB28347E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9457082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623CF8-69A2-EA1C-7007-2B384F0374D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53973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FAF860-9A85-8B4B-9BAD-7AA4ED879E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A9DE9-EFB2-7D16-47CA-52EECA882CC9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1F48614C-D2F1-4A5F-9AEC-1A66E833860F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73C4FE-C55D-7D64-F809-C4F2E7C34076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AFCC75-91E8-718E-2D1C-D250A6FDCF2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64E0F21-B9EA-9C0C-3962-EA1D720A4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2281109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69CF9B73-52C0-6E92-3AE3-A118A967F17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8F50887-F98A-DF81-BC95-3B9A71975B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53973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EF5975-8321-45D4-07EB-9E74F376AEEA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41180CC7-99F5-41E8-A207-AC7562EA2F60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24D501-7CD2-9F39-B321-DC8B3E977227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38388B1-BD89-FAD6-4602-314863A04746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989483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3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7D9D2E6-A91D-4812-424C-BC8C7F17FE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436064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019247B9-13DD-C7F3-D414-BE067BAF8B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476000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C4F7EF4C-452C-8E28-7E21-BED4F04BD1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52449EB-F04E-DE0D-66E1-10B82F53D5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7599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744BF5-7026-442A-A492-B1A15116DA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3605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FBB62A-2ECF-D1B9-4A91-8CBD38543740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3399EBEA-97FF-4CBF-8BED-FAEDA705AD88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7B873-55F7-E68B-22E2-78986BB51949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ACFFAB-ED95-6FD7-4DED-30BF7EC903B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A04E92B-E31D-4895-4A04-C820017389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3402352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4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 dirty="0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02A4B165-1D40-EBFD-187F-3BE031A7B8A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95062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D59FEF4-C42C-4B1B-0CF0-DBCDC173C4A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274185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33C1550-6F0B-26D1-1835-80C89C44BC6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153307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5E7CAD3-C36D-B26A-C4BA-E7D492F244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5938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FFCF4A2-50EA-B802-5057-70EBA453F3A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86589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301D5121-35A0-F1BD-C9DC-6A29D2F765D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69947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6921CDFB-6A3F-48EA-AF9D-7BB9C210BC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52461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919298-2971-3124-30A7-C87B7895BA28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fld id="{23F100BE-2251-4668-AC91-55E2814C2609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81259-6EE3-3C86-22DC-FFED6C664AA6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2D2C61-1689-E04F-F768-86756695534D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D990DD-CF50-2982-516E-06B6600281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5673553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foto (slidevu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1999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874AE3C-6CE6-407A-A1B1-8B2AAA1BD1FE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A60DDD1-A129-FB65-631E-8FAE19BAD6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1241240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86ADB14-E0C0-C419-F9C4-CA1D25DFA2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512763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11880095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9" y="512763"/>
            <a:ext cx="11160124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3322914-609B-4E08-98E9-3CEDB8C46811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9A6D194-1D8E-8267-F452-80F0446FD1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667344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C9E6424-B33D-0042-F533-47ECD4BA78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1028697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837344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5A89896-58EE-8464-A751-8F33290BB5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728389A-8E1A-4609-B4BC-942E1F741D2F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B047733E-2976-B52B-F6B8-AF7CF9BAD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952F8-66D0-2ED7-AEF5-991CDEC4A8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grpSp>
        <p:nvGrpSpPr>
          <p:cNvPr id="6" name="Graphic 10">
            <a:extLst>
              <a:ext uri="{FF2B5EF4-FFF2-40B4-BE49-F238E27FC236}">
                <a16:creationId xmlns:a16="http://schemas.microsoft.com/office/drawing/2014/main" id="{A6CE125F-0F09-D531-5906-DEE0024F18E4}"/>
              </a:ext>
            </a:extLst>
          </p:cNvPr>
          <p:cNvGrpSpPr/>
          <p:nvPr userDrawn="1"/>
        </p:nvGrpSpPr>
        <p:grpSpPr>
          <a:xfrm>
            <a:off x="515936" y="512763"/>
            <a:ext cx="2144749" cy="508682"/>
            <a:chOff x="419100" y="2082800"/>
            <a:chExt cx="7770288" cy="1842923"/>
          </a:xfrm>
          <a:solidFill>
            <a:schemeClr val="bg2"/>
          </a:solidFill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E78C081-D567-7110-4A41-1A106EB861C8}"/>
                </a:ext>
              </a:extLst>
            </p:cNvPr>
            <p:cNvSpPr/>
            <p:nvPr/>
          </p:nvSpPr>
          <p:spPr>
            <a:xfrm>
              <a:off x="419100" y="2082800"/>
              <a:ext cx="4622752" cy="1842923"/>
            </a:xfrm>
            <a:custGeom>
              <a:avLst/>
              <a:gdLst>
                <a:gd name="connsiteX0" fmla="*/ 1288706 w 4622752"/>
                <a:gd name="connsiteY0" fmla="*/ 614937 h 1842923"/>
                <a:gd name="connsiteX1" fmla="*/ 1288706 w 4622752"/>
                <a:gd name="connsiteY1" fmla="*/ 1814398 h 1842923"/>
                <a:gd name="connsiteX2" fmla="*/ 1276447 w 4622752"/>
                <a:gd name="connsiteY2" fmla="*/ 1826642 h 1842923"/>
                <a:gd name="connsiteX3" fmla="*/ 1055860 w 4622752"/>
                <a:gd name="connsiteY3" fmla="*/ 1826642 h 1842923"/>
                <a:gd name="connsiteX4" fmla="*/ 1043601 w 4622752"/>
                <a:gd name="connsiteY4" fmla="*/ 1814398 h 1842923"/>
                <a:gd name="connsiteX5" fmla="*/ 1043601 w 4622752"/>
                <a:gd name="connsiteY5" fmla="*/ 985841 h 1842923"/>
                <a:gd name="connsiteX6" fmla="*/ 712687 w 4622752"/>
                <a:gd name="connsiteY6" fmla="*/ 1622661 h 1842923"/>
                <a:gd name="connsiteX7" fmla="*/ 574193 w 4622752"/>
                <a:gd name="connsiteY7" fmla="*/ 1622661 h 1842923"/>
                <a:gd name="connsiteX8" fmla="*/ 245039 w 4622752"/>
                <a:gd name="connsiteY8" fmla="*/ 985841 h 1842923"/>
                <a:gd name="connsiteX9" fmla="*/ 245039 w 4622752"/>
                <a:gd name="connsiteY9" fmla="*/ 1814398 h 1842923"/>
                <a:gd name="connsiteX10" fmla="*/ 232781 w 4622752"/>
                <a:gd name="connsiteY10" fmla="*/ 1826642 h 1842923"/>
                <a:gd name="connsiteX11" fmla="*/ 12258 w 4622752"/>
                <a:gd name="connsiteY11" fmla="*/ 1826642 h 1842923"/>
                <a:gd name="connsiteX12" fmla="*/ 0 w 4622752"/>
                <a:gd name="connsiteY12" fmla="*/ 1814398 h 1842923"/>
                <a:gd name="connsiteX13" fmla="*/ 0 w 4622752"/>
                <a:gd name="connsiteY13" fmla="*/ 614937 h 1842923"/>
                <a:gd name="connsiteX14" fmla="*/ 12258 w 4622752"/>
                <a:gd name="connsiteY14" fmla="*/ 602693 h 1842923"/>
                <a:gd name="connsiteX15" fmla="*/ 294269 w 4622752"/>
                <a:gd name="connsiteY15" fmla="*/ 602693 h 1842923"/>
                <a:gd name="connsiteX16" fmla="*/ 310635 w 4622752"/>
                <a:gd name="connsiteY16" fmla="*/ 612658 h 1842923"/>
                <a:gd name="connsiteX17" fmla="*/ 645266 w 4622752"/>
                <a:gd name="connsiteY17" fmla="*/ 1262309 h 1842923"/>
                <a:gd name="connsiteX18" fmla="*/ 981722 w 4622752"/>
                <a:gd name="connsiteY18" fmla="*/ 612593 h 1842923"/>
                <a:gd name="connsiteX19" fmla="*/ 998023 w 4622752"/>
                <a:gd name="connsiteY19" fmla="*/ 602693 h 1842923"/>
                <a:gd name="connsiteX20" fmla="*/ 1276512 w 4622752"/>
                <a:gd name="connsiteY20" fmla="*/ 602693 h 1842923"/>
                <a:gd name="connsiteX21" fmla="*/ 1288771 w 4622752"/>
                <a:gd name="connsiteY21" fmla="*/ 614937 h 1842923"/>
                <a:gd name="connsiteX22" fmla="*/ 4074446 w 4622752"/>
                <a:gd name="connsiteY22" fmla="*/ 833311 h 1842923"/>
                <a:gd name="connsiteX23" fmla="*/ 4074446 w 4622752"/>
                <a:gd name="connsiteY23" fmla="*/ 833311 h 1842923"/>
                <a:gd name="connsiteX24" fmla="*/ 4610494 w 4622752"/>
                <a:gd name="connsiteY24" fmla="*/ 833311 h 1842923"/>
                <a:gd name="connsiteX25" fmla="*/ 4622753 w 4622752"/>
                <a:gd name="connsiteY25" fmla="*/ 821067 h 1842923"/>
                <a:gd name="connsiteX26" fmla="*/ 4622753 w 4622752"/>
                <a:gd name="connsiteY26" fmla="*/ 614937 h 1842923"/>
                <a:gd name="connsiteX27" fmla="*/ 4610494 w 4622752"/>
                <a:gd name="connsiteY27" fmla="*/ 602693 h 1842923"/>
                <a:gd name="connsiteX28" fmla="*/ 4074446 w 4622752"/>
                <a:gd name="connsiteY28" fmla="*/ 602693 h 1842923"/>
                <a:gd name="connsiteX29" fmla="*/ 3771635 w 4622752"/>
                <a:gd name="connsiteY29" fmla="*/ 905147 h 1842923"/>
                <a:gd name="connsiteX30" fmla="*/ 3771635 w 4622752"/>
                <a:gd name="connsiteY30" fmla="*/ 905147 h 1842923"/>
                <a:gd name="connsiteX31" fmla="*/ 3771635 w 4622752"/>
                <a:gd name="connsiteY31" fmla="*/ 1524188 h 1842923"/>
                <a:gd name="connsiteX32" fmla="*/ 4074446 w 4622752"/>
                <a:gd name="connsiteY32" fmla="*/ 1826642 h 1842923"/>
                <a:gd name="connsiteX33" fmla="*/ 4610494 w 4622752"/>
                <a:gd name="connsiteY33" fmla="*/ 1826642 h 1842923"/>
                <a:gd name="connsiteX34" fmla="*/ 4622753 w 4622752"/>
                <a:gd name="connsiteY34" fmla="*/ 1814398 h 1842923"/>
                <a:gd name="connsiteX35" fmla="*/ 4622753 w 4622752"/>
                <a:gd name="connsiteY35" fmla="*/ 1608268 h 1842923"/>
                <a:gd name="connsiteX36" fmla="*/ 4610494 w 4622752"/>
                <a:gd name="connsiteY36" fmla="*/ 1596024 h 1842923"/>
                <a:gd name="connsiteX37" fmla="*/ 4074446 w 4622752"/>
                <a:gd name="connsiteY37" fmla="*/ 1596024 h 1842923"/>
                <a:gd name="connsiteX38" fmla="*/ 4016740 w 4622752"/>
                <a:gd name="connsiteY38" fmla="*/ 1538386 h 1842923"/>
                <a:gd name="connsiteX39" fmla="*/ 4016740 w 4622752"/>
                <a:gd name="connsiteY39" fmla="*/ 1326394 h 1842923"/>
                <a:gd name="connsiteX40" fmla="*/ 4552788 w 4622752"/>
                <a:gd name="connsiteY40" fmla="*/ 1326394 h 1842923"/>
                <a:gd name="connsiteX41" fmla="*/ 4565046 w 4622752"/>
                <a:gd name="connsiteY41" fmla="*/ 1314150 h 1842923"/>
                <a:gd name="connsiteX42" fmla="*/ 4565046 w 4622752"/>
                <a:gd name="connsiteY42" fmla="*/ 1108021 h 1842923"/>
                <a:gd name="connsiteX43" fmla="*/ 4552788 w 4622752"/>
                <a:gd name="connsiteY43" fmla="*/ 1095777 h 1842923"/>
                <a:gd name="connsiteX44" fmla="*/ 4016740 w 4622752"/>
                <a:gd name="connsiteY44" fmla="*/ 1095777 h 1842923"/>
                <a:gd name="connsiteX45" fmla="*/ 4016740 w 4622752"/>
                <a:gd name="connsiteY45" fmla="*/ 890884 h 1842923"/>
                <a:gd name="connsiteX46" fmla="*/ 4074446 w 4622752"/>
                <a:gd name="connsiteY46" fmla="*/ 833246 h 1842923"/>
                <a:gd name="connsiteX47" fmla="*/ 338543 w 4622752"/>
                <a:gd name="connsiteY47" fmla="*/ 94566 h 1842923"/>
                <a:gd name="connsiteX48" fmla="*/ 338543 w 4622752"/>
                <a:gd name="connsiteY48" fmla="*/ 12114 h 1842923"/>
                <a:gd name="connsiteX49" fmla="*/ 333978 w 4622752"/>
                <a:gd name="connsiteY49" fmla="*/ 7555 h 1842923"/>
                <a:gd name="connsiteX50" fmla="*/ 4564 w 4622752"/>
                <a:gd name="connsiteY50" fmla="*/ 7555 h 1842923"/>
                <a:gd name="connsiteX51" fmla="*/ 0 w 4622752"/>
                <a:gd name="connsiteY51" fmla="*/ 12114 h 1842923"/>
                <a:gd name="connsiteX52" fmla="*/ 0 w 4622752"/>
                <a:gd name="connsiteY52" fmla="*/ 94566 h 1842923"/>
                <a:gd name="connsiteX53" fmla="*/ 4564 w 4622752"/>
                <a:gd name="connsiteY53" fmla="*/ 99125 h 1842923"/>
                <a:gd name="connsiteX54" fmla="*/ 120563 w 4622752"/>
                <a:gd name="connsiteY54" fmla="*/ 99125 h 1842923"/>
                <a:gd name="connsiteX55" fmla="*/ 120563 w 4622752"/>
                <a:gd name="connsiteY55" fmla="*/ 435836 h 1842923"/>
                <a:gd name="connsiteX56" fmla="*/ 125128 w 4622752"/>
                <a:gd name="connsiteY56" fmla="*/ 440395 h 1842923"/>
                <a:gd name="connsiteX57" fmla="*/ 213285 w 4622752"/>
                <a:gd name="connsiteY57" fmla="*/ 440395 h 1842923"/>
                <a:gd name="connsiteX58" fmla="*/ 217849 w 4622752"/>
                <a:gd name="connsiteY58" fmla="*/ 435836 h 1842923"/>
                <a:gd name="connsiteX59" fmla="*/ 217849 w 4622752"/>
                <a:gd name="connsiteY59" fmla="*/ 99125 h 1842923"/>
                <a:gd name="connsiteX60" fmla="*/ 333848 w 4622752"/>
                <a:gd name="connsiteY60" fmla="*/ 99125 h 1842923"/>
                <a:gd name="connsiteX61" fmla="*/ 338412 w 4622752"/>
                <a:gd name="connsiteY61" fmla="*/ 94566 h 1842923"/>
                <a:gd name="connsiteX62" fmla="*/ 747181 w 4622752"/>
                <a:gd name="connsiteY62" fmla="*/ 7555 h 1842923"/>
                <a:gd name="connsiteX63" fmla="*/ 659024 w 4622752"/>
                <a:gd name="connsiteY63" fmla="*/ 7555 h 1842923"/>
                <a:gd name="connsiteX64" fmla="*/ 654460 w 4622752"/>
                <a:gd name="connsiteY64" fmla="*/ 12114 h 1842923"/>
                <a:gd name="connsiteX65" fmla="*/ 654460 w 4622752"/>
                <a:gd name="connsiteY65" fmla="*/ 176887 h 1842923"/>
                <a:gd name="connsiteX66" fmla="*/ 480493 w 4622752"/>
                <a:gd name="connsiteY66" fmla="*/ 176887 h 1842923"/>
                <a:gd name="connsiteX67" fmla="*/ 480493 w 4622752"/>
                <a:gd name="connsiteY67" fmla="*/ 12114 h 1842923"/>
                <a:gd name="connsiteX68" fmla="*/ 475929 w 4622752"/>
                <a:gd name="connsiteY68" fmla="*/ 7555 h 1842923"/>
                <a:gd name="connsiteX69" fmla="*/ 387772 w 4622752"/>
                <a:gd name="connsiteY69" fmla="*/ 7555 h 1842923"/>
                <a:gd name="connsiteX70" fmla="*/ 383208 w 4622752"/>
                <a:gd name="connsiteY70" fmla="*/ 12114 h 1842923"/>
                <a:gd name="connsiteX71" fmla="*/ 383208 w 4622752"/>
                <a:gd name="connsiteY71" fmla="*/ 435771 h 1842923"/>
                <a:gd name="connsiteX72" fmla="*/ 387772 w 4622752"/>
                <a:gd name="connsiteY72" fmla="*/ 440330 h 1842923"/>
                <a:gd name="connsiteX73" fmla="*/ 475929 w 4622752"/>
                <a:gd name="connsiteY73" fmla="*/ 440330 h 1842923"/>
                <a:gd name="connsiteX74" fmla="*/ 480493 w 4622752"/>
                <a:gd name="connsiteY74" fmla="*/ 435771 h 1842923"/>
                <a:gd name="connsiteX75" fmla="*/ 480493 w 4622752"/>
                <a:gd name="connsiteY75" fmla="*/ 268457 h 1842923"/>
                <a:gd name="connsiteX76" fmla="*/ 654460 w 4622752"/>
                <a:gd name="connsiteY76" fmla="*/ 268457 h 1842923"/>
                <a:gd name="connsiteX77" fmla="*/ 654460 w 4622752"/>
                <a:gd name="connsiteY77" fmla="*/ 435771 h 1842923"/>
                <a:gd name="connsiteX78" fmla="*/ 659024 w 4622752"/>
                <a:gd name="connsiteY78" fmla="*/ 440330 h 1842923"/>
                <a:gd name="connsiteX79" fmla="*/ 747181 w 4622752"/>
                <a:gd name="connsiteY79" fmla="*/ 440330 h 1842923"/>
                <a:gd name="connsiteX80" fmla="*/ 751745 w 4622752"/>
                <a:gd name="connsiteY80" fmla="*/ 435771 h 1842923"/>
                <a:gd name="connsiteX81" fmla="*/ 751745 w 4622752"/>
                <a:gd name="connsiteY81" fmla="*/ 12114 h 1842923"/>
                <a:gd name="connsiteX82" fmla="*/ 747181 w 4622752"/>
                <a:gd name="connsiteY82" fmla="*/ 7555 h 1842923"/>
                <a:gd name="connsiteX83" fmla="*/ 1029973 w 4622752"/>
                <a:gd name="connsiteY83" fmla="*/ 447950 h 1842923"/>
                <a:gd name="connsiteX84" fmla="*/ 1259233 w 4622752"/>
                <a:gd name="connsiteY84" fmla="*/ 223975 h 1842923"/>
                <a:gd name="connsiteX85" fmla="*/ 1029973 w 4622752"/>
                <a:gd name="connsiteY85" fmla="*/ 0 h 1842923"/>
                <a:gd name="connsiteX86" fmla="*/ 800714 w 4622752"/>
                <a:gd name="connsiteY86" fmla="*/ 223975 h 1842923"/>
                <a:gd name="connsiteX87" fmla="*/ 1029973 w 4622752"/>
                <a:gd name="connsiteY87" fmla="*/ 447950 h 1842923"/>
                <a:gd name="connsiteX88" fmla="*/ 1029973 w 4622752"/>
                <a:gd name="connsiteY88" fmla="*/ 354491 h 1842923"/>
                <a:gd name="connsiteX89" fmla="*/ 900607 w 4622752"/>
                <a:gd name="connsiteY89" fmla="*/ 224040 h 1842923"/>
                <a:gd name="connsiteX90" fmla="*/ 1029973 w 4622752"/>
                <a:gd name="connsiteY90" fmla="*/ 93589 h 1842923"/>
                <a:gd name="connsiteX91" fmla="*/ 1159340 w 4622752"/>
                <a:gd name="connsiteY91" fmla="*/ 224040 h 1842923"/>
                <a:gd name="connsiteX92" fmla="*/ 1029973 w 4622752"/>
                <a:gd name="connsiteY92" fmla="*/ 354491 h 1842923"/>
                <a:gd name="connsiteX93" fmla="*/ 1771481 w 4622752"/>
                <a:gd name="connsiteY93" fmla="*/ 7555 h 1842923"/>
                <a:gd name="connsiteX94" fmla="*/ 1662850 w 4622752"/>
                <a:gd name="connsiteY94" fmla="*/ 7555 h 1842923"/>
                <a:gd name="connsiteX95" fmla="*/ 1654765 w 4622752"/>
                <a:gd name="connsiteY95" fmla="*/ 12374 h 1842923"/>
                <a:gd name="connsiteX96" fmla="*/ 1542417 w 4622752"/>
                <a:gd name="connsiteY96" fmla="*/ 221435 h 1842923"/>
                <a:gd name="connsiteX97" fmla="*/ 1430722 w 4622752"/>
                <a:gd name="connsiteY97" fmla="*/ 12374 h 1842923"/>
                <a:gd name="connsiteX98" fmla="*/ 1422636 w 4622752"/>
                <a:gd name="connsiteY98" fmla="*/ 7555 h 1842923"/>
                <a:gd name="connsiteX99" fmla="*/ 1312114 w 4622752"/>
                <a:gd name="connsiteY99" fmla="*/ 7555 h 1842923"/>
                <a:gd name="connsiteX100" fmla="*/ 1307550 w 4622752"/>
                <a:gd name="connsiteY100" fmla="*/ 12114 h 1842923"/>
                <a:gd name="connsiteX101" fmla="*/ 1307550 w 4622752"/>
                <a:gd name="connsiteY101" fmla="*/ 435771 h 1842923"/>
                <a:gd name="connsiteX102" fmla="*/ 1312114 w 4622752"/>
                <a:gd name="connsiteY102" fmla="*/ 440330 h 1842923"/>
                <a:gd name="connsiteX103" fmla="*/ 1400271 w 4622752"/>
                <a:gd name="connsiteY103" fmla="*/ 440330 h 1842923"/>
                <a:gd name="connsiteX104" fmla="*/ 1404835 w 4622752"/>
                <a:gd name="connsiteY104" fmla="*/ 435771 h 1842923"/>
                <a:gd name="connsiteX105" fmla="*/ 1404835 w 4622752"/>
                <a:gd name="connsiteY105" fmla="*/ 162494 h 1842923"/>
                <a:gd name="connsiteX106" fmla="*/ 1514118 w 4622752"/>
                <a:gd name="connsiteY106" fmla="*/ 367647 h 1842923"/>
                <a:gd name="connsiteX107" fmla="*/ 1569412 w 4622752"/>
                <a:gd name="connsiteY107" fmla="*/ 367647 h 1842923"/>
                <a:gd name="connsiteX108" fmla="*/ 1678695 w 4622752"/>
                <a:gd name="connsiteY108" fmla="*/ 162494 h 1842923"/>
                <a:gd name="connsiteX109" fmla="*/ 1678695 w 4622752"/>
                <a:gd name="connsiteY109" fmla="*/ 435836 h 1842923"/>
                <a:gd name="connsiteX110" fmla="*/ 1683259 w 4622752"/>
                <a:gd name="connsiteY110" fmla="*/ 440395 h 1842923"/>
                <a:gd name="connsiteX111" fmla="*/ 1771416 w 4622752"/>
                <a:gd name="connsiteY111" fmla="*/ 440395 h 1842923"/>
                <a:gd name="connsiteX112" fmla="*/ 1775980 w 4622752"/>
                <a:gd name="connsiteY112" fmla="*/ 435836 h 1842923"/>
                <a:gd name="connsiteX113" fmla="*/ 1775980 w 4622752"/>
                <a:gd name="connsiteY113" fmla="*/ 12114 h 1842923"/>
                <a:gd name="connsiteX114" fmla="*/ 1771416 w 4622752"/>
                <a:gd name="connsiteY114" fmla="*/ 7555 h 1842923"/>
                <a:gd name="connsiteX115" fmla="*/ 2141909 w 4622752"/>
                <a:gd name="connsiteY115" fmla="*/ 434338 h 1842923"/>
                <a:gd name="connsiteX116" fmla="*/ 2150582 w 4622752"/>
                <a:gd name="connsiteY116" fmla="*/ 440460 h 1842923"/>
                <a:gd name="connsiteX117" fmla="*/ 2244281 w 4622752"/>
                <a:gd name="connsiteY117" fmla="*/ 440460 h 1842923"/>
                <a:gd name="connsiteX118" fmla="*/ 2248584 w 4622752"/>
                <a:gd name="connsiteY118" fmla="*/ 434273 h 1842923"/>
                <a:gd name="connsiteX119" fmla="*/ 2089745 w 4622752"/>
                <a:gd name="connsiteY119" fmla="*/ 13481 h 1842923"/>
                <a:gd name="connsiteX120" fmla="*/ 2081138 w 4622752"/>
                <a:gd name="connsiteY120" fmla="*/ 7555 h 1842923"/>
                <a:gd name="connsiteX121" fmla="*/ 1978897 w 4622752"/>
                <a:gd name="connsiteY121" fmla="*/ 7555 h 1842923"/>
                <a:gd name="connsiteX122" fmla="*/ 1970291 w 4622752"/>
                <a:gd name="connsiteY122" fmla="*/ 13481 h 1842923"/>
                <a:gd name="connsiteX123" fmla="*/ 1812169 w 4622752"/>
                <a:gd name="connsiteY123" fmla="*/ 434208 h 1842923"/>
                <a:gd name="connsiteX124" fmla="*/ 1816472 w 4622752"/>
                <a:gd name="connsiteY124" fmla="*/ 440395 h 1842923"/>
                <a:gd name="connsiteX125" fmla="*/ 1907629 w 4622752"/>
                <a:gd name="connsiteY125" fmla="*/ 440395 h 1842923"/>
                <a:gd name="connsiteX126" fmla="*/ 1916301 w 4622752"/>
                <a:gd name="connsiteY126" fmla="*/ 434273 h 1842923"/>
                <a:gd name="connsiteX127" fmla="*/ 1941144 w 4622752"/>
                <a:gd name="connsiteY127" fmla="*/ 364456 h 1842923"/>
                <a:gd name="connsiteX128" fmla="*/ 2117001 w 4622752"/>
                <a:gd name="connsiteY128" fmla="*/ 364456 h 1842923"/>
                <a:gd name="connsiteX129" fmla="*/ 2141844 w 4622752"/>
                <a:gd name="connsiteY129" fmla="*/ 434273 h 1842923"/>
                <a:gd name="connsiteX130" fmla="*/ 1972638 w 4622752"/>
                <a:gd name="connsiteY130" fmla="*/ 274840 h 1842923"/>
                <a:gd name="connsiteX131" fmla="*/ 2029170 w 4622752"/>
                <a:gd name="connsiteY131" fmla="*/ 114886 h 1842923"/>
                <a:gd name="connsiteX132" fmla="*/ 2085703 w 4622752"/>
                <a:gd name="connsiteY132" fmla="*/ 274840 h 1842923"/>
                <a:gd name="connsiteX133" fmla="*/ 1972638 w 4622752"/>
                <a:gd name="connsiteY133" fmla="*/ 274840 h 1842923"/>
                <a:gd name="connsiteX134" fmla="*/ 2248062 w 4622752"/>
                <a:gd name="connsiteY134" fmla="*/ 382952 h 1842923"/>
                <a:gd name="connsiteX135" fmla="*/ 2429005 w 4622752"/>
                <a:gd name="connsiteY135" fmla="*/ 448015 h 1842923"/>
                <a:gd name="connsiteX136" fmla="*/ 2600494 w 4622752"/>
                <a:gd name="connsiteY136" fmla="*/ 314372 h 1842923"/>
                <a:gd name="connsiteX137" fmla="*/ 2440938 w 4622752"/>
                <a:gd name="connsiteY137" fmla="*/ 175129 h 1842923"/>
                <a:gd name="connsiteX138" fmla="*/ 2361779 w 4622752"/>
                <a:gd name="connsiteY138" fmla="*/ 125567 h 1842923"/>
                <a:gd name="connsiteX139" fmla="*/ 2428354 w 4622752"/>
                <a:gd name="connsiteY139" fmla="*/ 86685 h 1842923"/>
                <a:gd name="connsiteX140" fmla="*/ 2533007 w 4622752"/>
                <a:gd name="connsiteY140" fmla="*/ 123808 h 1842923"/>
                <a:gd name="connsiteX141" fmla="*/ 2539853 w 4622752"/>
                <a:gd name="connsiteY141" fmla="*/ 122766 h 1842923"/>
                <a:gd name="connsiteX142" fmla="*/ 2580215 w 4622752"/>
                <a:gd name="connsiteY142" fmla="*/ 56661 h 1842923"/>
                <a:gd name="connsiteX143" fmla="*/ 2579433 w 4622752"/>
                <a:gd name="connsiteY143" fmla="*/ 50800 h 1842923"/>
                <a:gd name="connsiteX144" fmla="*/ 2428940 w 4622752"/>
                <a:gd name="connsiteY144" fmla="*/ 65 h 1842923"/>
                <a:gd name="connsiteX145" fmla="*/ 2261886 w 4622752"/>
                <a:gd name="connsiteY145" fmla="*/ 129279 h 1842923"/>
                <a:gd name="connsiteX146" fmla="*/ 2413226 w 4622752"/>
                <a:gd name="connsiteY146" fmla="*/ 267285 h 1842923"/>
                <a:gd name="connsiteX147" fmla="*/ 2500535 w 4622752"/>
                <a:gd name="connsiteY147" fmla="*/ 318736 h 1842923"/>
                <a:gd name="connsiteX148" fmla="*/ 2428288 w 4622752"/>
                <a:gd name="connsiteY148" fmla="*/ 361395 h 1842923"/>
                <a:gd name="connsiteX149" fmla="*/ 2298987 w 4622752"/>
                <a:gd name="connsiteY149" fmla="*/ 309618 h 1842923"/>
                <a:gd name="connsiteX150" fmla="*/ 2292271 w 4622752"/>
                <a:gd name="connsiteY150" fmla="*/ 310465 h 1842923"/>
                <a:gd name="connsiteX151" fmla="*/ 2247215 w 4622752"/>
                <a:gd name="connsiteY151" fmla="*/ 376830 h 1842923"/>
                <a:gd name="connsiteX152" fmla="*/ 2247997 w 4622752"/>
                <a:gd name="connsiteY152" fmla="*/ 382952 h 1842923"/>
                <a:gd name="connsiteX153" fmla="*/ 3700367 w 4622752"/>
                <a:gd name="connsiteY153" fmla="*/ 1826707 h 1842923"/>
                <a:gd name="connsiteX154" fmla="*/ 3465695 w 4622752"/>
                <a:gd name="connsiteY154" fmla="*/ 1826707 h 1842923"/>
                <a:gd name="connsiteX155" fmla="*/ 3450111 w 4622752"/>
                <a:gd name="connsiteY155" fmla="*/ 1818045 h 1842923"/>
                <a:gd name="connsiteX156" fmla="*/ 3207876 w 4622752"/>
                <a:gd name="connsiteY156" fmla="*/ 1428841 h 1842923"/>
                <a:gd name="connsiteX157" fmla="*/ 2968053 w 4622752"/>
                <a:gd name="connsiteY157" fmla="*/ 1427733 h 1842923"/>
                <a:gd name="connsiteX158" fmla="*/ 2968053 w 4622752"/>
                <a:gd name="connsiteY158" fmla="*/ 1814463 h 1842923"/>
                <a:gd name="connsiteX159" fmla="*/ 2955794 w 4622752"/>
                <a:gd name="connsiteY159" fmla="*/ 1826707 h 1842923"/>
                <a:gd name="connsiteX160" fmla="*/ 2735207 w 4622752"/>
                <a:gd name="connsiteY160" fmla="*/ 1826707 h 1842923"/>
                <a:gd name="connsiteX161" fmla="*/ 2722948 w 4622752"/>
                <a:gd name="connsiteY161" fmla="*/ 1814463 h 1842923"/>
                <a:gd name="connsiteX162" fmla="*/ 2722948 w 4622752"/>
                <a:gd name="connsiteY162" fmla="*/ 614937 h 1842923"/>
                <a:gd name="connsiteX163" fmla="*/ 2735207 w 4622752"/>
                <a:gd name="connsiteY163" fmla="*/ 602693 h 1842923"/>
                <a:gd name="connsiteX164" fmla="*/ 3268712 w 4622752"/>
                <a:gd name="connsiteY164" fmla="*/ 602693 h 1842923"/>
                <a:gd name="connsiteX165" fmla="*/ 3690195 w 4622752"/>
                <a:gd name="connsiteY165" fmla="*/ 1009547 h 1842923"/>
                <a:gd name="connsiteX166" fmla="*/ 3450437 w 4622752"/>
                <a:gd name="connsiteY166" fmla="*/ 1389634 h 1842923"/>
                <a:gd name="connsiteX167" fmla="*/ 3710799 w 4622752"/>
                <a:gd name="connsiteY167" fmla="*/ 1807950 h 1842923"/>
                <a:gd name="connsiteX168" fmla="*/ 3700367 w 4622752"/>
                <a:gd name="connsiteY168" fmla="*/ 1826642 h 1842923"/>
                <a:gd name="connsiteX169" fmla="*/ 3459370 w 4622752"/>
                <a:gd name="connsiteY169" fmla="*/ 1015279 h 1842923"/>
                <a:gd name="connsiteX170" fmla="*/ 3277253 w 4622752"/>
                <a:gd name="connsiteY170" fmla="*/ 833376 h 1842923"/>
                <a:gd name="connsiteX171" fmla="*/ 2968053 w 4622752"/>
                <a:gd name="connsiteY171" fmla="*/ 833376 h 1842923"/>
                <a:gd name="connsiteX172" fmla="*/ 2968053 w 4622752"/>
                <a:gd name="connsiteY172" fmla="*/ 1197051 h 1842923"/>
                <a:gd name="connsiteX173" fmla="*/ 2968053 w 4622752"/>
                <a:gd name="connsiteY173" fmla="*/ 1197051 h 1842923"/>
                <a:gd name="connsiteX174" fmla="*/ 3277253 w 4622752"/>
                <a:gd name="connsiteY174" fmla="*/ 1197116 h 1842923"/>
                <a:gd name="connsiteX175" fmla="*/ 3459370 w 4622752"/>
                <a:gd name="connsiteY175" fmla="*/ 1015213 h 1842923"/>
                <a:gd name="connsiteX176" fmla="*/ 1617859 w 4622752"/>
                <a:gd name="connsiteY176" fmla="*/ 1301320 h 1842923"/>
                <a:gd name="connsiteX177" fmla="*/ 1608274 w 4622752"/>
                <a:gd name="connsiteY177" fmla="*/ 1214765 h 1842923"/>
                <a:gd name="connsiteX178" fmla="*/ 2005827 w 4622752"/>
                <a:gd name="connsiteY178" fmla="*/ 817681 h 1842923"/>
                <a:gd name="connsiteX179" fmla="*/ 2403380 w 4622752"/>
                <a:gd name="connsiteY179" fmla="*/ 1214765 h 1842923"/>
                <a:gd name="connsiteX180" fmla="*/ 2393795 w 4622752"/>
                <a:gd name="connsiteY180" fmla="*/ 1301320 h 1842923"/>
                <a:gd name="connsiteX181" fmla="*/ 2628727 w 4622752"/>
                <a:gd name="connsiteY181" fmla="*/ 1301320 h 1842923"/>
                <a:gd name="connsiteX182" fmla="*/ 2634726 w 4622752"/>
                <a:gd name="connsiteY182" fmla="*/ 1214765 h 1842923"/>
                <a:gd name="connsiteX183" fmla="*/ 2005827 w 4622752"/>
                <a:gd name="connsiteY183" fmla="*/ 586607 h 1842923"/>
                <a:gd name="connsiteX184" fmla="*/ 1376928 w 4622752"/>
                <a:gd name="connsiteY184" fmla="*/ 1214765 h 1842923"/>
                <a:gd name="connsiteX185" fmla="*/ 1382926 w 4622752"/>
                <a:gd name="connsiteY185" fmla="*/ 1301320 h 1842923"/>
                <a:gd name="connsiteX186" fmla="*/ 1617859 w 4622752"/>
                <a:gd name="connsiteY186" fmla="*/ 1301320 h 1842923"/>
                <a:gd name="connsiteX187" fmla="*/ 1433069 w 4622752"/>
                <a:gd name="connsiteY187" fmla="*/ 1474430 h 1842923"/>
                <a:gd name="connsiteX188" fmla="*/ 2005892 w 4622752"/>
                <a:gd name="connsiteY188" fmla="*/ 1842924 h 1842923"/>
                <a:gd name="connsiteX189" fmla="*/ 2578716 w 4622752"/>
                <a:gd name="connsiteY189" fmla="*/ 1474430 h 1842923"/>
                <a:gd name="connsiteX190" fmla="*/ 1433069 w 4622752"/>
                <a:gd name="connsiteY190" fmla="*/ 1474430 h 184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622752" h="1842923">
                  <a:moveTo>
                    <a:pt x="1288706" y="614937"/>
                  </a:moveTo>
                  <a:lnTo>
                    <a:pt x="1288706" y="1814398"/>
                  </a:lnTo>
                  <a:cubicBezTo>
                    <a:pt x="1288706" y="1821171"/>
                    <a:pt x="1283229" y="1826642"/>
                    <a:pt x="1276447" y="1826642"/>
                  </a:cubicBezTo>
                  <a:lnTo>
                    <a:pt x="1055860" y="1826642"/>
                  </a:lnTo>
                  <a:cubicBezTo>
                    <a:pt x="1049078" y="1826642"/>
                    <a:pt x="1043601" y="1821171"/>
                    <a:pt x="1043601" y="1814398"/>
                  </a:cubicBezTo>
                  <a:lnTo>
                    <a:pt x="1043601" y="985841"/>
                  </a:lnTo>
                  <a:lnTo>
                    <a:pt x="712687" y="1622661"/>
                  </a:lnTo>
                  <a:lnTo>
                    <a:pt x="574193" y="1622661"/>
                  </a:lnTo>
                  <a:lnTo>
                    <a:pt x="245039" y="985841"/>
                  </a:lnTo>
                  <a:lnTo>
                    <a:pt x="245039" y="1814398"/>
                  </a:lnTo>
                  <a:cubicBezTo>
                    <a:pt x="245039" y="1821171"/>
                    <a:pt x="239562" y="1826642"/>
                    <a:pt x="232781" y="1826642"/>
                  </a:cubicBezTo>
                  <a:lnTo>
                    <a:pt x="12258" y="1826642"/>
                  </a:lnTo>
                  <a:cubicBezTo>
                    <a:pt x="5477" y="1826642"/>
                    <a:pt x="0" y="1821171"/>
                    <a:pt x="0" y="1814398"/>
                  </a:cubicBezTo>
                  <a:lnTo>
                    <a:pt x="0" y="614937"/>
                  </a:lnTo>
                  <a:cubicBezTo>
                    <a:pt x="0" y="608164"/>
                    <a:pt x="5477" y="602693"/>
                    <a:pt x="12258" y="602693"/>
                  </a:cubicBezTo>
                  <a:lnTo>
                    <a:pt x="294269" y="602693"/>
                  </a:lnTo>
                  <a:cubicBezTo>
                    <a:pt x="301181" y="602693"/>
                    <a:pt x="307440" y="606536"/>
                    <a:pt x="310635" y="612658"/>
                  </a:cubicBezTo>
                  <a:lnTo>
                    <a:pt x="645266" y="1262309"/>
                  </a:lnTo>
                  <a:lnTo>
                    <a:pt x="981722" y="612593"/>
                  </a:lnTo>
                  <a:cubicBezTo>
                    <a:pt x="984852" y="606471"/>
                    <a:pt x="991177" y="602693"/>
                    <a:pt x="998023" y="602693"/>
                  </a:cubicBezTo>
                  <a:lnTo>
                    <a:pt x="1276512" y="602693"/>
                  </a:lnTo>
                  <a:cubicBezTo>
                    <a:pt x="1283294" y="602693"/>
                    <a:pt x="1288771" y="608164"/>
                    <a:pt x="1288771" y="614937"/>
                  </a:cubicBezTo>
                  <a:close/>
                  <a:moveTo>
                    <a:pt x="4074446" y="833311"/>
                  </a:moveTo>
                  <a:lnTo>
                    <a:pt x="4074446" y="833311"/>
                  </a:lnTo>
                  <a:cubicBezTo>
                    <a:pt x="4074446" y="833311"/>
                    <a:pt x="4610494" y="833311"/>
                    <a:pt x="4610494" y="833311"/>
                  </a:cubicBezTo>
                  <a:cubicBezTo>
                    <a:pt x="4617275" y="833311"/>
                    <a:pt x="4622753" y="827841"/>
                    <a:pt x="4622753" y="821067"/>
                  </a:cubicBezTo>
                  <a:lnTo>
                    <a:pt x="4622753" y="614937"/>
                  </a:lnTo>
                  <a:cubicBezTo>
                    <a:pt x="4622753" y="608164"/>
                    <a:pt x="4617275" y="602693"/>
                    <a:pt x="4610494" y="602693"/>
                  </a:cubicBezTo>
                  <a:lnTo>
                    <a:pt x="4074446" y="602693"/>
                  </a:lnTo>
                  <a:cubicBezTo>
                    <a:pt x="3907196" y="602693"/>
                    <a:pt x="3771635" y="738094"/>
                    <a:pt x="3771635" y="905147"/>
                  </a:cubicBezTo>
                  <a:lnTo>
                    <a:pt x="3771635" y="905147"/>
                  </a:lnTo>
                  <a:lnTo>
                    <a:pt x="3771635" y="1524188"/>
                  </a:lnTo>
                  <a:cubicBezTo>
                    <a:pt x="3771635" y="1691241"/>
                    <a:pt x="3907196" y="1826642"/>
                    <a:pt x="4074446" y="1826642"/>
                  </a:cubicBezTo>
                  <a:lnTo>
                    <a:pt x="4610494" y="1826642"/>
                  </a:lnTo>
                  <a:cubicBezTo>
                    <a:pt x="4617275" y="1826642"/>
                    <a:pt x="4622753" y="1821171"/>
                    <a:pt x="4622753" y="1814398"/>
                  </a:cubicBezTo>
                  <a:lnTo>
                    <a:pt x="4622753" y="1608268"/>
                  </a:lnTo>
                  <a:cubicBezTo>
                    <a:pt x="4622753" y="1601495"/>
                    <a:pt x="4617275" y="1596024"/>
                    <a:pt x="4610494" y="1596024"/>
                  </a:cubicBezTo>
                  <a:lnTo>
                    <a:pt x="4074446" y="1596024"/>
                  </a:lnTo>
                  <a:cubicBezTo>
                    <a:pt x="4042561" y="1596024"/>
                    <a:pt x="4016740" y="1570233"/>
                    <a:pt x="4016740" y="1538386"/>
                  </a:cubicBezTo>
                  <a:lnTo>
                    <a:pt x="4016740" y="1326394"/>
                  </a:lnTo>
                  <a:lnTo>
                    <a:pt x="4552788" y="1326394"/>
                  </a:lnTo>
                  <a:cubicBezTo>
                    <a:pt x="4559569" y="1326394"/>
                    <a:pt x="4565046" y="1320924"/>
                    <a:pt x="4565046" y="1314150"/>
                  </a:cubicBezTo>
                  <a:lnTo>
                    <a:pt x="4565046" y="1108021"/>
                  </a:lnTo>
                  <a:cubicBezTo>
                    <a:pt x="4565046" y="1101247"/>
                    <a:pt x="4559569" y="1095777"/>
                    <a:pt x="4552788" y="1095777"/>
                  </a:cubicBezTo>
                  <a:lnTo>
                    <a:pt x="4016740" y="1095777"/>
                  </a:lnTo>
                  <a:lnTo>
                    <a:pt x="4016740" y="890884"/>
                  </a:lnTo>
                  <a:cubicBezTo>
                    <a:pt x="4016740" y="859037"/>
                    <a:pt x="4042561" y="833246"/>
                    <a:pt x="4074446" y="833246"/>
                  </a:cubicBezTo>
                  <a:close/>
                  <a:moveTo>
                    <a:pt x="338543" y="94566"/>
                  </a:moveTo>
                  <a:lnTo>
                    <a:pt x="338543" y="12114"/>
                  </a:lnTo>
                  <a:cubicBezTo>
                    <a:pt x="338543" y="9574"/>
                    <a:pt x="336521" y="7555"/>
                    <a:pt x="333978" y="7555"/>
                  </a:cubicBezTo>
                  <a:lnTo>
                    <a:pt x="4564" y="7555"/>
                  </a:lnTo>
                  <a:cubicBezTo>
                    <a:pt x="2021" y="7555"/>
                    <a:pt x="0" y="9574"/>
                    <a:pt x="0" y="12114"/>
                  </a:cubicBezTo>
                  <a:lnTo>
                    <a:pt x="0" y="94566"/>
                  </a:lnTo>
                  <a:cubicBezTo>
                    <a:pt x="0" y="97106"/>
                    <a:pt x="2021" y="99125"/>
                    <a:pt x="4564" y="99125"/>
                  </a:cubicBezTo>
                  <a:lnTo>
                    <a:pt x="120563" y="99125"/>
                  </a:lnTo>
                  <a:lnTo>
                    <a:pt x="120563" y="435836"/>
                  </a:lnTo>
                  <a:cubicBezTo>
                    <a:pt x="120563" y="438376"/>
                    <a:pt x="122585" y="440395"/>
                    <a:pt x="125128" y="440395"/>
                  </a:cubicBezTo>
                  <a:lnTo>
                    <a:pt x="213285" y="440395"/>
                  </a:lnTo>
                  <a:cubicBezTo>
                    <a:pt x="215828" y="440395"/>
                    <a:pt x="217849" y="438376"/>
                    <a:pt x="217849" y="435836"/>
                  </a:cubicBezTo>
                  <a:lnTo>
                    <a:pt x="217849" y="99125"/>
                  </a:lnTo>
                  <a:lnTo>
                    <a:pt x="333848" y="99125"/>
                  </a:lnTo>
                  <a:cubicBezTo>
                    <a:pt x="336391" y="99125"/>
                    <a:pt x="338412" y="97106"/>
                    <a:pt x="338412" y="94566"/>
                  </a:cubicBezTo>
                  <a:close/>
                  <a:moveTo>
                    <a:pt x="747181" y="7555"/>
                  </a:moveTo>
                  <a:lnTo>
                    <a:pt x="659024" y="7555"/>
                  </a:lnTo>
                  <a:cubicBezTo>
                    <a:pt x="656481" y="7555"/>
                    <a:pt x="654460" y="9574"/>
                    <a:pt x="654460" y="12114"/>
                  </a:cubicBezTo>
                  <a:lnTo>
                    <a:pt x="654460" y="176887"/>
                  </a:lnTo>
                  <a:lnTo>
                    <a:pt x="480493" y="176887"/>
                  </a:lnTo>
                  <a:lnTo>
                    <a:pt x="480493" y="12114"/>
                  </a:lnTo>
                  <a:cubicBezTo>
                    <a:pt x="480493" y="9574"/>
                    <a:pt x="478472" y="7555"/>
                    <a:pt x="475929" y="7555"/>
                  </a:cubicBezTo>
                  <a:lnTo>
                    <a:pt x="387772" y="7555"/>
                  </a:lnTo>
                  <a:cubicBezTo>
                    <a:pt x="385229" y="7555"/>
                    <a:pt x="383208" y="9574"/>
                    <a:pt x="383208" y="12114"/>
                  </a:cubicBezTo>
                  <a:lnTo>
                    <a:pt x="383208" y="435771"/>
                  </a:lnTo>
                  <a:cubicBezTo>
                    <a:pt x="383208" y="438311"/>
                    <a:pt x="385229" y="440330"/>
                    <a:pt x="387772" y="440330"/>
                  </a:cubicBezTo>
                  <a:lnTo>
                    <a:pt x="475929" y="440330"/>
                  </a:lnTo>
                  <a:cubicBezTo>
                    <a:pt x="478472" y="440330"/>
                    <a:pt x="480493" y="438311"/>
                    <a:pt x="480493" y="435771"/>
                  </a:cubicBezTo>
                  <a:lnTo>
                    <a:pt x="480493" y="268457"/>
                  </a:lnTo>
                  <a:lnTo>
                    <a:pt x="654460" y="268457"/>
                  </a:lnTo>
                  <a:lnTo>
                    <a:pt x="654460" y="435771"/>
                  </a:lnTo>
                  <a:cubicBezTo>
                    <a:pt x="654460" y="438311"/>
                    <a:pt x="656481" y="440330"/>
                    <a:pt x="659024" y="440330"/>
                  </a:cubicBezTo>
                  <a:lnTo>
                    <a:pt x="747181" y="440330"/>
                  </a:lnTo>
                  <a:cubicBezTo>
                    <a:pt x="749724" y="440330"/>
                    <a:pt x="751745" y="438311"/>
                    <a:pt x="751745" y="435771"/>
                  </a:cubicBezTo>
                  <a:lnTo>
                    <a:pt x="751745" y="12114"/>
                  </a:lnTo>
                  <a:cubicBezTo>
                    <a:pt x="751745" y="9574"/>
                    <a:pt x="749724" y="7555"/>
                    <a:pt x="747181" y="7555"/>
                  </a:cubicBezTo>
                  <a:close/>
                  <a:moveTo>
                    <a:pt x="1029973" y="447950"/>
                  </a:moveTo>
                  <a:cubicBezTo>
                    <a:pt x="1159992" y="447950"/>
                    <a:pt x="1259233" y="351365"/>
                    <a:pt x="1259233" y="223975"/>
                  </a:cubicBezTo>
                  <a:cubicBezTo>
                    <a:pt x="1259233" y="96585"/>
                    <a:pt x="1159992" y="0"/>
                    <a:pt x="1029973" y="0"/>
                  </a:cubicBezTo>
                  <a:cubicBezTo>
                    <a:pt x="899955" y="0"/>
                    <a:pt x="800714" y="96585"/>
                    <a:pt x="800714" y="223975"/>
                  </a:cubicBezTo>
                  <a:cubicBezTo>
                    <a:pt x="800714" y="351365"/>
                    <a:pt x="899303" y="447950"/>
                    <a:pt x="1029973" y="447950"/>
                  </a:cubicBezTo>
                  <a:close/>
                  <a:moveTo>
                    <a:pt x="1029973" y="354491"/>
                  </a:moveTo>
                  <a:cubicBezTo>
                    <a:pt x="956488" y="354491"/>
                    <a:pt x="900607" y="298676"/>
                    <a:pt x="900607" y="224040"/>
                  </a:cubicBezTo>
                  <a:cubicBezTo>
                    <a:pt x="900607" y="149403"/>
                    <a:pt x="956488" y="93589"/>
                    <a:pt x="1029973" y="93589"/>
                  </a:cubicBezTo>
                  <a:cubicBezTo>
                    <a:pt x="1103459" y="93589"/>
                    <a:pt x="1159340" y="149403"/>
                    <a:pt x="1159340" y="224040"/>
                  </a:cubicBezTo>
                  <a:cubicBezTo>
                    <a:pt x="1159340" y="298676"/>
                    <a:pt x="1103459" y="354491"/>
                    <a:pt x="1029973" y="354491"/>
                  </a:cubicBezTo>
                  <a:close/>
                  <a:moveTo>
                    <a:pt x="1771481" y="7555"/>
                  </a:moveTo>
                  <a:lnTo>
                    <a:pt x="1662850" y="7555"/>
                  </a:lnTo>
                  <a:cubicBezTo>
                    <a:pt x="1659460" y="7555"/>
                    <a:pt x="1656395" y="9378"/>
                    <a:pt x="1654765" y="12374"/>
                  </a:cubicBezTo>
                  <a:lnTo>
                    <a:pt x="1542417" y="221435"/>
                  </a:lnTo>
                  <a:lnTo>
                    <a:pt x="1430722" y="12374"/>
                  </a:lnTo>
                  <a:cubicBezTo>
                    <a:pt x="1429157" y="9378"/>
                    <a:pt x="1426027" y="7555"/>
                    <a:pt x="1422636" y="7555"/>
                  </a:cubicBezTo>
                  <a:lnTo>
                    <a:pt x="1312114" y="7555"/>
                  </a:lnTo>
                  <a:cubicBezTo>
                    <a:pt x="1309571" y="7555"/>
                    <a:pt x="1307550" y="9574"/>
                    <a:pt x="1307550" y="12114"/>
                  </a:cubicBezTo>
                  <a:lnTo>
                    <a:pt x="1307550" y="435771"/>
                  </a:lnTo>
                  <a:cubicBezTo>
                    <a:pt x="1307550" y="438311"/>
                    <a:pt x="1309571" y="440330"/>
                    <a:pt x="1312114" y="440330"/>
                  </a:cubicBezTo>
                  <a:lnTo>
                    <a:pt x="1400271" y="440330"/>
                  </a:lnTo>
                  <a:cubicBezTo>
                    <a:pt x="1402814" y="440330"/>
                    <a:pt x="1404835" y="438311"/>
                    <a:pt x="1404835" y="435771"/>
                  </a:cubicBezTo>
                  <a:lnTo>
                    <a:pt x="1404835" y="162494"/>
                  </a:lnTo>
                  <a:lnTo>
                    <a:pt x="1514118" y="367647"/>
                  </a:lnTo>
                  <a:lnTo>
                    <a:pt x="1569412" y="367647"/>
                  </a:lnTo>
                  <a:lnTo>
                    <a:pt x="1678695" y="162494"/>
                  </a:lnTo>
                  <a:lnTo>
                    <a:pt x="1678695" y="435836"/>
                  </a:lnTo>
                  <a:cubicBezTo>
                    <a:pt x="1678695" y="438376"/>
                    <a:pt x="1680716" y="440395"/>
                    <a:pt x="1683259" y="440395"/>
                  </a:cubicBezTo>
                  <a:lnTo>
                    <a:pt x="1771416" y="440395"/>
                  </a:lnTo>
                  <a:cubicBezTo>
                    <a:pt x="1773959" y="440395"/>
                    <a:pt x="1775980" y="438376"/>
                    <a:pt x="1775980" y="435836"/>
                  </a:cubicBezTo>
                  <a:lnTo>
                    <a:pt x="1775980" y="12114"/>
                  </a:lnTo>
                  <a:cubicBezTo>
                    <a:pt x="1775980" y="9574"/>
                    <a:pt x="1773959" y="7555"/>
                    <a:pt x="1771416" y="7555"/>
                  </a:cubicBezTo>
                  <a:close/>
                  <a:moveTo>
                    <a:pt x="2141909" y="434338"/>
                  </a:moveTo>
                  <a:cubicBezTo>
                    <a:pt x="2143213" y="437985"/>
                    <a:pt x="2146669" y="440460"/>
                    <a:pt x="2150582" y="440460"/>
                  </a:cubicBezTo>
                  <a:lnTo>
                    <a:pt x="2244281" y="440460"/>
                  </a:lnTo>
                  <a:cubicBezTo>
                    <a:pt x="2247476" y="440460"/>
                    <a:pt x="2249693" y="437269"/>
                    <a:pt x="2248584" y="434273"/>
                  </a:cubicBezTo>
                  <a:lnTo>
                    <a:pt x="2089745" y="13481"/>
                  </a:lnTo>
                  <a:cubicBezTo>
                    <a:pt x="2088376" y="9899"/>
                    <a:pt x="2084986" y="7555"/>
                    <a:pt x="2081138" y="7555"/>
                  </a:cubicBezTo>
                  <a:lnTo>
                    <a:pt x="1978897" y="7555"/>
                  </a:lnTo>
                  <a:cubicBezTo>
                    <a:pt x="1975050" y="7555"/>
                    <a:pt x="1971660" y="9899"/>
                    <a:pt x="1970291" y="13481"/>
                  </a:cubicBezTo>
                  <a:lnTo>
                    <a:pt x="1812169" y="434208"/>
                  </a:lnTo>
                  <a:cubicBezTo>
                    <a:pt x="1811061" y="437203"/>
                    <a:pt x="1813277" y="440395"/>
                    <a:pt x="1816472" y="440395"/>
                  </a:cubicBezTo>
                  <a:lnTo>
                    <a:pt x="1907629" y="440395"/>
                  </a:lnTo>
                  <a:cubicBezTo>
                    <a:pt x="1911541" y="440395"/>
                    <a:pt x="1914997" y="437985"/>
                    <a:pt x="1916301" y="434273"/>
                  </a:cubicBezTo>
                  <a:lnTo>
                    <a:pt x="1941144" y="364456"/>
                  </a:lnTo>
                  <a:lnTo>
                    <a:pt x="2117001" y="364456"/>
                  </a:lnTo>
                  <a:lnTo>
                    <a:pt x="2141844" y="434273"/>
                  </a:lnTo>
                  <a:close/>
                  <a:moveTo>
                    <a:pt x="1972638" y="274840"/>
                  </a:moveTo>
                  <a:lnTo>
                    <a:pt x="2029170" y="114886"/>
                  </a:lnTo>
                  <a:lnTo>
                    <a:pt x="2085703" y="274840"/>
                  </a:lnTo>
                  <a:lnTo>
                    <a:pt x="1972638" y="274840"/>
                  </a:lnTo>
                  <a:close/>
                  <a:moveTo>
                    <a:pt x="2248062" y="382952"/>
                  </a:moveTo>
                  <a:cubicBezTo>
                    <a:pt x="2293380" y="422224"/>
                    <a:pt x="2363344" y="448015"/>
                    <a:pt x="2429005" y="448015"/>
                  </a:cubicBezTo>
                  <a:cubicBezTo>
                    <a:pt x="2525704" y="448015"/>
                    <a:pt x="2600494" y="394089"/>
                    <a:pt x="2600494" y="314372"/>
                  </a:cubicBezTo>
                  <a:cubicBezTo>
                    <a:pt x="2600494" y="213359"/>
                    <a:pt x="2479278" y="183270"/>
                    <a:pt x="2440938" y="175129"/>
                  </a:cubicBezTo>
                  <a:cubicBezTo>
                    <a:pt x="2401359" y="166988"/>
                    <a:pt x="2361779" y="153832"/>
                    <a:pt x="2361779" y="125567"/>
                  </a:cubicBezTo>
                  <a:cubicBezTo>
                    <a:pt x="2361779" y="102967"/>
                    <a:pt x="2389426" y="86685"/>
                    <a:pt x="2428354" y="86685"/>
                  </a:cubicBezTo>
                  <a:cubicBezTo>
                    <a:pt x="2467281" y="86685"/>
                    <a:pt x="2507512" y="101925"/>
                    <a:pt x="2533007" y="123808"/>
                  </a:cubicBezTo>
                  <a:cubicBezTo>
                    <a:pt x="2535159" y="125632"/>
                    <a:pt x="2538354" y="125241"/>
                    <a:pt x="2539853" y="122766"/>
                  </a:cubicBezTo>
                  <a:lnTo>
                    <a:pt x="2580215" y="56661"/>
                  </a:lnTo>
                  <a:cubicBezTo>
                    <a:pt x="2581389" y="54773"/>
                    <a:pt x="2581063" y="52298"/>
                    <a:pt x="2579433" y="50800"/>
                  </a:cubicBezTo>
                  <a:cubicBezTo>
                    <a:pt x="2547091" y="21362"/>
                    <a:pt x="2493623" y="65"/>
                    <a:pt x="2428940" y="65"/>
                  </a:cubicBezTo>
                  <a:cubicBezTo>
                    <a:pt x="2329047" y="65"/>
                    <a:pt x="2261886" y="51516"/>
                    <a:pt x="2261886" y="129279"/>
                  </a:cubicBezTo>
                  <a:cubicBezTo>
                    <a:pt x="2261886" y="207042"/>
                    <a:pt x="2326569" y="246574"/>
                    <a:pt x="2413226" y="267285"/>
                  </a:cubicBezTo>
                  <a:cubicBezTo>
                    <a:pt x="2459065" y="278552"/>
                    <a:pt x="2500535" y="288582"/>
                    <a:pt x="2500535" y="318736"/>
                  </a:cubicBezTo>
                  <a:cubicBezTo>
                    <a:pt x="2500535" y="344461"/>
                    <a:pt x="2467281" y="361395"/>
                    <a:pt x="2428288" y="361395"/>
                  </a:cubicBezTo>
                  <a:cubicBezTo>
                    <a:pt x="2384080" y="361395"/>
                    <a:pt x="2334002" y="340358"/>
                    <a:pt x="2298987" y="309618"/>
                  </a:cubicBezTo>
                  <a:cubicBezTo>
                    <a:pt x="2296901" y="307794"/>
                    <a:pt x="2293836" y="308185"/>
                    <a:pt x="2292271" y="310465"/>
                  </a:cubicBezTo>
                  <a:lnTo>
                    <a:pt x="2247215" y="376830"/>
                  </a:lnTo>
                  <a:cubicBezTo>
                    <a:pt x="2245911" y="378784"/>
                    <a:pt x="2246172" y="381389"/>
                    <a:pt x="2247997" y="382952"/>
                  </a:cubicBezTo>
                  <a:close/>
                  <a:moveTo>
                    <a:pt x="3700367" y="1826707"/>
                  </a:moveTo>
                  <a:lnTo>
                    <a:pt x="3465695" y="1826707"/>
                  </a:lnTo>
                  <a:cubicBezTo>
                    <a:pt x="3459370" y="1826707"/>
                    <a:pt x="3453437" y="1823451"/>
                    <a:pt x="3450111" y="1818045"/>
                  </a:cubicBezTo>
                  <a:lnTo>
                    <a:pt x="3207876" y="1428841"/>
                  </a:lnTo>
                  <a:lnTo>
                    <a:pt x="2968053" y="1427733"/>
                  </a:lnTo>
                  <a:lnTo>
                    <a:pt x="2968053" y="1814463"/>
                  </a:lnTo>
                  <a:cubicBezTo>
                    <a:pt x="2968053" y="1821236"/>
                    <a:pt x="2962576" y="1826707"/>
                    <a:pt x="2955794" y="1826707"/>
                  </a:cubicBezTo>
                  <a:lnTo>
                    <a:pt x="2735207" y="1826707"/>
                  </a:lnTo>
                  <a:cubicBezTo>
                    <a:pt x="2728426" y="1826707"/>
                    <a:pt x="2722948" y="1821236"/>
                    <a:pt x="2722948" y="1814463"/>
                  </a:cubicBezTo>
                  <a:lnTo>
                    <a:pt x="2722948" y="614937"/>
                  </a:lnTo>
                  <a:cubicBezTo>
                    <a:pt x="2722948" y="608164"/>
                    <a:pt x="2728426" y="602693"/>
                    <a:pt x="2735207" y="602693"/>
                  </a:cubicBezTo>
                  <a:lnTo>
                    <a:pt x="3268712" y="602693"/>
                  </a:lnTo>
                  <a:cubicBezTo>
                    <a:pt x="3496015" y="602693"/>
                    <a:pt x="3687195" y="782512"/>
                    <a:pt x="3690195" y="1009547"/>
                  </a:cubicBezTo>
                  <a:cubicBezTo>
                    <a:pt x="3692412" y="1177968"/>
                    <a:pt x="3593561" y="1323464"/>
                    <a:pt x="3450437" y="1389634"/>
                  </a:cubicBezTo>
                  <a:lnTo>
                    <a:pt x="3710799" y="1807950"/>
                  </a:lnTo>
                  <a:cubicBezTo>
                    <a:pt x="3715885" y="1816091"/>
                    <a:pt x="3710017" y="1826642"/>
                    <a:pt x="3700367" y="1826642"/>
                  </a:cubicBezTo>
                  <a:close/>
                  <a:moveTo>
                    <a:pt x="3459370" y="1015279"/>
                  </a:moveTo>
                  <a:cubicBezTo>
                    <a:pt x="3459370" y="914851"/>
                    <a:pt x="3377864" y="833376"/>
                    <a:pt x="3277253" y="833376"/>
                  </a:cubicBezTo>
                  <a:lnTo>
                    <a:pt x="2968053" y="833376"/>
                  </a:lnTo>
                  <a:lnTo>
                    <a:pt x="2968053" y="1197051"/>
                  </a:lnTo>
                  <a:lnTo>
                    <a:pt x="2968053" y="1197051"/>
                  </a:lnTo>
                  <a:cubicBezTo>
                    <a:pt x="2968053" y="1197051"/>
                    <a:pt x="3277253" y="1197116"/>
                    <a:pt x="3277253" y="1197116"/>
                  </a:cubicBezTo>
                  <a:cubicBezTo>
                    <a:pt x="3377799" y="1197116"/>
                    <a:pt x="3459370" y="1115706"/>
                    <a:pt x="3459370" y="1015213"/>
                  </a:cubicBezTo>
                  <a:close/>
                  <a:moveTo>
                    <a:pt x="1617859" y="1301320"/>
                  </a:moveTo>
                  <a:cubicBezTo>
                    <a:pt x="1611665" y="1273445"/>
                    <a:pt x="1608274" y="1244529"/>
                    <a:pt x="1608274" y="1214765"/>
                  </a:cubicBezTo>
                  <a:cubicBezTo>
                    <a:pt x="1608274" y="995415"/>
                    <a:pt x="1786283" y="817681"/>
                    <a:pt x="2005827" y="817681"/>
                  </a:cubicBezTo>
                  <a:cubicBezTo>
                    <a:pt x="2225371" y="817681"/>
                    <a:pt x="2403380" y="995480"/>
                    <a:pt x="2403380" y="1214765"/>
                  </a:cubicBezTo>
                  <a:cubicBezTo>
                    <a:pt x="2403380" y="1244529"/>
                    <a:pt x="2399989" y="1273445"/>
                    <a:pt x="2393795" y="1301320"/>
                  </a:cubicBezTo>
                  <a:lnTo>
                    <a:pt x="2628727" y="1301320"/>
                  </a:lnTo>
                  <a:cubicBezTo>
                    <a:pt x="2632640" y="1273055"/>
                    <a:pt x="2634726" y="1244138"/>
                    <a:pt x="2634726" y="1214765"/>
                  </a:cubicBezTo>
                  <a:cubicBezTo>
                    <a:pt x="2634726" y="867829"/>
                    <a:pt x="2353173" y="586607"/>
                    <a:pt x="2005827" y="586607"/>
                  </a:cubicBezTo>
                  <a:cubicBezTo>
                    <a:pt x="1658482" y="586607"/>
                    <a:pt x="1376928" y="867829"/>
                    <a:pt x="1376928" y="1214765"/>
                  </a:cubicBezTo>
                  <a:cubicBezTo>
                    <a:pt x="1376928" y="1244138"/>
                    <a:pt x="1379014" y="1272990"/>
                    <a:pt x="1382926" y="1301320"/>
                  </a:cubicBezTo>
                  <a:lnTo>
                    <a:pt x="1617859" y="1301320"/>
                  </a:lnTo>
                  <a:close/>
                  <a:moveTo>
                    <a:pt x="1433069" y="1474430"/>
                  </a:moveTo>
                  <a:cubicBezTo>
                    <a:pt x="1531984" y="1691762"/>
                    <a:pt x="1751268" y="1842924"/>
                    <a:pt x="2005892" y="1842924"/>
                  </a:cubicBezTo>
                  <a:cubicBezTo>
                    <a:pt x="2260517" y="1842924"/>
                    <a:pt x="2479800" y="1691762"/>
                    <a:pt x="2578716" y="1474430"/>
                  </a:cubicBezTo>
                  <a:lnTo>
                    <a:pt x="1433069" y="1474430"/>
                  </a:ln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E94E96B-BC8A-D329-00CE-7254A5A50072}"/>
                </a:ext>
              </a:extLst>
            </p:cNvPr>
            <p:cNvSpPr/>
            <p:nvPr/>
          </p:nvSpPr>
          <p:spPr>
            <a:xfrm>
              <a:off x="5813131" y="2685493"/>
              <a:ext cx="2376256" cy="1224078"/>
            </a:xfrm>
            <a:custGeom>
              <a:avLst/>
              <a:gdLst>
                <a:gd name="connsiteX0" fmla="*/ 16850 w 2376256"/>
                <a:gd name="connsiteY0" fmla="*/ 171547 h 1224078"/>
                <a:gd name="connsiteX1" fmla="*/ 16850 w 2376256"/>
                <a:gd name="connsiteY1" fmla="*/ 7555 h 1224078"/>
                <a:gd name="connsiteX2" fmla="*/ 19654 w 2376256"/>
                <a:gd name="connsiteY2" fmla="*/ 4754 h 1224078"/>
                <a:gd name="connsiteX3" fmla="*/ 64189 w 2376256"/>
                <a:gd name="connsiteY3" fmla="*/ 4754 h 1224078"/>
                <a:gd name="connsiteX4" fmla="*/ 66993 w 2376256"/>
                <a:gd name="connsiteY4" fmla="*/ 7555 h 1224078"/>
                <a:gd name="connsiteX5" fmla="*/ 66993 w 2376256"/>
                <a:gd name="connsiteY5" fmla="*/ 166402 h 1224078"/>
                <a:gd name="connsiteX6" fmla="*/ 133371 w 2376256"/>
                <a:gd name="connsiteY6" fmla="*/ 240257 h 1224078"/>
                <a:gd name="connsiteX7" fmla="*/ 199358 w 2376256"/>
                <a:gd name="connsiteY7" fmla="*/ 166402 h 1224078"/>
                <a:gd name="connsiteX8" fmla="*/ 199358 w 2376256"/>
                <a:gd name="connsiteY8" fmla="*/ 7555 h 1224078"/>
                <a:gd name="connsiteX9" fmla="*/ 202162 w 2376256"/>
                <a:gd name="connsiteY9" fmla="*/ 4754 h 1224078"/>
                <a:gd name="connsiteX10" fmla="*/ 247088 w 2376256"/>
                <a:gd name="connsiteY10" fmla="*/ 4754 h 1224078"/>
                <a:gd name="connsiteX11" fmla="*/ 249892 w 2376256"/>
                <a:gd name="connsiteY11" fmla="*/ 7555 h 1224078"/>
                <a:gd name="connsiteX12" fmla="*/ 249892 w 2376256"/>
                <a:gd name="connsiteY12" fmla="*/ 171547 h 1224078"/>
                <a:gd name="connsiteX13" fmla="*/ 133371 w 2376256"/>
                <a:gd name="connsiteY13" fmla="*/ 287540 h 1224078"/>
                <a:gd name="connsiteX14" fmla="*/ 16850 w 2376256"/>
                <a:gd name="connsiteY14" fmla="*/ 171547 h 1224078"/>
                <a:gd name="connsiteX15" fmla="*/ 315814 w 2376256"/>
                <a:gd name="connsiteY15" fmla="*/ 4754 h 1224078"/>
                <a:gd name="connsiteX16" fmla="*/ 362892 w 2376256"/>
                <a:gd name="connsiteY16" fmla="*/ 4754 h 1224078"/>
                <a:gd name="connsiteX17" fmla="*/ 365174 w 2376256"/>
                <a:gd name="connsiteY17" fmla="*/ 5927 h 1224078"/>
                <a:gd name="connsiteX18" fmla="*/ 503082 w 2376256"/>
                <a:gd name="connsiteY18" fmla="*/ 200529 h 1224078"/>
                <a:gd name="connsiteX19" fmla="*/ 503082 w 2376256"/>
                <a:gd name="connsiteY19" fmla="*/ 7490 h 1224078"/>
                <a:gd name="connsiteX20" fmla="*/ 505885 w 2376256"/>
                <a:gd name="connsiteY20" fmla="*/ 4689 h 1224078"/>
                <a:gd name="connsiteX21" fmla="*/ 550420 w 2376256"/>
                <a:gd name="connsiteY21" fmla="*/ 4689 h 1224078"/>
                <a:gd name="connsiteX22" fmla="*/ 553224 w 2376256"/>
                <a:gd name="connsiteY22" fmla="*/ 7490 h 1224078"/>
                <a:gd name="connsiteX23" fmla="*/ 553224 w 2376256"/>
                <a:gd name="connsiteY23" fmla="*/ 279920 h 1224078"/>
                <a:gd name="connsiteX24" fmla="*/ 550420 w 2376256"/>
                <a:gd name="connsiteY24" fmla="*/ 282720 h 1224078"/>
                <a:gd name="connsiteX25" fmla="*/ 503342 w 2376256"/>
                <a:gd name="connsiteY25" fmla="*/ 282720 h 1224078"/>
                <a:gd name="connsiteX26" fmla="*/ 501060 w 2376256"/>
                <a:gd name="connsiteY26" fmla="*/ 281548 h 1224078"/>
                <a:gd name="connsiteX27" fmla="*/ 363152 w 2376256"/>
                <a:gd name="connsiteY27" fmla="*/ 86555 h 1224078"/>
                <a:gd name="connsiteX28" fmla="*/ 363152 w 2376256"/>
                <a:gd name="connsiteY28" fmla="*/ 279985 h 1224078"/>
                <a:gd name="connsiteX29" fmla="*/ 360349 w 2376256"/>
                <a:gd name="connsiteY29" fmla="*/ 282785 h 1224078"/>
                <a:gd name="connsiteX30" fmla="*/ 315814 w 2376256"/>
                <a:gd name="connsiteY30" fmla="*/ 282785 h 1224078"/>
                <a:gd name="connsiteX31" fmla="*/ 313010 w 2376256"/>
                <a:gd name="connsiteY31" fmla="*/ 279985 h 1224078"/>
                <a:gd name="connsiteX32" fmla="*/ 313010 w 2376256"/>
                <a:gd name="connsiteY32" fmla="*/ 7555 h 1224078"/>
                <a:gd name="connsiteX33" fmla="*/ 315814 w 2376256"/>
                <a:gd name="connsiteY33" fmla="*/ 4754 h 1224078"/>
                <a:gd name="connsiteX34" fmla="*/ 622732 w 2376256"/>
                <a:gd name="connsiteY34" fmla="*/ 4754 h 1224078"/>
                <a:gd name="connsiteX35" fmla="*/ 667267 w 2376256"/>
                <a:gd name="connsiteY35" fmla="*/ 4754 h 1224078"/>
                <a:gd name="connsiteX36" fmla="*/ 670071 w 2376256"/>
                <a:gd name="connsiteY36" fmla="*/ 7555 h 1224078"/>
                <a:gd name="connsiteX37" fmla="*/ 670071 w 2376256"/>
                <a:gd name="connsiteY37" fmla="*/ 279985 h 1224078"/>
                <a:gd name="connsiteX38" fmla="*/ 667267 w 2376256"/>
                <a:gd name="connsiteY38" fmla="*/ 282785 h 1224078"/>
                <a:gd name="connsiteX39" fmla="*/ 622732 w 2376256"/>
                <a:gd name="connsiteY39" fmla="*/ 282785 h 1224078"/>
                <a:gd name="connsiteX40" fmla="*/ 619928 w 2376256"/>
                <a:gd name="connsiteY40" fmla="*/ 279985 h 1224078"/>
                <a:gd name="connsiteX41" fmla="*/ 619928 w 2376256"/>
                <a:gd name="connsiteY41" fmla="*/ 7555 h 1224078"/>
                <a:gd name="connsiteX42" fmla="*/ 622732 w 2376256"/>
                <a:gd name="connsiteY42" fmla="*/ 4754 h 1224078"/>
                <a:gd name="connsiteX43" fmla="*/ 711867 w 2376256"/>
                <a:gd name="connsiteY43" fmla="*/ 4754 h 1224078"/>
                <a:gd name="connsiteX44" fmla="*/ 759206 w 2376256"/>
                <a:gd name="connsiteY44" fmla="*/ 4754 h 1224078"/>
                <a:gd name="connsiteX45" fmla="*/ 761814 w 2376256"/>
                <a:gd name="connsiteY45" fmla="*/ 6578 h 1224078"/>
                <a:gd name="connsiteX46" fmla="*/ 841885 w 2376256"/>
                <a:gd name="connsiteY46" fmla="*/ 223193 h 1224078"/>
                <a:gd name="connsiteX47" fmla="*/ 922348 w 2376256"/>
                <a:gd name="connsiteY47" fmla="*/ 6578 h 1224078"/>
                <a:gd name="connsiteX48" fmla="*/ 924956 w 2376256"/>
                <a:gd name="connsiteY48" fmla="*/ 4754 h 1224078"/>
                <a:gd name="connsiteX49" fmla="*/ 972295 w 2376256"/>
                <a:gd name="connsiteY49" fmla="*/ 4754 h 1224078"/>
                <a:gd name="connsiteX50" fmla="*/ 974903 w 2376256"/>
                <a:gd name="connsiteY50" fmla="*/ 8532 h 1224078"/>
                <a:gd name="connsiteX51" fmla="*/ 871227 w 2376256"/>
                <a:gd name="connsiteY51" fmla="*/ 280962 h 1224078"/>
                <a:gd name="connsiteX52" fmla="*/ 868619 w 2376256"/>
                <a:gd name="connsiteY52" fmla="*/ 282720 h 1224078"/>
                <a:gd name="connsiteX53" fmla="*/ 815608 w 2376256"/>
                <a:gd name="connsiteY53" fmla="*/ 282720 h 1224078"/>
                <a:gd name="connsiteX54" fmla="*/ 812999 w 2376256"/>
                <a:gd name="connsiteY54" fmla="*/ 280962 h 1224078"/>
                <a:gd name="connsiteX55" fmla="*/ 709324 w 2376256"/>
                <a:gd name="connsiteY55" fmla="*/ 8532 h 1224078"/>
                <a:gd name="connsiteX56" fmla="*/ 711932 w 2376256"/>
                <a:gd name="connsiteY56" fmla="*/ 4754 h 1224078"/>
                <a:gd name="connsiteX57" fmla="*/ 1016764 w 2376256"/>
                <a:gd name="connsiteY57" fmla="*/ 4754 h 1224078"/>
                <a:gd name="connsiteX58" fmla="*/ 1206445 w 2376256"/>
                <a:gd name="connsiteY58" fmla="*/ 4754 h 1224078"/>
                <a:gd name="connsiteX59" fmla="*/ 1209249 w 2376256"/>
                <a:gd name="connsiteY59" fmla="*/ 7555 h 1224078"/>
                <a:gd name="connsiteX60" fmla="*/ 1209249 w 2376256"/>
                <a:gd name="connsiteY60" fmla="*/ 48455 h 1224078"/>
                <a:gd name="connsiteX61" fmla="*/ 1206445 w 2376256"/>
                <a:gd name="connsiteY61" fmla="*/ 51256 h 1224078"/>
                <a:gd name="connsiteX62" fmla="*/ 1064103 w 2376256"/>
                <a:gd name="connsiteY62" fmla="*/ 51256 h 1224078"/>
                <a:gd name="connsiteX63" fmla="*/ 1064103 w 2376256"/>
                <a:gd name="connsiteY63" fmla="*/ 115602 h 1224078"/>
                <a:gd name="connsiteX64" fmla="*/ 1187796 w 2376256"/>
                <a:gd name="connsiteY64" fmla="*/ 115602 h 1224078"/>
                <a:gd name="connsiteX65" fmla="*/ 1190600 w 2376256"/>
                <a:gd name="connsiteY65" fmla="*/ 118402 h 1224078"/>
                <a:gd name="connsiteX66" fmla="*/ 1190600 w 2376256"/>
                <a:gd name="connsiteY66" fmla="*/ 158912 h 1224078"/>
                <a:gd name="connsiteX67" fmla="*/ 1187796 w 2376256"/>
                <a:gd name="connsiteY67" fmla="*/ 161713 h 1224078"/>
                <a:gd name="connsiteX68" fmla="*/ 1064103 w 2376256"/>
                <a:gd name="connsiteY68" fmla="*/ 161713 h 1224078"/>
                <a:gd name="connsiteX69" fmla="*/ 1064103 w 2376256"/>
                <a:gd name="connsiteY69" fmla="*/ 236349 h 1224078"/>
                <a:gd name="connsiteX70" fmla="*/ 1206445 w 2376256"/>
                <a:gd name="connsiteY70" fmla="*/ 236349 h 1224078"/>
                <a:gd name="connsiteX71" fmla="*/ 1209249 w 2376256"/>
                <a:gd name="connsiteY71" fmla="*/ 239150 h 1224078"/>
                <a:gd name="connsiteX72" fmla="*/ 1209249 w 2376256"/>
                <a:gd name="connsiteY72" fmla="*/ 280050 h 1224078"/>
                <a:gd name="connsiteX73" fmla="*/ 1206445 w 2376256"/>
                <a:gd name="connsiteY73" fmla="*/ 282850 h 1224078"/>
                <a:gd name="connsiteX74" fmla="*/ 1016764 w 2376256"/>
                <a:gd name="connsiteY74" fmla="*/ 282850 h 1224078"/>
                <a:gd name="connsiteX75" fmla="*/ 1013960 w 2376256"/>
                <a:gd name="connsiteY75" fmla="*/ 280050 h 1224078"/>
                <a:gd name="connsiteX76" fmla="*/ 1013960 w 2376256"/>
                <a:gd name="connsiteY76" fmla="*/ 7620 h 1224078"/>
                <a:gd name="connsiteX77" fmla="*/ 1016764 w 2376256"/>
                <a:gd name="connsiteY77" fmla="*/ 4819 h 1224078"/>
                <a:gd name="connsiteX78" fmla="*/ 1266042 w 2376256"/>
                <a:gd name="connsiteY78" fmla="*/ 7555 h 1224078"/>
                <a:gd name="connsiteX79" fmla="*/ 1268846 w 2376256"/>
                <a:gd name="connsiteY79" fmla="*/ 4754 h 1224078"/>
                <a:gd name="connsiteX80" fmla="*/ 1381780 w 2376256"/>
                <a:gd name="connsiteY80" fmla="*/ 4754 h 1224078"/>
                <a:gd name="connsiteX81" fmla="*/ 1479587 w 2376256"/>
                <a:gd name="connsiteY81" fmla="*/ 92547 h 1224078"/>
                <a:gd name="connsiteX82" fmla="*/ 1411579 w 2376256"/>
                <a:gd name="connsiteY82" fmla="*/ 176757 h 1224078"/>
                <a:gd name="connsiteX83" fmla="*/ 1488520 w 2376256"/>
                <a:gd name="connsiteY83" fmla="*/ 278357 h 1224078"/>
                <a:gd name="connsiteX84" fmla="*/ 1486303 w 2376256"/>
                <a:gd name="connsiteY84" fmla="*/ 282785 h 1224078"/>
                <a:gd name="connsiteX85" fmla="*/ 1432445 w 2376256"/>
                <a:gd name="connsiteY85" fmla="*/ 282785 h 1224078"/>
                <a:gd name="connsiteX86" fmla="*/ 1430227 w 2376256"/>
                <a:gd name="connsiteY86" fmla="*/ 281678 h 1224078"/>
                <a:gd name="connsiteX87" fmla="*/ 1355111 w 2376256"/>
                <a:gd name="connsiteY87" fmla="*/ 179948 h 1224078"/>
                <a:gd name="connsiteX88" fmla="*/ 1316119 w 2376256"/>
                <a:gd name="connsiteY88" fmla="*/ 179948 h 1224078"/>
                <a:gd name="connsiteX89" fmla="*/ 1316119 w 2376256"/>
                <a:gd name="connsiteY89" fmla="*/ 280050 h 1224078"/>
                <a:gd name="connsiteX90" fmla="*/ 1313315 w 2376256"/>
                <a:gd name="connsiteY90" fmla="*/ 282850 h 1224078"/>
                <a:gd name="connsiteX91" fmla="*/ 1268781 w 2376256"/>
                <a:gd name="connsiteY91" fmla="*/ 282850 h 1224078"/>
                <a:gd name="connsiteX92" fmla="*/ 1265977 w 2376256"/>
                <a:gd name="connsiteY92" fmla="*/ 280050 h 1224078"/>
                <a:gd name="connsiteX93" fmla="*/ 1265977 w 2376256"/>
                <a:gd name="connsiteY93" fmla="*/ 7620 h 1224078"/>
                <a:gd name="connsiteX94" fmla="*/ 1376955 w 2376256"/>
                <a:gd name="connsiteY94" fmla="*/ 133447 h 1224078"/>
                <a:gd name="connsiteX95" fmla="*/ 1427880 w 2376256"/>
                <a:gd name="connsiteY95" fmla="*/ 92547 h 1224078"/>
                <a:gd name="connsiteX96" fmla="*/ 1376955 w 2376256"/>
                <a:gd name="connsiteY96" fmla="*/ 51646 h 1224078"/>
                <a:gd name="connsiteX97" fmla="*/ 1316119 w 2376256"/>
                <a:gd name="connsiteY97" fmla="*/ 51646 h 1224078"/>
                <a:gd name="connsiteX98" fmla="*/ 1316119 w 2376256"/>
                <a:gd name="connsiteY98" fmla="*/ 133447 h 1224078"/>
                <a:gd name="connsiteX99" fmla="*/ 1376955 w 2376256"/>
                <a:gd name="connsiteY99" fmla="*/ 133447 h 1224078"/>
                <a:gd name="connsiteX100" fmla="*/ 1521319 w 2376256"/>
                <a:gd name="connsiteY100" fmla="*/ 248398 h 1224078"/>
                <a:gd name="connsiteX101" fmla="*/ 1547139 w 2376256"/>
                <a:gd name="connsiteY101" fmla="*/ 213489 h 1224078"/>
                <a:gd name="connsiteX102" fmla="*/ 1550986 w 2376256"/>
                <a:gd name="connsiteY102" fmla="*/ 212903 h 1224078"/>
                <a:gd name="connsiteX103" fmla="*/ 1631058 w 2376256"/>
                <a:gd name="connsiteY103" fmla="*/ 241820 h 1224078"/>
                <a:gd name="connsiteX104" fmla="*/ 1683939 w 2376256"/>
                <a:gd name="connsiteY104" fmla="*/ 204111 h 1224078"/>
                <a:gd name="connsiteX105" fmla="*/ 1642208 w 2376256"/>
                <a:gd name="connsiteY105" fmla="*/ 167965 h 1224078"/>
                <a:gd name="connsiteX106" fmla="*/ 1593304 w 2376256"/>
                <a:gd name="connsiteY106" fmla="*/ 156437 h 1224078"/>
                <a:gd name="connsiteX107" fmla="*/ 1524904 w 2376256"/>
                <a:gd name="connsiteY107" fmla="*/ 83364 h 1224078"/>
                <a:gd name="connsiteX108" fmla="*/ 1627080 w 2376256"/>
                <a:gd name="connsiteY108" fmla="*/ 0 h 1224078"/>
                <a:gd name="connsiteX109" fmla="*/ 1726843 w 2376256"/>
                <a:gd name="connsiteY109" fmla="*/ 36993 h 1224078"/>
                <a:gd name="connsiteX110" fmla="*/ 1726974 w 2376256"/>
                <a:gd name="connsiteY110" fmla="*/ 40965 h 1224078"/>
                <a:gd name="connsiteX111" fmla="*/ 1698088 w 2376256"/>
                <a:gd name="connsiteY111" fmla="*/ 71901 h 1224078"/>
                <a:gd name="connsiteX112" fmla="*/ 1694241 w 2376256"/>
                <a:gd name="connsiteY112" fmla="*/ 72031 h 1224078"/>
                <a:gd name="connsiteX113" fmla="*/ 1626298 w 2376256"/>
                <a:gd name="connsiteY113" fmla="*/ 45264 h 1224078"/>
                <a:gd name="connsiteX114" fmla="*/ 1575373 w 2376256"/>
                <a:gd name="connsiteY114" fmla="*/ 80238 h 1224078"/>
                <a:gd name="connsiteX115" fmla="*/ 1617886 w 2376256"/>
                <a:gd name="connsiteY115" fmla="*/ 114365 h 1224078"/>
                <a:gd name="connsiteX116" fmla="*/ 1666790 w 2376256"/>
                <a:gd name="connsiteY116" fmla="*/ 125892 h 1224078"/>
                <a:gd name="connsiteX117" fmla="*/ 1734799 w 2376256"/>
                <a:gd name="connsiteY117" fmla="*/ 200529 h 1224078"/>
                <a:gd name="connsiteX118" fmla="*/ 1629428 w 2376256"/>
                <a:gd name="connsiteY118" fmla="*/ 287474 h 1224078"/>
                <a:gd name="connsiteX119" fmla="*/ 1521840 w 2376256"/>
                <a:gd name="connsiteY119" fmla="*/ 252240 h 1224078"/>
                <a:gd name="connsiteX120" fmla="*/ 1521319 w 2376256"/>
                <a:gd name="connsiteY120" fmla="*/ 248333 h 1224078"/>
                <a:gd name="connsiteX121" fmla="*/ 1783702 w 2376256"/>
                <a:gd name="connsiteY121" fmla="*/ 4754 h 1224078"/>
                <a:gd name="connsiteX122" fmla="*/ 1828237 w 2376256"/>
                <a:gd name="connsiteY122" fmla="*/ 4754 h 1224078"/>
                <a:gd name="connsiteX123" fmla="*/ 1831041 w 2376256"/>
                <a:gd name="connsiteY123" fmla="*/ 7555 h 1224078"/>
                <a:gd name="connsiteX124" fmla="*/ 1831041 w 2376256"/>
                <a:gd name="connsiteY124" fmla="*/ 279985 h 1224078"/>
                <a:gd name="connsiteX125" fmla="*/ 1828237 w 2376256"/>
                <a:gd name="connsiteY125" fmla="*/ 282785 h 1224078"/>
                <a:gd name="connsiteX126" fmla="*/ 1783702 w 2376256"/>
                <a:gd name="connsiteY126" fmla="*/ 282785 h 1224078"/>
                <a:gd name="connsiteX127" fmla="*/ 1780898 w 2376256"/>
                <a:gd name="connsiteY127" fmla="*/ 279985 h 1224078"/>
                <a:gd name="connsiteX128" fmla="*/ 1780898 w 2376256"/>
                <a:gd name="connsiteY128" fmla="*/ 7555 h 1224078"/>
                <a:gd name="connsiteX129" fmla="*/ 1783702 w 2376256"/>
                <a:gd name="connsiteY129" fmla="*/ 4754 h 1224078"/>
                <a:gd name="connsiteX130" fmla="*/ 1961450 w 2376256"/>
                <a:gd name="connsiteY130" fmla="*/ 51646 h 1224078"/>
                <a:gd name="connsiteX131" fmla="*/ 1875966 w 2376256"/>
                <a:gd name="connsiteY131" fmla="*/ 51646 h 1224078"/>
                <a:gd name="connsiteX132" fmla="*/ 1873163 w 2376256"/>
                <a:gd name="connsiteY132" fmla="*/ 48846 h 1224078"/>
                <a:gd name="connsiteX133" fmla="*/ 1873163 w 2376256"/>
                <a:gd name="connsiteY133" fmla="*/ 7555 h 1224078"/>
                <a:gd name="connsiteX134" fmla="*/ 1875966 w 2376256"/>
                <a:gd name="connsiteY134" fmla="*/ 4754 h 1224078"/>
                <a:gd name="connsiteX135" fmla="*/ 2097467 w 2376256"/>
                <a:gd name="connsiteY135" fmla="*/ 4754 h 1224078"/>
                <a:gd name="connsiteX136" fmla="*/ 2100271 w 2376256"/>
                <a:gd name="connsiteY136" fmla="*/ 7555 h 1224078"/>
                <a:gd name="connsiteX137" fmla="*/ 2100271 w 2376256"/>
                <a:gd name="connsiteY137" fmla="*/ 48846 h 1224078"/>
                <a:gd name="connsiteX138" fmla="*/ 2097467 w 2376256"/>
                <a:gd name="connsiteY138" fmla="*/ 51646 h 1224078"/>
                <a:gd name="connsiteX139" fmla="*/ 2011984 w 2376256"/>
                <a:gd name="connsiteY139" fmla="*/ 51646 h 1224078"/>
                <a:gd name="connsiteX140" fmla="*/ 2011984 w 2376256"/>
                <a:gd name="connsiteY140" fmla="*/ 279985 h 1224078"/>
                <a:gd name="connsiteX141" fmla="*/ 2009180 w 2376256"/>
                <a:gd name="connsiteY141" fmla="*/ 282785 h 1224078"/>
                <a:gd name="connsiteX142" fmla="*/ 1964254 w 2376256"/>
                <a:gd name="connsiteY142" fmla="*/ 282785 h 1224078"/>
                <a:gd name="connsiteX143" fmla="*/ 1961450 w 2376256"/>
                <a:gd name="connsiteY143" fmla="*/ 279985 h 1224078"/>
                <a:gd name="connsiteX144" fmla="*/ 1961450 w 2376256"/>
                <a:gd name="connsiteY144" fmla="*/ 51646 h 1224078"/>
                <a:gd name="connsiteX145" fmla="*/ 2225464 w 2376256"/>
                <a:gd name="connsiteY145" fmla="*/ 173566 h 1224078"/>
                <a:gd name="connsiteX146" fmla="*/ 2125440 w 2376256"/>
                <a:gd name="connsiteY146" fmla="*/ 8988 h 1224078"/>
                <a:gd name="connsiteX147" fmla="*/ 2127787 w 2376256"/>
                <a:gd name="connsiteY147" fmla="*/ 4754 h 1224078"/>
                <a:gd name="connsiteX148" fmla="*/ 2177734 w 2376256"/>
                <a:gd name="connsiteY148" fmla="*/ 4754 h 1224078"/>
                <a:gd name="connsiteX149" fmla="*/ 2180081 w 2376256"/>
                <a:gd name="connsiteY149" fmla="*/ 6122 h 1224078"/>
                <a:gd name="connsiteX150" fmla="*/ 2250828 w 2376256"/>
                <a:gd name="connsiteY150" fmla="*/ 123548 h 1224078"/>
                <a:gd name="connsiteX151" fmla="*/ 2321184 w 2376256"/>
                <a:gd name="connsiteY151" fmla="*/ 6187 h 1224078"/>
                <a:gd name="connsiteX152" fmla="*/ 2323531 w 2376256"/>
                <a:gd name="connsiteY152" fmla="*/ 4819 h 1224078"/>
                <a:gd name="connsiteX153" fmla="*/ 2373478 w 2376256"/>
                <a:gd name="connsiteY153" fmla="*/ 4819 h 1224078"/>
                <a:gd name="connsiteX154" fmla="*/ 2375826 w 2376256"/>
                <a:gd name="connsiteY154" fmla="*/ 9053 h 1224078"/>
                <a:gd name="connsiteX155" fmla="*/ 2275802 w 2376256"/>
                <a:gd name="connsiteY155" fmla="*/ 173631 h 1224078"/>
                <a:gd name="connsiteX156" fmla="*/ 2275802 w 2376256"/>
                <a:gd name="connsiteY156" fmla="*/ 280050 h 1224078"/>
                <a:gd name="connsiteX157" fmla="*/ 2272998 w 2376256"/>
                <a:gd name="connsiteY157" fmla="*/ 282850 h 1224078"/>
                <a:gd name="connsiteX158" fmla="*/ 2228072 w 2376256"/>
                <a:gd name="connsiteY158" fmla="*/ 282850 h 1224078"/>
                <a:gd name="connsiteX159" fmla="*/ 2225268 w 2376256"/>
                <a:gd name="connsiteY159" fmla="*/ 280050 h 1224078"/>
                <a:gd name="connsiteX160" fmla="*/ 2225268 w 2376256"/>
                <a:gd name="connsiteY160" fmla="*/ 173631 h 1224078"/>
                <a:gd name="connsiteX161" fmla="*/ 2114 w 2376256"/>
                <a:gd name="connsiteY161" fmla="*/ 612007 h 1224078"/>
                <a:gd name="connsiteX162" fmla="*/ 145630 w 2376256"/>
                <a:gd name="connsiteY162" fmla="*/ 468269 h 1224078"/>
                <a:gd name="connsiteX163" fmla="*/ 288754 w 2376256"/>
                <a:gd name="connsiteY163" fmla="*/ 612007 h 1224078"/>
                <a:gd name="connsiteX164" fmla="*/ 145630 w 2376256"/>
                <a:gd name="connsiteY164" fmla="*/ 755744 h 1224078"/>
                <a:gd name="connsiteX165" fmla="*/ 2114 w 2376256"/>
                <a:gd name="connsiteY165" fmla="*/ 612007 h 1224078"/>
                <a:gd name="connsiteX166" fmla="*/ 145630 w 2376256"/>
                <a:gd name="connsiteY166" fmla="*/ 708526 h 1224078"/>
                <a:gd name="connsiteX167" fmla="*/ 237046 w 2376256"/>
                <a:gd name="connsiteY167" fmla="*/ 612007 h 1224078"/>
                <a:gd name="connsiteX168" fmla="*/ 145630 w 2376256"/>
                <a:gd name="connsiteY168" fmla="*/ 515487 h 1224078"/>
                <a:gd name="connsiteX169" fmla="*/ 53756 w 2376256"/>
                <a:gd name="connsiteY169" fmla="*/ 612007 h 1224078"/>
                <a:gd name="connsiteX170" fmla="*/ 145630 w 2376256"/>
                <a:gd name="connsiteY170" fmla="*/ 708526 h 1224078"/>
                <a:gd name="connsiteX171" fmla="*/ 343200 w 2376256"/>
                <a:gd name="connsiteY171" fmla="*/ 473024 h 1224078"/>
                <a:gd name="connsiteX172" fmla="*/ 532880 w 2376256"/>
                <a:gd name="connsiteY172" fmla="*/ 473024 h 1224078"/>
                <a:gd name="connsiteX173" fmla="*/ 535684 w 2376256"/>
                <a:gd name="connsiteY173" fmla="*/ 475824 h 1224078"/>
                <a:gd name="connsiteX174" fmla="*/ 535684 w 2376256"/>
                <a:gd name="connsiteY174" fmla="*/ 516725 h 1224078"/>
                <a:gd name="connsiteX175" fmla="*/ 532880 w 2376256"/>
                <a:gd name="connsiteY175" fmla="*/ 519525 h 1224078"/>
                <a:gd name="connsiteX176" fmla="*/ 390538 w 2376256"/>
                <a:gd name="connsiteY176" fmla="*/ 519525 h 1224078"/>
                <a:gd name="connsiteX177" fmla="*/ 390538 w 2376256"/>
                <a:gd name="connsiteY177" fmla="*/ 592599 h 1224078"/>
                <a:gd name="connsiteX178" fmla="*/ 520948 w 2376256"/>
                <a:gd name="connsiteY178" fmla="*/ 592599 h 1224078"/>
                <a:gd name="connsiteX179" fmla="*/ 523752 w 2376256"/>
                <a:gd name="connsiteY179" fmla="*/ 595399 h 1224078"/>
                <a:gd name="connsiteX180" fmla="*/ 523752 w 2376256"/>
                <a:gd name="connsiteY180" fmla="*/ 636299 h 1224078"/>
                <a:gd name="connsiteX181" fmla="*/ 520948 w 2376256"/>
                <a:gd name="connsiteY181" fmla="*/ 639100 h 1224078"/>
                <a:gd name="connsiteX182" fmla="*/ 390538 w 2376256"/>
                <a:gd name="connsiteY182" fmla="*/ 639100 h 1224078"/>
                <a:gd name="connsiteX183" fmla="*/ 390538 w 2376256"/>
                <a:gd name="connsiteY183" fmla="*/ 748319 h 1224078"/>
                <a:gd name="connsiteX184" fmla="*/ 387735 w 2376256"/>
                <a:gd name="connsiteY184" fmla="*/ 751120 h 1224078"/>
                <a:gd name="connsiteX185" fmla="*/ 343200 w 2376256"/>
                <a:gd name="connsiteY185" fmla="*/ 751120 h 1224078"/>
                <a:gd name="connsiteX186" fmla="*/ 340396 w 2376256"/>
                <a:gd name="connsiteY186" fmla="*/ 748319 h 1224078"/>
                <a:gd name="connsiteX187" fmla="*/ 340396 w 2376256"/>
                <a:gd name="connsiteY187" fmla="*/ 475889 h 1224078"/>
                <a:gd name="connsiteX188" fmla="*/ 343200 w 2376256"/>
                <a:gd name="connsiteY188" fmla="*/ 473089 h 1224078"/>
                <a:gd name="connsiteX189" fmla="*/ 768921 w 2376256"/>
                <a:gd name="connsiteY189" fmla="*/ 473024 h 1224078"/>
                <a:gd name="connsiteX190" fmla="*/ 822780 w 2376256"/>
                <a:gd name="connsiteY190" fmla="*/ 473024 h 1224078"/>
                <a:gd name="connsiteX191" fmla="*/ 825389 w 2376256"/>
                <a:gd name="connsiteY191" fmla="*/ 474782 h 1224078"/>
                <a:gd name="connsiteX192" fmla="*/ 931803 w 2376256"/>
                <a:gd name="connsiteY192" fmla="*/ 747212 h 1224078"/>
                <a:gd name="connsiteX193" fmla="*/ 929194 w 2376256"/>
                <a:gd name="connsiteY193" fmla="*/ 750990 h 1224078"/>
                <a:gd name="connsiteX194" fmla="*/ 881856 w 2376256"/>
                <a:gd name="connsiteY194" fmla="*/ 750990 h 1224078"/>
                <a:gd name="connsiteX195" fmla="*/ 879248 w 2376256"/>
                <a:gd name="connsiteY195" fmla="*/ 749231 h 1224078"/>
                <a:gd name="connsiteX196" fmla="*/ 855252 w 2376256"/>
                <a:gd name="connsiteY196" fmla="*/ 686708 h 1224078"/>
                <a:gd name="connsiteX197" fmla="*/ 735993 w 2376256"/>
                <a:gd name="connsiteY197" fmla="*/ 686708 h 1224078"/>
                <a:gd name="connsiteX198" fmla="*/ 711997 w 2376256"/>
                <a:gd name="connsiteY198" fmla="*/ 749231 h 1224078"/>
                <a:gd name="connsiteX199" fmla="*/ 709389 w 2376256"/>
                <a:gd name="connsiteY199" fmla="*/ 750990 h 1224078"/>
                <a:gd name="connsiteX200" fmla="*/ 662507 w 2376256"/>
                <a:gd name="connsiteY200" fmla="*/ 750990 h 1224078"/>
                <a:gd name="connsiteX201" fmla="*/ 659899 w 2376256"/>
                <a:gd name="connsiteY201" fmla="*/ 747212 h 1224078"/>
                <a:gd name="connsiteX202" fmla="*/ 766248 w 2376256"/>
                <a:gd name="connsiteY202" fmla="*/ 474782 h 1224078"/>
                <a:gd name="connsiteX203" fmla="*/ 768856 w 2376256"/>
                <a:gd name="connsiteY203" fmla="*/ 473024 h 1224078"/>
                <a:gd name="connsiteX204" fmla="*/ 839016 w 2376256"/>
                <a:gd name="connsiteY204" fmla="*/ 643398 h 1224078"/>
                <a:gd name="connsiteX205" fmla="*/ 795655 w 2376256"/>
                <a:gd name="connsiteY205" fmla="*/ 530206 h 1224078"/>
                <a:gd name="connsiteX206" fmla="*/ 752294 w 2376256"/>
                <a:gd name="connsiteY206" fmla="*/ 643398 h 1224078"/>
                <a:gd name="connsiteX207" fmla="*/ 838951 w 2376256"/>
                <a:gd name="connsiteY207" fmla="*/ 643398 h 1224078"/>
                <a:gd name="connsiteX208" fmla="*/ 970990 w 2376256"/>
                <a:gd name="connsiteY208" fmla="*/ 475824 h 1224078"/>
                <a:gd name="connsiteX209" fmla="*/ 973794 w 2376256"/>
                <a:gd name="connsiteY209" fmla="*/ 473024 h 1224078"/>
                <a:gd name="connsiteX210" fmla="*/ 1081969 w 2376256"/>
                <a:gd name="connsiteY210" fmla="*/ 473024 h 1224078"/>
                <a:gd name="connsiteX211" fmla="*/ 1181732 w 2376256"/>
                <a:gd name="connsiteY211" fmla="*/ 561598 h 1224078"/>
                <a:gd name="connsiteX212" fmla="*/ 1081969 w 2376256"/>
                <a:gd name="connsiteY212" fmla="*/ 650562 h 1224078"/>
                <a:gd name="connsiteX213" fmla="*/ 1021133 w 2376256"/>
                <a:gd name="connsiteY213" fmla="*/ 650562 h 1224078"/>
                <a:gd name="connsiteX214" fmla="*/ 1021133 w 2376256"/>
                <a:gd name="connsiteY214" fmla="*/ 748254 h 1224078"/>
                <a:gd name="connsiteX215" fmla="*/ 1018329 w 2376256"/>
                <a:gd name="connsiteY215" fmla="*/ 751055 h 1224078"/>
                <a:gd name="connsiteX216" fmla="*/ 973794 w 2376256"/>
                <a:gd name="connsiteY216" fmla="*/ 751055 h 1224078"/>
                <a:gd name="connsiteX217" fmla="*/ 970990 w 2376256"/>
                <a:gd name="connsiteY217" fmla="*/ 748254 h 1224078"/>
                <a:gd name="connsiteX218" fmla="*/ 970990 w 2376256"/>
                <a:gd name="connsiteY218" fmla="*/ 475824 h 1224078"/>
                <a:gd name="connsiteX219" fmla="*/ 1077926 w 2376256"/>
                <a:gd name="connsiteY219" fmla="*/ 603736 h 1224078"/>
                <a:gd name="connsiteX220" fmla="*/ 1130416 w 2376256"/>
                <a:gd name="connsiteY220" fmla="*/ 561663 h 1224078"/>
                <a:gd name="connsiteX221" fmla="*/ 1077926 w 2376256"/>
                <a:gd name="connsiteY221" fmla="*/ 519981 h 1224078"/>
                <a:gd name="connsiteX222" fmla="*/ 1021068 w 2376256"/>
                <a:gd name="connsiteY222" fmla="*/ 519981 h 1224078"/>
                <a:gd name="connsiteX223" fmla="*/ 1021068 w 2376256"/>
                <a:gd name="connsiteY223" fmla="*/ 603801 h 1224078"/>
                <a:gd name="connsiteX224" fmla="*/ 1077926 w 2376256"/>
                <a:gd name="connsiteY224" fmla="*/ 603801 h 1224078"/>
                <a:gd name="connsiteX225" fmla="*/ 1232200 w 2376256"/>
                <a:gd name="connsiteY225" fmla="*/ 475824 h 1224078"/>
                <a:gd name="connsiteX226" fmla="*/ 1235005 w 2376256"/>
                <a:gd name="connsiteY226" fmla="*/ 473024 h 1224078"/>
                <a:gd name="connsiteX227" fmla="*/ 1343179 w 2376256"/>
                <a:gd name="connsiteY227" fmla="*/ 473024 h 1224078"/>
                <a:gd name="connsiteX228" fmla="*/ 1442942 w 2376256"/>
                <a:gd name="connsiteY228" fmla="*/ 561598 h 1224078"/>
                <a:gd name="connsiteX229" fmla="*/ 1343179 w 2376256"/>
                <a:gd name="connsiteY229" fmla="*/ 650562 h 1224078"/>
                <a:gd name="connsiteX230" fmla="*/ 1282343 w 2376256"/>
                <a:gd name="connsiteY230" fmla="*/ 650562 h 1224078"/>
                <a:gd name="connsiteX231" fmla="*/ 1282343 w 2376256"/>
                <a:gd name="connsiteY231" fmla="*/ 748254 h 1224078"/>
                <a:gd name="connsiteX232" fmla="*/ 1279539 w 2376256"/>
                <a:gd name="connsiteY232" fmla="*/ 751055 h 1224078"/>
                <a:gd name="connsiteX233" fmla="*/ 1235005 w 2376256"/>
                <a:gd name="connsiteY233" fmla="*/ 751055 h 1224078"/>
                <a:gd name="connsiteX234" fmla="*/ 1232200 w 2376256"/>
                <a:gd name="connsiteY234" fmla="*/ 748254 h 1224078"/>
                <a:gd name="connsiteX235" fmla="*/ 1232200 w 2376256"/>
                <a:gd name="connsiteY235" fmla="*/ 475824 h 1224078"/>
                <a:gd name="connsiteX236" fmla="*/ 1339136 w 2376256"/>
                <a:gd name="connsiteY236" fmla="*/ 603736 h 1224078"/>
                <a:gd name="connsiteX237" fmla="*/ 1391626 w 2376256"/>
                <a:gd name="connsiteY237" fmla="*/ 561663 h 1224078"/>
                <a:gd name="connsiteX238" fmla="*/ 1339136 w 2376256"/>
                <a:gd name="connsiteY238" fmla="*/ 519981 h 1224078"/>
                <a:gd name="connsiteX239" fmla="*/ 1282278 w 2376256"/>
                <a:gd name="connsiteY239" fmla="*/ 519981 h 1224078"/>
                <a:gd name="connsiteX240" fmla="*/ 1282278 w 2376256"/>
                <a:gd name="connsiteY240" fmla="*/ 603801 h 1224078"/>
                <a:gd name="connsiteX241" fmla="*/ 1339136 w 2376256"/>
                <a:gd name="connsiteY241" fmla="*/ 603801 h 1224078"/>
                <a:gd name="connsiteX242" fmla="*/ 1496149 w 2376256"/>
                <a:gd name="connsiteY242" fmla="*/ 473089 h 1224078"/>
                <a:gd name="connsiteX243" fmla="*/ 1540684 w 2376256"/>
                <a:gd name="connsiteY243" fmla="*/ 473089 h 1224078"/>
                <a:gd name="connsiteX244" fmla="*/ 1543488 w 2376256"/>
                <a:gd name="connsiteY244" fmla="*/ 475889 h 1224078"/>
                <a:gd name="connsiteX245" fmla="*/ 1543488 w 2376256"/>
                <a:gd name="connsiteY245" fmla="*/ 704228 h 1224078"/>
                <a:gd name="connsiteX246" fmla="*/ 1674289 w 2376256"/>
                <a:gd name="connsiteY246" fmla="*/ 704228 h 1224078"/>
                <a:gd name="connsiteX247" fmla="*/ 1677092 w 2376256"/>
                <a:gd name="connsiteY247" fmla="*/ 707028 h 1224078"/>
                <a:gd name="connsiteX248" fmla="*/ 1677092 w 2376256"/>
                <a:gd name="connsiteY248" fmla="*/ 748319 h 1224078"/>
                <a:gd name="connsiteX249" fmla="*/ 1674289 w 2376256"/>
                <a:gd name="connsiteY249" fmla="*/ 751120 h 1224078"/>
                <a:gd name="connsiteX250" fmla="*/ 1493345 w 2376256"/>
                <a:gd name="connsiteY250" fmla="*/ 751120 h 1224078"/>
                <a:gd name="connsiteX251" fmla="*/ 1493345 w 2376256"/>
                <a:gd name="connsiteY251" fmla="*/ 475889 h 1224078"/>
                <a:gd name="connsiteX252" fmla="*/ 1496149 w 2376256"/>
                <a:gd name="connsiteY252" fmla="*/ 473089 h 1224078"/>
                <a:gd name="connsiteX253" fmla="*/ 1727169 w 2376256"/>
                <a:gd name="connsiteY253" fmla="*/ 473089 h 1224078"/>
                <a:gd name="connsiteX254" fmla="*/ 1771704 w 2376256"/>
                <a:gd name="connsiteY254" fmla="*/ 473089 h 1224078"/>
                <a:gd name="connsiteX255" fmla="*/ 1774508 w 2376256"/>
                <a:gd name="connsiteY255" fmla="*/ 475889 h 1224078"/>
                <a:gd name="connsiteX256" fmla="*/ 1774508 w 2376256"/>
                <a:gd name="connsiteY256" fmla="*/ 748319 h 1224078"/>
                <a:gd name="connsiteX257" fmla="*/ 1771704 w 2376256"/>
                <a:gd name="connsiteY257" fmla="*/ 751120 h 1224078"/>
                <a:gd name="connsiteX258" fmla="*/ 1727169 w 2376256"/>
                <a:gd name="connsiteY258" fmla="*/ 751120 h 1224078"/>
                <a:gd name="connsiteX259" fmla="*/ 1724365 w 2376256"/>
                <a:gd name="connsiteY259" fmla="*/ 748319 h 1224078"/>
                <a:gd name="connsiteX260" fmla="*/ 1724365 w 2376256"/>
                <a:gd name="connsiteY260" fmla="*/ 475889 h 1224078"/>
                <a:gd name="connsiteX261" fmla="*/ 1727169 w 2376256"/>
                <a:gd name="connsiteY261" fmla="*/ 473089 h 1224078"/>
                <a:gd name="connsiteX262" fmla="*/ 1844082 w 2376256"/>
                <a:gd name="connsiteY262" fmla="*/ 473089 h 1224078"/>
                <a:gd name="connsiteX263" fmla="*/ 2033762 w 2376256"/>
                <a:gd name="connsiteY263" fmla="*/ 473089 h 1224078"/>
                <a:gd name="connsiteX264" fmla="*/ 2036565 w 2376256"/>
                <a:gd name="connsiteY264" fmla="*/ 475889 h 1224078"/>
                <a:gd name="connsiteX265" fmla="*/ 2036565 w 2376256"/>
                <a:gd name="connsiteY265" fmla="*/ 516790 h 1224078"/>
                <a:gd name="connsiteX266" fmla="*/ 2033762 w 2376256"/>
                <a:gd name="connsiteY266" fmla="*/ 519590 h 1224078"/>
                <a:gd name="connsiteX267" fmla="*/ 1891420 w 2376256"/>
                <a:gd name="connsiteY267" fmla="*/ 519590 h 1224078"/>
                <a:gd name="connsiteX268" fmla="*/ 1891420 w 2376256"/>
                <a:gd name="connsiteY268" fmla="*/ 583937 h 1224078"/>
                <a:gd name="connsiteX269" fmla="*/ 2015114 w 2376256"/>
                <a:gd name="connsiteY269" fmla="*/ 583937 h 1224078"/>
                <a:gd name="connsiteX270" fmla="*/ 2017917 w 2376256"/>
                <a:gd name="connsiteY270" fmla="*/ 586737 h 1224078"/>
                <a:gd name="connsiteX271" fmla="*/ 2017917 w 2376256"/>
                <a:gd name="connsiteY271" fmla="*/ 627247 h 1224078"/>
                <a:gd name="connsiteX272" fmla="*/ 2015114 w 2376256"/>
                <a:gd name="connsiteY272" fmla="*/ 630047 h 1224078"/>
                <a:gd name="connsiteX273" fmla="*/ 1891420 w 2376256"/>
                <a:gd name="connsiteY273" fmla="*/ 630047 h 1224078"/>
                <a:gd name="connsiteX274" fmla="*/ 1891420 w 2376256"/>
                <a:gd name="connsiteY274" fmla="*/ 704684 h 1224078"/>
                <a:gd name="connsiteX275" fmla="*/ 2033762 w 2376256"/>
                <a:gd name="connsiteY275" fmla="*/ 704684 h 1224078"/>
                <a:gd name="connsiteX276" fmla="*/ 2036565 w 2376256"/>
                <a:gd name="connsiteY276" fmla="*/ 707484 h 1224078"/>
                <a:gd name="connsiteX277" fmla="*/ 2036565 w 2376256"/>
                <a:gd name="connsiteY277" fmla="*/ 748384 h 1224078"/>
                <a:gd name="connsiteX278" fmla="*/ 2033762 w 2376256"/>
                <a:gd name="connsiteY278" fmla="*/ 751185 h 1224078"/>
                <a:gd name="connsiteX279" fmla="*/ 1844082 w 2376256"/>
                <a:gd name="connsiteY279" fmla="*/ 751185 h 1224078"/>
                <a:gd name="connsiteX280" fmla="*/ 1841278 w 2376256"/>
                <a:gd name="connsiteY280" fmla="*/ 748384 h 1224078"/>
                <a:gd name="connsiteX281" fmla="*/ 1841278 w 2376256"/>
                <a:gd name="connsiteY281" fmla="*/ 475955 h 1224078"/>
                <a:gd name="connsiteX282" fmla="*/ 1844082 w 2376256"/>
                <a:gd name="connsiteY282" fmla="*/ 473154 h 1224078"/>
                <a:gd name="connsiteX283" fmla="*/ 2093359 w 2376256"/>
                <a:gd name="connsiteY283" fmla="*/ 475889 h 1224078"/>
                <a:gd name="connsiteX284" fmla="*/ 2096163 w 2376256"/>
                <a:gd name="connsiteY284" fmla="*/ 473089 h 1224078"/>
                <a:gd name="connsiteX285" fmla="*/ 2183276 w 2376256"/>
                <a:gd name="connsiteY285" fmla="*/ 473089 h 1224078"/>
                <a:gd name="connsiteX286" fmla="*/ 2326401 w 2376256"/>
                <a:gd name="connsiteY286" fmla="*/ 612072 h 1224078"/>
                <a:gd name="connsiteX287" fmla="*/ 2183276 w 2376256"/>
                <a:gd name="connsiteY287" fmla="*/ 751055 h 1224078"/>
                <a:gd name="connsiteX288" fmla="*/ 2096163 w 2376256"/>
                <a:gd name="connsiteY288" fmla="*/ 751055 h 1224078"/>
                <a:gd name="connsiteX289" fmla="*/ 2093359 w 2376256"/>
                <a:gd name="connsiteY289" fmla="*/ 748254 h 1224078"/>
                <a:gd name="connsiteX290" fmla="*/ 2093359 w 2376256"/>
                <a:gd name="connsiteY290" fmla="*/ 475824 h 1224078"/>
                <a:gd name="connsiteX291" fmla="*/ 2180798 w 2376256"/>
                <a:gd name="connsiteY291" fmla="*/ 704228 h 1224078"/>
                <a:gd name="connsiteX292" fmla="*/ 2274628 w 2376256"/>
                <a:gd name="connsiteY292" fmla="*/ 612072 h 1224078"/>
                <a:gd name="connsiteX293" fmla="*/ 2180798 w 2376256"/>
                <a:gd name="connsiteY293" fmla="*/ 519916 h 1224078"/>
                <a:gd name="connsiteX294" fmla="*/ 2143436 w 2376256"/>
                <a:gd name="connsiteY294" fmla="*/ 519916 h 1224078"/>
                <a:gd name="connsiteX295" fmla="*/ 2143436 w 2376256"/>
                <a:gd name="connsiteY295" fmla="*/ 704163 h 1224078"/>
                <a:gd name="connsiteX296" fmla="*/ 2180798 w 2376256"/>
                <a:gd name="connsiteY296" fmla="*/ 704163 h 1224078"/>
                <a:gd name="connsiteX297" fmla="*/ 549 w 2376256"/>
                <a:gd name="connsiteY297" fmla="*/ 1184937 h 1224078"/>
                <a:gd name="connsiteX298" fmla="*/ 26370 w 2376256"/>
                <a:gd name="connsiteY298" fmla="*/ 1150028 h 1224078"/>
                <a:gd name="connsiteX299" fmla="*/ 30217 w 2376256"/>
                <a:gd name="connsiteY299" fmla="*/ 1149442 h 1224078"/>
                <a:gd name="connsiteX300" fmla="*/ 110288 w 2376256"/>
                <a:gd name="connsiteY300" fmla="*/ 1178359 h 1224078"/>
                <a:gd name="connsiteX301" fmla="*/ 163170 w 2376256"/>
                <a:gd name="connsiteY301" fmla="*/ 1140650 h 1224078"/>
                <a:gd name="connsiteX302" fmla="*/ 121438 w 2376256"/>
                <a:gd name="connsiteY302" fmla="*/ 1104504 h 1224078"/>
                <a:gd name="connsiteX303" fmla="*/ 72535 w 2376256"/>
                <a:gd name="connsiteY303" fmla="*/ 1092976 h 1224078"/>
                <a:gd name="connsiteX304" fmla="*/ 4135 w 2376256"/>
                <a:gd name="connsiteY304" fmla="*/ 1019903 h 1224078"/>
                <a:gd name="connsiteX305" fmla="*/ 106311 w 2376256"/>
                <a:gd name="connsiteY305" fmla="*/ 936539 h 1224078"/>
                <a:gd name="connsiteX306" fmla="*/ 206074 w 2376256"/>
                <a:gd name="connsiteY306" fmla="*/ 973532 h 1224078"/>
                <a:gd name="connsiteX307" fmla="*/ 206205 w 2376256"/>
                <a:gd name="connsiteY307" fmla="*/ 977504 h 1224078"/>
                <a:gd name="connsiteX308" fmla="*/ 177319 w 2376256"/>
                <a:gd name="connsiteY308" fmla="*/ 1008440 h 1224078"/>
                <a:gd name="connsiteX309" fmla="*/ 173472 w 2376256"/>
                <a:gd name="connsiteY309" fmla="*/ 1008570 h 1224078"/>
                <a:gd name="connsiteX310" fmla="*/ 105528 w 2376256"/>
                <a:gd name="connsiteY310" fmla="*/ 981803 h 1224078"/>
                <a:gd name="connsiteX311" fmla="*/ 54604 w 2376256"/>
                <a:gd name="connsiteY311" fmla="*/ 1016777 h 1224078"/>
                <a:gd name="connsiteX312" fmla="*/ 97117 w 2376256"/>
                <a:gd name="connsiteY312" fmla="*/ 1050903 h 1224078"/>
                <a:gd name="connsiteX313" fmla="*/ 146021 w 2376256"/>
                <a:gd name="connsiteY313" fmla="*/ 1062431 h 1224078"/>
                <a:gd name="connsiteX314" fmla="*/ 214029 w 2376256"/>
                <a:gd name="connsiteY314" fmla="*/ 1137068 h 1224078"/>
                <a:gd name="connsiteX315" fmla="*/ 108658 w 2376256"/>
                <a:gd name="connsiteY315" fmla="*/ 1224014 h 1224078"/>
                <a:gd name="connsiteX316" fmla="*/ 1070 w 2376256"/>
                <a:gd name="connsiteY316" fmla="*/ 1188779 h 1224078"/>
                <a:gd name="connsiteX317" fmla="*/ 549 w 2376256"/>
                <a:gd name="connsiteY317" fmla="*/ 1184872 h 1224078"/>
                <a:gd name="connsiteX318" fmla="*/ 249435 w 2376256"/>
                <a:gd name="connsiteY318" fmla="*/ 1080667 h 1224078"/>
                <a:gd name="connsiteX319" fmla="*/ 393342 w 2376256"/>
                <a:gd name="connsiteY319" fmla="*/ 936539 h 1224078"/>
                <a:gd name="connsiteX320" fmla="*/ 515992 w 2376256"/>
                <a:gd name="connsiteY320" fmla="*/ 1003621 h 1224078"/>
                <a:gd name="connsiteX321" fmla="*/ 515014 w 2376256"/>
                <a:gd name="connsiteY321" fmla="*/ 1007463 h 1224078"/>
                <a:gd name="connsiteX322" fmla="*/ 476478 w 2376256"/>
                <a:gd name="connsiteY322" fmla="*/ 1030388 h 1224078"/>
                <a:gd name="connsiteX323" fmla="*/ 472696 w 2376256"/>
                <a:gd name="connsiteY323" fmla="*/ 1029346 h 1224078"/>
                <a:gd name="connsiteX324" fmla="*/ 393342 w 2376256"/>
                <a:gd name="connsiteY324" fmla="*/ 983757 h 1224078"/>
                <a:gd name="connsiteX325" fmla="*/ 301469 w 2376256"/>
                <a:gd name="connsiteY325" fmla="*/ 1080276 h 1224078"/>
                <a:gd name="connsiteX326" fmla="*/ 393342 w 2376256"/>
                <a:gd name="connsiteY326" fmla="*/ 1176796 h 1224078"/>
                <a:gd name="connsiteX327" fmla="*/ 473087 w 2376256"/>
                <a:gd name="connsiteY327" fmla="*/ 1131206 h 1224078"/>
                <a:gd name="connsiteX328" fmla="*/ 476869 w 2376256"/>
                <a:gd name="connsiteY328" fmla="*/ 1130164 h 1224078"/>
                <a:gd name="connsiteX329" fmla="*/ 515340 w 2376256"/>
                <a:gd name="connsiteY329" fmla="*/ 1152764 h 1224078"/>
                <a:gd name="connsiteX330" fmla="*/ 516318 w 2376256"/>
                <a:gd name="connsiteY330" fmla="*/ 1156606 h 1224078"/>
                <a:gd name="connsiteX331" fmla="*/ 392886 w 2376256"/>
                <a:gd name="connsiteY331" fmla="*/ 1224078 h 1224078"/>
                <a:gd name="connsiteX332" fmla="*/ 249370 w 2376256"/>
                <a:gd name="connsiteY332" fmla="*/ 1080732 h 1224078"/>
                <a:gd name="connsiteX333" fmla="*/ 566721 w 2376256"/>
                <a:gd name="connsiteY333" fmla="*/ 941293 h 1224078"/>
                <a:gd name="connsiteX334" fmla="*/ 611256 w 2376256"/>
                <a:gd name="connsiteY334" fmla="*/ 941293 h 1224078"/>
                <a:gd name="connsiteX335" fmla="*/ 614060 w 2376256"/>
                <a:gd name="connsiteY335" fmla="*/ 944094 h 1224078"/>
                <a:gd name="connsiteX336" fmla="*/ 614060 w 2376256"/>
                <a:gd name="connsiteY336" fmla="*/ 1216524 h 1224078"/>
                <a:gd name="connsiteX337" fmla="*/ 611256 w 2376256"/>
                <a:gd name="connsiteY337" fmla="*/ 1219324 h 1224078"/>
                <a:gd name="connsiteX338" fmla="*/ 566721 w 2376256"/>
                <a:gd name="connsiteY338" fmla="*/ 1219324 h 1224078"/>
                <a:gd name="connsiteX339" fmla="*/ 563917 w 2376256"/>
                <a:gd name="connsiteY339" fmla="*/ 1216524 h 1224078"/>
                <a:gd name="connsiteX340" fmla="*/ 563917 w 2376256"/>
                <a:gd name="connsiteY340" fmla="*/ 944094 h 1224078"/>
                <a:gd name="connsiteX341" fmla="*/ 566721 w 2376256"/>
                <a:gd name="connsiteY341" fmla="*/ 941293 h 1224078"/>
                <a:gd name="connsiteX342" fmla="*/ 683634 w 2376256"/>
                <a:gd name="connsiteY342" fmla="*/ 941293 h 1224078"/>
                <a:gd name="connsiteX343" fmla="*/ 873314 w 2376256"/>
                <a:gd name="connsiteY343" fmla="*/ 941293 h 1224078"/>
                <a:gd name="connsiteX344" fmla="*/ 876118 w 2376256"/>
                <a:gd name="connsiteY344" fmla="*/ 944094 h 1224078"/>
                <a:gd name="connsiteX345" fmla="*/ 876118 w 2376256"/>
                <a:gd name="connsiteY345" fmla="*/ 984994 h 1224078"/>
                <a:gd name="connsiteX346" fmla="*/ 873314 w 2376256"/>
                <a:gd name="connsiteY346" fmla="*/ 987795 h 1224078"/>
                <a:gd name="connsiteX347" fmla="*/ 730972 w 2376256"/>
                <a:gd name="connsiteY347" fmla="*/ 987795 h 1224078"/>
                <a:gd name="connsiteX348" fmla="*/ 730972 w 2376256"/>
                <a:gd name="connsiteY348" fmla="*/ 1052141 h 1224078"/>
                <a:gd name="connsiteX349" fmla="*/ 854665 w 2376256"/>
                <a:gd name="connsiteY349" fmla="*/ 1052141 h 1224078"/>
                <a:gd name="connsiteX350" fmla="*/ 857469 w 2376256"/>
                <a:gd name="connsiteY350" fmla="*/ 1054941 h 1224078"/>
                <a:gd name="connsiteX351" fmla="*/ 857469 w 2376256"/>
                <a:gd name="connsiteY351" fmla="*/ 1095451 h 1224078"/>
                <a:gd name="connsiteX352" fmla="*/ 854665 w 2376256"/>
                <a:gd name="connsiteY352" fmla="*/ 1098252 h 1224078"/>
                <a:gd name="connsiteX353" fmla="*/ 730972 w 2376256"/>
                <a:gd name="connsiteY353" fmla="*/ 1098252 h 1224078"/>
                <a:gd name="connsiteX354" fmla="*/ 730972 w 2376256"/>
                <a:gd name="connsiteY354" fmla="*/ 1172888 h 1224078"/>
                <a:gd name="connsiteX355" fmla="*/ 873314 w 2376256"/>
                <a:gd name="connsiteY355" fmla="*/ 1172888 h 1224078"/>
                <a:gd name="connsiteX356" fmla="*/ 876118 w 2376256"/>
                <a:gd name="connsiteY356" fmla="*/ 1175689 h 1224078"/>
                <a:gd name="connsiteX357" fmla="*/ 876118 w 2376256"/>
                <a:gd name="connsiteY357" fmla="*/ 1216589 h 1224078"/>
                <a:gd name="connsiteX358" fmla="*/ 873314 w 2376256"/>
                <a:gd name="connsiteY358" fmla="*/ 1219389 h 1224078"/>
                <a:gd name="connsiteX359" fmla="*/ 683634 w 2376256"/>
                <a:gd name="connsiteY359" fmla="*/ 1219389 h 1224078"/>
                <a:gd name="connsiteX360" fmla="*/ 680829 w 2376256"/>
                <a:gd name="connsiteY360" fmla="*/ 1216589 h 1224078"/>
                <a:gd name="connsiteX361" fmla="*/ 680829 w 2376256"/>
                <a:gd name="connsiteY361" fmla="*/ 944159 h 1224078"/>
                <a:gd name="connsiteX362" fmla="*/ 683634 w 2376256"/>
                <a:gd name="connsiteY362" fmla="*/ 941358 h 1224078"/>
                <a:gd name="connsiteX363" fmla="*/ 935715 w 2376256"/>
                <a:gd name="connsiteY363" fmla="*/ 941293 h 1224078"/>
                <a:gd name="connsiteX364" fmla="*/ 982792 w 2376256"/>
                <a:gd name="connsiteY364" fmla="*/ 941293 h 1224078"/>
                <a:gd name="connsiteX365" fmla="*/ 985075 w 2376256"/>
                <a:gd name="connsiteY365" fmla="*/ 942466 h 1224078"/>
                <a:gd name="connsiteX366" fmla="*/ 1122982 w 2376256"/>
                <a:gd name="connsiteY366" fmla="*/ 1137068 h 1224078"/>
                <a:gd name="connsiteX367" fmla="*/ 1122982 w 2376256"/>
                <a:gd name="connsiteY367" fmla="*/ 944029 h 1224078"/>
                <a:gd name="connsiteX368" fmla="*/ 1125787 w 2376256"/>
                <a:gd name="connsiteY368" fmla="*/ 941228 h 1224078"/>
                <a:gd name="connsiteX369" fmla="*/ 1170321 w 2376256"/>
                <a:gd name="connsiteY369" fmla="*/ 941228 h 1224078"/>
                <a:gd name="connsiteX370" fmla="*/ 1173125 w 2376256"/>
                <a:gd name="connsiteY370" fmla="*/ 944029 h 1224078"/>
                <a:gd name="connsiteX371" fmla="*/ 1173125 w 2376256"/>
                <a:gd name="connsiteY371" fmla="*/ 1216459 h 1224078"/>
                <a:gd name="connsiteX372" fmla="*/ 1170321 w 2376256"/>
                <a:gd name="connsiteY372" fmla="*/ 1219259 h 1224078"/>
                <a:gd name="connsiteX373" fmla="*/ 1123244 w 2376256"/>
                <a:gd name="connsiteY373" fmla="*/ 1219259 h 1224078"/>
                <a:gd name="connsiteX374" fmla="*/ 1120961 w 2376256"/>
                <a:gd name="connsiteY374" fmla="*/ 1218087 h 1224078"/>
                <a:gd name="connsiteX375" fmla="*/ 983053 w 2376256"/>
                <a:gd name="connsiteY375" fmla="*/ 1023094 h 1224078"/>
                <a:gd name="connsiteX376" fmla="*/ 983053 w 2376256"/>
                <a:gd name="connsiteY376" fmla="*/ 1216524 h 1224078"/>
                <a:gd name="connsiteX377" fmla="*/ 980250 w 2376256"/>
                <a:gd name="connsiteY377" fmla="*/ 1219324 h 1224078"/>
                <a:gd name="connsiteX378" fmla="*/ 935715 w 2376256"/>
                <a:gd name="connsiteY378" fmla="*/ 1219324 h 1224078"/>
                <a:gd name="connsiteX379" fmla="*/ 932911 w 2376256"/>
                <a:gd name="connsiteY379" fmla="*/ 1216524 h 1224078"/>
                <a:gd name="connsiteX380" fmla="*/ 932911 w 2376256"/>
                <a:gd name="connsiteY380" fmla="*/ 944094 h 1224078"/>
                <a:gd name="connsiteX381" fmla="*/ 935715 w 2376256"/>
                <a:gd name="connsiteY381" fmla="*/ 941293 h 1224078"/>
                <a:gd name="connsiteX382" fmla="*/ 1224767 w 2376256"/>
                <a:gd name="connsiteY382" fmla="*/ 1080667 h 1224078"/>
                <a:gd name="connsiteX383" fmla="*/ 1368674 w 2376256"/>
                <a:gd name="connsiteY383" fmla="*/ 936539 h 1224078"/>
                <a:gd name="connsiteX384" fmla="*/ 1491324 w 2376256"/>
                <a:gd name="connsiteY384" fmla="*/ 1003621 h 1224078"/>
                <a:gd name="connsiteX385" fmla="*/ 1490346 w 2376256"/>
                <a:gd name="connsiteY385" fmla="*/ 1007463 h 1224078"/>
                <a:gd name="connsiteX386" fmla="*/ 1451810 w 2376256"/>
                <a:gd name="connsiteY386" fmla="*/ 1030388 h 1224078"/>
                <a:gd name="connsiteX387" fmla="*/ 1448028 w 2376256"/>
                <a:gd name="connsiteY387" fmla="*/ 1029346 h 1224078"/>
                <a:gd name="connsiteX388" fmla="*/ 1368674 w 2376256"/>
                <a:gd name="connsiteY388" fmla="*/ 983757 h 1224078"/>
                <a:gd name="connsiteX389" fmla="*/ 1276866 w 2376256"/>
                <a:gd name="connsiteY389" fmla="*/ 1080276 h 1224078"/>
                <a:gd name="connsiteX390" fmla="*/ 1368674 w 2376256"/>
                <a:gd name="connsiteY390" fmla="*/ 1176796 h 1224078"/>
                <a:gd name="connsiteX391" fmla="*/ 1448419 w 2376256"/>
                <a:gd name="connsiteY391" fmla="*/ 1131206 h 1224078"/>
                <a:gd name="connsiteX392" fmla="*/ 1452201 w 2376256"/>
                <a:gd name="connsiteY392" fmla="*/ 1130164 h 1224078"/>
                <a:gd name="connsiteX393" fmla="*/ 1490672 w 2376256"/>
                <a:gd name="connsiteY393" fmla="*/ 1152764 h 1224078"/>
                <a:gd name="connsiteX394" fmla="*/ 1491650 w 2376256"/>
                <a:gd name="connsiteY394" fmla="*/ 1156606 h 1224078"/>
                <a:gd name="connsiteX395" fmla="*/ 1368217 w 2376256"/>
                <a:gd name="connsiteY395" fmla="*/ 1224078 h 1224078"/>
                <a:gd name="connsiteX396" fmla="*/ 1224702 w 2376256"/>
                <a:gd name="connsiteY396" fmla="*/ 1080732 h 1224078"/>
                <a:gd name="connsiteX397" fmla="*/ 1542053 w 2376256"/>
                <a:gd name="connsiteY397" fmla="*/ 941293 h 1224078"/>
                <a:gd name="connsiteX398" fmla="*/ 1731733 w 2376256"/>
                <a:gd name="connsiteY398" fmla="*/ 941293 h 1224078"/>
                <a:gd name="connsiteX399" fmla="*/ 1734538 w 2376256"/>
                <a:gd name="connsiteY399" fmla="*/ 944094 h 1224078"/>
                <a:gd name="connsiteX400" fmla="*/ 1734538 w 2376256"/>
                <a:gd name="connsiteY400" fmla="*/ 984994 h 1224078"/>
                <a:gd name="connsiteX401" fmla="*/ 1731733 w 2376256"/>
                <a:gd name="connsiteY401" fmla="*/ 987795 h 1224078"/>
                <a:gd name="connsiteX402" fmla="*/ 1589392 w 2376256"/>
                <a:gd name="connsiteY402" fmla="*/ 987795 h 1224078"/>
                <a:gd name="connsiteX403" fmla="*/ 1589392 w 2376256"/>
                <a:gd name="connsiteY403" fmla="*/ 1052141 h 1224078"/>
                <a:gd name="connsiteX404" fmla="*/ 1713085 w 2376256"/>
                <a:gd name="connsiteY404" fmla="*/ 1052141 h 1224078"/>
                <a:gd name="connsiteX405" fmla="*/ 1715889 w 2376256"/>
                <a:gd name="connsiteY405" fmla="*/ 1054941 h 1224078"/>
                <a:gd name="connsiteX406" fmla="*/ 1715889 w 2376256"/>
                <a:gd name="connsiteY406" fmla="*/ 1095451 h 1224078"/>
                <a:gd name="connsiteX407" fmla="*/ 1713085 w 2376256"/>
                <a:gd name="connsiteY407" fmla="*/ 1098252 h 1224078"/>
                <a:gd name="connsiteX408" fmla="*/ 1589392 w 2376256"/>
                <a:gd name="connsiteY408" fmla="*/ 1098252 h 1224078"/>
                <a:gd name="connsiteX409" fmla="*/ 1589392 w 2376256"/>
                <a:gd name="connsiteY409" fmla="*/ 1172888 h 1224078"/>
                <a:gd name="connsiteX410" fmla="*/ 1731733 w 2376256"/>
                <a:gd name="connsiteY410" fmla="*/ 1172888 h 1224078"/>
                <a:gd name="connsiteX411" fmla="*/ 1734538 w 2376256"/>
                <a:gd name="connsiteY411" fmla="*/ 1175689 h 1224078"/>
                <a:gd name="connsiteX412" fmla="*/ 1734538 w 2376256"/>
                <a:gd name="connsiteY412" fmla="*/ 1216589 h 1224078"/>
                <a:gd name="connsiteX413" fmla="*/ 1731733 w 2376256"/>
                <a:gd name="connsiteY413" fmla="*/ 1219389 h 1224078"/>
                <a:gd name="connsiteX414" fmla="*/ 1542053 w 2376256"/>
                <a:gd name="connsiteY414" fmla="*/ 1219389 h 1224078"/>
                <a:gd name="connsiteX415" fmla="*/ 1539250 w 2376256"/>
                <a:gd name="connsiteY415" fmla="*/ 1216589 h 1224078"/>
                <a:gd name="connsiteX416" fmla="*/ 1539250 w 2376256"/>
                <a:gd name="connsiteY416" fmla="*/ 944159 h 1224078"/>
                <a:gd name="connsiteX417" fmla="*/ 1542053 w 2376256"/>
                <a:gd name="connsiteY417" fmla="*/ 941358 h 1224078"/>
                <a:gd name="connsiteX418" fmla="*/ 1773856 w 2376256"/>
                <a:gd name="connsiteY418" fmla="*/ 1184937 h 1224078"/>
                <a:gd name="connsiteX419" fmla="*/ 1799677 w 2376256"/>
                <a:gd name="connsiteY419" fmla="*/ 1150028 h 1224078"/>
                <a:gd name="connsiteX420" fmla="*/ 1803524 w 2376256"/>
                <a:gd name="connsiteY420" fmla="*/ 1149442 h 1224078"/>
                <a:gd name="connsiteX421" fmla="*/ 1883595 w 2376256"/>
                <a:gd name="connsiteY421" fmla="*/ 1178359 h 1224078"/>
                <a:gd name="connsiteX422" fmla="*/ 1936476 w 2376256"/>
                <a:gd name="connsiteY422" fmla="*/ 1140650 h 1224078"/>
                <a:gd name="connsiteX423" fmla="*/ 1894745 w 2376256"/>
                <a:gd name="connsiteY423" fmla="*/ 1104504 h 1224078"/>
                <a:gd name="connsiteX424" fmla="*/ 1845842 w 2376256"/>
                <a:gd name="connsiteY424" fmla="*/ 1092976 h 1224078"/>
                <a:gd name="connsiteX425" fmla="*/ 1777442 w 2376256"/>
                <a:gd name="connsiteY425" fmla="*/ 1019903 h 1224078"/>
                <a:gd name="connsiteX426" fmla="*/ 1879618 w 2376256"/>
                <a:gd name="connsiteY426" fmla="*/ 936539 h 1224078"/>
                <a:gd name="connsiteX427" fmla="*/ 1979382 w 2376256"/>
                <a:gd name="connsiteY427" fmla="*/ 973532 h 1224078"/>
                <a:gd name="connsiteX428" fmla="*/ 1979511 w 2376256"/>
                <a:gd name="connsiteY428" fmla="*/ 977504 h 1224078"/>
                <a:gd name="connsiteX429" fmla="*/ 1950626 w 2376256"/>
                <a:gd name="connsiteY429" fmla="*/ 1008440 h 1224078"/>
                <a:gd name="connsiteX430" fmla="*/ 1946779 w 2376256"/>
                <a:gd name="connsiteY430" fmla="*/ 1008570 h 1224078"/>
                <a:gd name="connsiteX431" fmla="*/ 1878836 w 2376256"/>
                <a:gd name="connsiteY431" fmla="*/ 981803 h 1224078"/>
                <a:gd name="connsiteX432" fmla="*/ 1827910 w 2376256"/>
                <a:gd name="connsiteY432" fmla="*/ 1016777 h 1224078"/>
                <a:gd name="connsiteX433" fmla="*/ 1870424 w 2376256"/>
                <a:gd name="connsiteY433" fmla="*/ 1050903 h 1224078"/>
                <a:gd name="connsiteX434" fmla="*/ 1919328 w 2376256"/>
                <a:gd name="connsiteY434" fmla="*/ 1062431 h 1224078"/>
                <a:gd name="connsiteX435" fmla="*/ 1987336 w 2376256"/>
                <a:gd name="connsiteY435" fmla="*/ 1137068 h 1224078"/>
                <a:gd name="connsiteX436" fmla="*/ 1881965 w 2376256"/>
                <a:gd name="connsiteY436" fmla="*/ 1224014 h 1224078"/>
                <a:gd name="connsiteX437" fmla="*/ 1774378 w 2376256"/>
                <a:gd name="connsiteY437" fmla="*/ 1188779 h 1224078"/>
                <a:gd name="connsiteX438" fmla="*/ 1773856 w 2376256"/>
                <a:gd name="connsiteY438" fmla="*/ 1184872 h 12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2376256" h="1224078">
                  <a:moveTo>
                    <a:pt x="16850" y="171547"/>
                  </a:moveTo>
                  <a:lnTo>
                    <a:pt x="16850" y="7555"/>
                  </a:lnTo>
                  <a:cubicBezTo>
                    <a:pt x="16850" y="6057"/>
                    <a:pt x="18089" y="4754"/>
                    <a:pt x="19654" y="4754"/>
                  </a:cubicBezTo>
                  <a:lnTo>
                    <a:pt x="64189" y="4754"/>
                  </a:lnTo>
                  <a:cubicBezTo>
                    <a:pt x="65688" y="4754"/>
                    <a:pt x="66993" y="5992"/>
                    <a:pt x="66993" y="7555"/>
                  </a:cubicBezTo>
                  <a:lnTo>
                    <a:pt x="66993" y="166402"/>
                  </a:lnTo>
                  <a:cubicBezTo>
                    <a:pt x="66993" y="216420"/>
                    <a:pt x="91640" y="240257"/>
                    <a:pt x="133371" y="240257"/>
                  </a:cubicBezTo>
                  <a:cubicBezTo>
                    <a:pt x="175102" y="240257"/>
                    <a:pt x="199358" y="216420"/>
                    <a:pt x="199358" y="166402"/>
                  </a:cubicBezTo>
                  <a:lnTo>
                    <a:pt x="199358" y="7555"/>
                  </a:lnTo>
                  <a:cubicBezTo>
                    <a:pt x="199358" y="6057"/>
                    <a:pt x="200597" y="4754"/>
                    <a:pt x="202162" y="4754"/>
                  </a:cubicBezTo>
                  <a:lnTo>
                    <a:pt x="247088" y="4754"/>
                  </a:lnTo>
                  <a:cubicBezTo>
                    <a:pt x="248588" y="4754"/>
                    <a:pt x="249892" y="5992"/>
                    <a:pt x="249892" y="7555"/>
                  </a:cubicBezTo>
                  <a:lnTo>
                    <a:pt x="249892" y="171547"/>
                  </a:lnTo>
                  <a:cubicBezTo>
                    <a:pt x="249892" y="246183"/>
                    <a:pt x="205357" y="287540"/>
                    <a:pt x="133371" y="287540"/>
                  </a:cubicBezTo>
                  <a:cubicBezTo>
                    <a:pt x="61385" y="287540"/>
                    <a:pt x="16850" y="246249"/>
                    <a:pt x="16850" y="171547"/>
                  </a:cubicBezTo>
                  <a:close/>
                  <a:moveTo>
                    <a:pt x="315814" y="4754"/>
                  </a:moveTo>
                  <a:lnTo>
                    <a:pt x="362892" y="4754"/>
                  </a:lnTo>
                  <a:cubicBezTo>
                    <a:pt x="363804" y="4754"/>
                    <a:pt x="364652" y="5210"/>
                    <a:pt x="365174" y="5927"/>
                  </a:cubicBezTo>
                  <a:lnTo>
                    <a:pt x="503082" y="200529"/>
                  </a:lnTo>
                  <a:lnTo>
                    <a:pt x="503082" y="7490"/>
                  </a:lnTo>
                  <a:cubicBezTo>
                    <a:pt x="503082" y="5992"/>
                    <a:pt x="504321" y="4689"/>
                    <a:pt x="505885" y="4689"/>
                  </a:cubicBezTo>
                  <a:lnTo>
                    <a:pt x="550420" y="4689"/>
                  </a:lnTo>
                  <a:cubicBezTo>
                    <a:pt x="551920" y="4689"/>
                    <a:pt x="553224" y="5927"/>
                    <a:pt x="553224" y="7490"/>
                  </a:cubicBezTo>
                  <a:lnTo>
                    <a:pt x="553224" y="279920"/>
                  </a:lnTo>
                  <a:cubicBezTo>
                    <a:pt x="553224" y="281418"/>
                    <a:pt x="551985" y="282720"/>
                    <a:pt x="550420" y="282720"/>
                  </a:cubicBezTo>
                  <a:lnTo>
                    <a:pt x="503342" y="282720"/>
                  </a:lnTo>
                  <a:cubicBezTo>
                    <a:pt x="502429" y="282720"/>
                    <a:pt x="501582" y="282264"/>
                    <a:pt x="501060" y="281548"/>
                  </a:cubicBezTo>
                  <a:lnTo>
                    <a:pt x="363152" y="86555"/>
                  </a:lnTo>
                  <a:lnTo>
                    <a:pt x="363152" y="279985"/>
                  </a:lnTo>
                  <a:cubicBezTo>
                    <a:pt x="363152" y="281483"/>
                    <a:pt x="361913" y="282785"/>
                    <a:pt x="360349" y="282785"/>
                  </a:cubicBezTo>
                  <a:lnTo>
                    <a:pt x="315814" y="282785"/>
                  </a:lnTo>
                  <a:cubicBezTo>
                    <a:pt x="314314" y="282785"/>
                    <a:pt x="313010" y="281548"/>
                    <a:pt x="313010" y="279985"/>
                  </a:cubicBezTo>
                  <a:lnTo>
                    <a:pt x="313010" y="7555"/>
                  </a:lnTo>
                  <a:cubicBezTo>
                    <a:pt x="313010" y="6057"/>
                    <a:pt x="314249" y="4754"/>
                    <a:pt x="315814" y="4754"/>
                  </a:cubicBezTo>
                  <a:close/>
                  <a:moveTo>
                    <a:pt x="622732" y="4754"/>
                  </a:moveTo>
                  <a:lnTo>
                    <a:pt x="667267" y="4754"/>
                  </a:lnTo>
                  <a:cubicBezTo>
                    <a:pt x="668767" y="4754"/>
                    <a:pt x="670071" y="5992"/>
                    <a:pt x="670071" y="7555"/>
                  </a:cubicBezTo>
                  <a:lnTo>
                    <a:pt x="670071" y="279985"/>
                  </a:lnTo>
                  <a:cubicBezTo>
                    <a:pt x="670071" y="281483"/>
                    <a:pt x="668832" y="282785"/>
                    <a:pt x="667267" y="282785"/>
                  </a:cubicBezTo>
                  <a:lnTo>
                    <a:pt x="622732" y="282785"/>
                  </a:lnTo>
                  <a:cubicBezTo>
                    <a:pt x="621233" y="282785"/>
                    <a:pt x="619928" y="281548"/>
                    <a:pt x="619928" y="279985"/>
                  </a:cubicBezTo>
                  <a:lnTo>
                    <a:pt x="619928" y="7555"/>
                  </a:lnTo>
                  <a:cubicBezTo>
                    <a:pt x="619928" y="6057"/>
                    <a:pt x="621167" y="4754"/>
                    <a:pt x="622732" y="4754"/>
                  </a:cubicBezTo>
                  <a:close/>
                  <a:moveTo>
                    <a:pt x="711867" y="4754"/>
                  </a:moveTo>
                  <a:lnTo>
                    <a:pt x="759206" y="4754"/>
                  </a:lnTo>
                  <a:cubicBezTo>
                    <a:pt x="760379" y="4754"/>
                    <a:pt x="761423" y="5471"/>
                    <a:pt x="761814" y="6578"/>
                  </a:cubicBezTo>
                  <a:lnTo>
                    <a:pt x="841885" y="223193"/>
                  </a:lnTo>
                  <a:lnTo>
                    <a:pt x="922348" y="6578"/>
                  </a:lnTo>
                  <a:cubicBezTo>
                    <a:pt x="922739" y="5471"/>
                    <a:pt x="923782" y="4754"/>
                    <a:pt x="924956" y="4754"/>
                  </a:cubicBezTo>
                  <a:lnTo>
                    <a:pt x="972295" y="4754"/>
                  </a:lnTo>
                  <a:cubicBezTo>
                    <a:pt x="974251" y="4754"/>
                    <a:pt x="975555" y="6708"/>
                    <a:pt x="974903" y="8532"/>
                  </a:cubicBezTo>
                  <a:lnTo>
                    <a:pt x="871227" y="280962"/>
                  </a:lnTo>
                  <a:cubicBezTo>
                    <a:pt x="870836" y="282069"/>
                    <a:pt x="869793" y="282720"/>
                    <a:pt x="868619" y="282720"/>
                  </a:cubicBezTo>
                  <a:lnTo>
                    <a:pt x="815608" y="282720"/>
                  </a:lnTo>
                  <a:cubicBezTo>
                    <a:pt x="814434" y="282720"/>
                    <a:pt x="813456" y="282004"/>
                    <a:pt x="812999" y="280962"/>
                  </a:cubicBezTo>
                  <a:lnTo>
                    <a:pt x="709324" y="8532"/>
                  </a:lnTo>
                  <a:cubicBezTo>
                    <a:pt x="708607" y="6708"/>
                    <a:pt x="709976" y="4754"/>
                    <a:pt x="711932" y="4754"/>
                  </a:cubicBezTo>
                  <a:close/>
                  <a:moveTo>
                    <a:pt x="1016764" y="4754"/>
                  </a:moveTo>
                  <a:lnTo>
                    <a:pt x="1206445" y="4754"/>
                  </a:lnTo>
                  <a:cubicBezTo>
                    <a:pt x="1207944" y="4754"/>
                    <a:pt x="1209249" y="5992"/>
                    <a:pt x="1209249" y="7555"/>
                  </a:cubicBezTo>
                  <a:lnTo>
                    <a:pt x="1209249" y="48455"/>
                  </a:lnTo>
                  <a:cubicBezTo>
                    <a:pt x="1209249" y="49953"/>
                    <a:pt x="1208010" y="51256"/>
                    <a:pt x="1206445" y="51256"/>
                  </a:cubicBezTo>
                  <a:lnTo>
                    <a:pt x="1064103" y="51256"/>
                  </a:lnTo>
                  <a:lnTo>
                    <a:pt x="1064103" y="115602"/>
                  </a:lnTo>
                  <a:lnTo>
                    <a:pt x="1187796" y="115602"/>
                  </a:lnTo>
                  <a:cubicBezTo>
                    <a:pt x="1189296" y="115602"/>
                    <a:pt x="1190600" y="116839"/>
                    <a:pt x="1190600" y="118402"/>
                  </a:cubicBezTo>
                  <a:lnTo>
                    <a:pt x="1190600" y="158912"/>
                  </a:lnTo>
                  <a:cubicBezTo>
                    <a:pt x="1190600" y="160410"/>
                    <a:pt x="1189361" y="161713"/>
                    <a:pt x="1187796" y="161713"/>
                  </a:cubicBezTo>
                  <a:lnTo>
                    <a:pt x="1064103" y="161713"/>
                  </a:lnTo>
                  <a:lnTo>
                    <a:pt x="1064103" y="236349"/>
                  </a:lnTo>
                  <a:lnTo>
                    <a:pt x="1206445" y="236349"/>
                  </a:lnTo>
                  <a:cubicBezTo>
                    <a:pt x="1207944" y="236349"/>
                    <a:pt x="1209249" y="237587"/>
                    <a:pt x="1209249" y="239150"/>
                  </a:cubicBezTo>
                  <a:lnTo>
                    <a:pt x="1209249" y="280050"/>
                  </a:lnTo>
                  <a:cubicBezTo>
                    <a:pt x="1209249" y="281548"/>
                    <a:pt x="1208010" y="282850"/>
                    <a:pt x="1206445" y="282850"/>
                  </a:cubicBezTo>
                  <a:lnTo>
                    <a:pt x="1016764" y="282850"/>
                  </a:lnTo>
                  <a:cubicBezTo>
                    <a:pt x="1015265" y="282850"/>
                    <a:pt x="1013960" y="281613"/>
                    <a:pt x="1013960" y="280050"/>
                  </a:cubicBezTo>
                  <a:lnTo>
                    <a:pt x="1013960" y="7620"/>
                  </a:lnTo>
                  <a:cubicBezTo>
                    <a:pt x="1013960" y="6122"/>
                    <a:pt x="1015199" y="4819"/>
                    <a:pt x="1016764" y="4819"/>
                  </a:cubicBezTo>
                  <a:close/>
                  <a:moveTo>
                    <a:pt x="1266042" y="7555"/>
                  </a:moveTo>
                  <a:cubicBezTo>
                    <a:pt x="1266042" y="6057"/>
                    <a:pt x="1267281" y="4754"/>
                    <a:pt x="1268846" y="4754"/>
                  </a:cubicBezTo>
                  <a:lnTo>
                    <a:pt x="1381780" y="4754"/>
                  </a:lnTo>
                  <a:cubicBezTo>
                    <a:pt x="1441834" y="4754"/>
                    <a:pt x="1479587" y="38491"/>
                    <a:pt x="1479587" y="92547"/>
                  </a:cubicBezTo>
                  <a:cubicBezTo>
                    <a:pt x="1479587" y="136638"/>
                    <a:pt x="1454157" y="167183"/>
                    <a:pt x="1411579" y="176757"/>
                  </a:cubicBezTo>
                  <a:lnTo>
                    <a:pt x="1488520" y="278357"/>
                  </a:lnTo>
                  <a:cubicBezTo>
                    <a:pt x="1489889" y="280180"/>
                    <a:pt x="1488586" y="282785"/>
                    <a:pt x="1486303" y="282785"/>
                  </a:cubicBezTo>
                  <a:lnTo>
                    <a:pt x="1432445" y="282785"/>
                  </a:lnTo>
                  <a:cubicBezTo>
                    <a:pt x="1431532" y="282785"/>
                    <a:pt x="1430749" y="282394"/>
                    <a:pt x="1430227" y="281678"/>
                  </a:cubicBezTo>
                  <a:lnTo>
                    <a:pt x="1355111" y="179948"/>
                  </a:lnTo>
                  <a:lnTo>
                    <a:pt x="1316119" y="179948"/>
                  </a:lnTo>
                  <a:lnTo>
                    <a:pt x="1316119" y="280050"/>
                  </a:lnTo>
                  <a:cubicBezTo>
                    <a:pt x="1316119" y="281548"/>
                    <a:pt x="1314880" y="282850"/>
                    <a:pt x="1313315" y="282850"/>
                  </a:cubicBezTo>
                  <a:lnTo>
                    <a:pt x="1268781" y="282850"/>
                  </a:lnTo>
                  <a:cubicBezTo>
                    <a:pt x="1267281" y="282850"/>
                    <a:pt x="1265977" y="281613"/>
                    <a:pt x="1265977" y="280050"/>
                  </a:cubicBezTo>
                  <a:lnTo>
                    <a:pt x="1265977" y="7620"/>
                  </a:lnTo>
                  <a:close/>
                  <a:moveTo>
                    <a:pt x="1376955" y="133447"/>
                  </a:moveTo>
                  <a:cubicBezTo>
                    <a:pt x="1411513" y="133447"/>
                    <a:pt x="1427880" y="118728"/>
                    <a:pt x="1427880" y="92547"/>
                  </a:cubicBezTo>
                  <a:cubicBezTo>
                    <a:pt x="1427880" y="66365"/>
                    <a:pt x="1411579" y="51646"/>
                    <a:pt x="1376955" y="51646"/>
                  </a:cubicBezTo>
                  <a:lnTo>
                    <a:pt x="1316119" y="51646"/>
                  </a:lnTo>
                  <a:lnTo>
                    <a:pt x="1316119" y="133447"/>
                  </a:lnTo>
                  <a:lnTo>
                    <a:pt x="1376955" y="133447"/>
                  </a:lnTo>
                  <a:close/>
                  <a:moveTo>
                    <a:pt x="1521319" y="248398"/>
                  </a:moveTo>
                  <a:lnTo>
                    <a:pt x="1547139" y="213489"/>
                  </a:lnTo>
                  <a:cubicBezTo>
                    <a:pt x="1548052" y="212252"/>
                    <a:pt x="1549748" y="212056"/>
                    <a:pt x="1550986" y="212903"/>
                  </a:cubicBezTo>
                  <a:cubicBezTo>
                    <a:pt x="1578437" y="232832"/>
                    <a:pt x="1605497" y="241820"/>
                    <a:pt x="1631058" y="241820"/>
                  </a:cubicBezTo>
                  <a:cubicBezTo>
                    <a:pt x="1664833" y="241820"/>
                    <a:pt x="1683939" y="225929"/>
                    <a:pt x="1683939" y="204111"/>
                  </a:cubicBezTo>
                  <a:cubicBezTo>
                    <a:pt x="1683939" y="187047"/>
                    <a:pt x="1672397" y="175129"/>
                    <a:pt x="1642208" y="167965"/>
                  </a:cubicBezTo>
                  <a:lnTo>
                    <a:pt x="1593304" y="156437"/>
                  </a:lnTo>
                  <a:cubicBezTo>
                    <a:pt x="1549160" y="145691"/>
                    <a:pt x="1524904" y="120291"/>
                    <a:pt x="1524904" y="83364"/>
                  </a:cubicBezTo>
                  <a:cubicBezTo>
                    <a:pt x="1524904" y="34909"/>
                    <a:pt x="1565071" y="0"/>
                    <a:pt x="1627080" y="0"/>
                  </a:cubicBezTo>
                  <a:cubicBezTo>
                    <a:pt x="1664638" y="0"/>
                    <a:pt x="1700761" y="12830"/>
                    <a:pt x="1726843" y="36993"/>
                  </a:cubicBezTo>
                  <a:cubicBezTo>
                    <a:pt x="1727952" y="38035"/>
                    <a:pt x="1728017" y="39858"/>
                    <a:pt x="1726974" y="40965"/>
                  </a:cubicBezTo>
                  <a:lnTo>
                    <a:pt x="1698088" y="71901"/>
                  </a:lnTo>
                  <a:cubicBezTo>
                    <a:pt x="1697045" y="73008"/>
                    <a:pt x="1695350" y="73008"/>
                    <a:pt x="1694241" y="72031"/>
                  </a:cubicBezTo>
                  <a:cubicBezTo>
                    <a:pt x="1673310" y="53470"/>
                    <a:pt x="1650162" y="45264"/>
                    <a:pt x="1626298" y="45264"/>
                  </a:cubicBezTo>
                  <a:cubicBezTo>
                    <a:pt x="1593304" y="45264"/>
                    <a:pt x="1575373" y="60374"/>
                    <a:pt x="1575373" y="80238"/>
                  </a:cubicBezTo>
                  <a:cubicBezTo>
                    <a:pt x="1575373" y="96129"/>
                    <a:pt x="1586132" y="106875"/>
                    <a:pt x="1617886" y="114365"/>
                  </a:cubicBezTo>
                  <a:lnTo>
                    <a:pt x="1666790" y="125892"/>
                  </a:lnTo>
                  <a:cubicBezTo>
                    <a:pt x="1712107" y="137029"/>
                    <a:pt x="1734799" y="161647"/>
                    <a:pt x="1734799" y="200529"/>
                  </a:cubicBezTo>
                  <a:cubicBezTo>
                    <a:pt x="1734799" y="252566"/>
                    <a:pt x="1695415" y="287474"/>
                    <a:pt x="1629428" y="287474"/>
                  </a:cubicBezTo>
                  <a:cubicBezTo>
                    <a:pt x="1589457" y="287474"/>
                    <a:pt x="1550986" y="274970"/>
                    <a:pt x="1521840" y="252240"/>
                  </a:cubicBezTo>
                  <a:cubicBezTo>
                    <a:pt x="1520666" y="251329"/>
                    <a:pt x="1520406" y="249570"/>
                    <a:pt x="1521319" y="248333"/>
                  </a:cubicBezTo>
                  <a:close/>
                  <a:moveTo>
                    <a:pt x="1783702" y="4754"/>
                  </a:moveTo>
                  <a:lnTo>
                    <a:pt x="1828237" y="4754"/>
                  </a:lnTo>
                  <a:cubicBezTo>
                    <a:pt x="1829736" y="4754"/>
                    <a:pt x="1831041" y="5992"/>
                    <a:pt x="1831041" y="7555"/>
                  </a:cubicBezTo>
                  <a:lnTo>
                    <a:pt x="1831041" y="279985"/>
                  </a:lnTo>
                  <a:cubicBezTo>
                    <a:pt x="1831041" y="281483"/>
                    <a:pt x="1829802" y="282785"/>
                    <a:pt x="1828237" y="282785"/>
                  </a:cubicBezTo>
                  <a:lnTo>
                    <a:pt x="1783702" y="282785"/>
                  </a:lnTo>
                  <a:cubicBezTo>
                    <a:pt x="1782202" y="282785"/>
                    <a:pt x="1780898" y="281548"/>
                    <a:pt x="1780898" y="279985"/>
                  </a:cubicBezTo>
                  <a:lnTo>
                    <a:pt x="1780898" y="7555"/>
                  </a:lnTo>
                  <a:cubicBezTo>
                    <a:pt x="1780898" y="6057"/>
                    <a:pt x="1782137" y="4754"/>
                    <a:pt x="1783702" y="4754"/>
                  </a:cubicBezTo>
                  <a:close/>
                  <a:moveTo>
                    <a:pt x="1961450" y="51646"/>
                  </a:moveTo>
                  <a:lnTo>
                    <a:pt x="1875966" y="51646"/>
                  </a:lnTo>
                  <a:cubicBezTo>
                    <a:pt x="1874467" y="51646"/>
                    <a:pt x="1873163" y="50409"/>
                    <a:pt x="1873163" y="48846"/>
                  </a:cubicBezTo>
                  <a:lnTo>
                    <a:pt x="1873163" y="7555"/>
                  </a:lnTo>
                  <a:cubicBezTo>
                    <a:pt x="1873163" y="6057"/>
                    <a:pt x="1874401" y="4754"/>
                    <a:pt x="1875966" y="4754"/>
                  </a:cubicBezTo>
                  <a:lnTo>
                    <a:pt x="2097467" y="4754"/>
                  </a:lnTo>
                  <a:cubicBezTo>
                    <a:pt x="2098967" y="4754"/>
                    <a:pt x="2100271" y="5992"/>
                    <a:pt x="2100271" y="7555"/>
                  </a:cubicBezTo>
                  <a:lnTo>
                    <a:pt x="2100271" y="48846"/>
                  </a:lnTo>
                  <a:cubicBezTo>
                    <a:pt x="2100271" y="50344"/>
                    <a:pt x="2099032" y="51646"/>
                    <a:pt x="2097467" y="51646"/>
                  </a:cubicBezTo>
                  <a:lnTo>
                    <a:pt x="2011984" y="51646"/>
                  </a:lnTo>
                  <a:lnTo>
                    <a:pt x="2011984" y="279985"/>
                  </a:lnTo>
                  <a:cubicBezTo>
                    <a:pt x="2011984" y="281483"/>
                    <a:pt x="2010745" y="282785"/>
                    <a:pt x="2009180" y="282785"/>
                  </a:cubicBezTo>
                  <a:lnTo>
                    <a:pt x="1964254" y="282785"/>
                  </a:lnTo>
                  <a:cubicBezTo>
                    <a:pt x="1962754" y="282785"/>
                    <a:pt x="1961450" y="281548"/>
                    <a:pt x="1961450" y="279985"/>
                  </a:cubicBezTo>
                  <a:lnTo>
                    <a:pt x="1961450" y="51646"/>
                  </a:lnTo>
                  <a:close/>
                  <a:moveTo>
                    <a:pt x="2225464" y="173566"/>
                  </a:moveTo>
                  <a:lnTo>
                    <a:pt x="2125440" y="8988"/>
                  </a:lnTo>
                  <a:cubicBezTo>
                    <a:pt x="2124332" y="7164"/>
                    <a:pt x="2125635" y="4754"/>
                    <a:pt x="2127787" y="4754"/>
                  </a:cubicBezTo>
                  <a:lnTo>
                    <a:pt x="2177734" y="4754"/>
                  </a:lnTo>
                  <a:cubicBezTo>
                    <a:pt x="2178712" y="4754"/>
                    <a:pt x="2179625" y="5275"/>
                    <a:pt x="2180081" y="6122"/>
                  </a:cubicBezTo>
                  <a:lnTo>
                    <a:pt x="2250828" y="123548"/>
                  </a:lnTo>
                  <a:lnTo>
                    <a:pt x="2321184" y="6187"/>
                  </a:lnTo>
                  <a:cubicBezTo>
                    <a:pt x="2321706" y="5340"/>
                    <a:pt x="2322618" y="4819"/>
                    <a:pt x="2323531" y="4819"/>
                  </a:cubicBezTo>
                  <a:lnTo>
                    <a:pt x="2373478" y="4819"/>
                  </a:lnTo>
                  <a:cubicBezTo>
                    <a:pt x="2375630" y="4819"/>
                    <a:pt x="2377000" y="7164"/>
                    <a:pt x="2375826" y="9053"/>
                  </a:cubicBezTo>
                  <a:lnTo>
                    <a:pt x="2275802" y="173631"/>
                  </a:lnTo>
                  <a:lnTo>
                    <a:pt x="2275802" y="280050"/>
                  </a:lnTo>
                  <a:cubicBezTo>
                    <a:pt x="2275802" y="281548"/>
                    <a:pt x="2274563" y="282850"/>
                    <a:pt x="2272998" y="282850"/>
                  </a:cubicBezTo>
                  <a:lnTo>
                    <a:pt x="2228072" y="282850"/>
                  </a:lnTo>
                  <a:cubicBezTo>
                    <a:pt x="2226572" y="282850"/>
                    <a:pt x="2225268" y="281613"/>
                    <a:pt x="2225268" y="280050"/>
                  </a:cubicBezTo>
                  <a:lnTo>
                    <a:pt x="2225268" y="173631"/>
                  </a:lnTo>
                  <a:close/>
                  <a:moveTo>
                    <a:pt x="2114" y="612007"/>
                  </a:moveTo>
                  <a:cubicBezTo>
                    <a:pt x="2114" y="528187"/>
                    <a:pt x="65363" y="468269"/>
                    <a:pt x="145630" y="468269"/>
                  </a:cubicBezTo>
                  <a:cubicBezTo>
                    <a:pt x="225896" y="468269"/>
                    <a:pt x="288754" y="528252"/>
                    <a:pt x="288754" y="612007"/>
                  </a:cubicBezTo>
                  <a:cubicBezTo>
                    <a:pt x="288754" y="695761"/>
                    <a:pt x="225505" y="755744"/>
                    <a:pt x="145630" y="755744"/>
                  </a:cubicBezTo>
                  <a:cubicBezTo>
                    <a:pt x="65754" y="755744"/>
                    <a:pt x="2114" y="695761"/>
                    <a:pt x="2114" y="612007"/>
                  </a:cubicBezTo>
                  <a:close/>
                  <a:moveTo>
                    <a:pt x="145630" y="708526"/>
                  </a:moveTo>
                  <a:cubicBezTo>
                    <a:pt x="197337" y="708526"/>
                    <a:pt x="237046" y="670426"/>
                    <a:pt x="237046" y="612007"/>
                  </a:cubicBezTo>
                  <a:cubicBezTo>
                    <a:pt x="237046" y="553587"/>
                    <a:pt x="197272" y="515487"/>
                    <a:pt x="145630" y="515487"/>
                  </a:cubicBezTo>
                  <a:cubicBezTo>
                    <a:pt x="93987" y="515487"/>
                    <a:pt x="53756" y="553587"/>
                    <a:pt x="53756" y="612007"/>
                  </a:cubicBezTo>
                  <a:cubicBezTo>
                    <a:pt x="53756" y="670426"/>
                    <a:pt x="93531" y="708526"/>
                    <a:pt x="145630" y="708526"/>
                  </a:cubicBezTo>
                  <a:close/>
                  <a:moveTo>
                    <a:pt x="343200" y="473024"/>
                  </a:moveTo>
                  <a:lnTo>
                    <a:pt x="532880" y="473024"/>
                  </a:lnTo>
                  <a:cubicBezTo>
                    <a:pt x="534380" y="473024"/>
                    <a:pt x="535684" y="474261"/>
                    <a:pt x="535684" y="475824"/>
                  </a:cubicBezTo>
                  <a:lnTo>
                    <a:pt x="535684" y="516725"/>
                  </a:lnTo>
                  <a:cubicBezTo>
                    <a:pt x="535684" y="518223"/>
                    <a:pt x="534445" y="519525"/>
                    <a:pt x="532880" y="519525"/>
                  </a:cubicBezTo>
                  <a:lnTo>
                    <a:pt x="390538" y="519525"/>
                  </a:lnTo>
                  <a:lnTo>
                    <a:pt x="390538" y="592599"/>
                  </a:lnTo>
                  <a:lnTo>
                    <a:pt x="520948" y="592599"/>
                  </a:lnTo>
                  <a:cubicBezTo>
                    <a:pt x="522447" y="592599"/>
                    <a:pt x="523752" y="593836"/>
                    <a:pt x="523752" y="595399"/>
                  </a:cubicBezTo>
                  <a:lnTo>
                    <a:pt x="523752" y="636299"/>
                  </a:lnTo>
                  <a:cubicBezTo>
                    <a:pt x="523752" y="637797"/>
                    <a:pt x="522513" y="639100"/>
                    <a:pt x="520948" y="639100"/>
                  </a:cubicBezTo>
                  <a:lnTo>
                    <a:pt x="390538" y="639100"/>
                  </a:lnTo>
                  <a:lnTo>
                    <a:pt x="390538" y="748319"/>
                  </a:lnTo>
                  <a:cubicBezTo>
                    <a:pt x="390538" y="749817"/>
                    <a:pt x="389299" y="751120"/>
                    <a:pt x="387735" y="751120"/>
                  </a:cubicBezTo>
                  <a:lnTo>
                    <a:pt x="343200" y="751120"/>
                  </a:lnTo>
                  <a:cubicBezTo>
                    <a:pt x="341700" y="751120"/>
                    <a:pt x="340396" y="749882"/>
                    <a:pt x="340396" y="748319"/>
                  </a:cubicBezTo>
                  <a:lnTo>
                    <a:pt x="340396" y="475889"/>
                  </a:lnTo>
                  <a:cubicBezTo>
                    <a:pt x="340396" y="474392"/>
                    <a:pt x="341635" y="473089"/>
                    <a:pt x="343200" y="473089"/>
                  </a:cubicBezTo>
                  <a:close/>
                  <a:moveTo>
                    <a:pt x="768921" y="473024"/>
                  </a:moveTo>
                  <a:lnTo>
                    <a:pt x="822780" y="473024"/>
                  </a:lnTo>
                  <a:cubicBezTo>
                    <a:pt x="823954" y="473024"/>
                    <a:pt x="824932" y="473740"/>
                    <a:pt x="825389" y="474782"/>
                  </a:cubicBezTo>
                  <a:lnTo>
                    <a:pt x="931803" y="747212"/>
                  </a:lnTo>
                  <a:cubicBezTo>
                    <a:pt x="932520" y="749036"/>
                    <a:pt x="931150" y="750990"/>
                    <a:pt x="929194" y="750990"/>
                  </a:cubicBezTo>
                  <a:lnTo>
                    <a:pt x="881856" y="750990"/>
                  </a:lnTo>
                  <a:cubicBezTo>
                    <a:pt x="880682" y="750990"/>
                    <a:pt x="879704" y="750273"/>
                    <a:pt x="879248" y="749231"/>
                  </a:cubicBezTo>
                  <a:lnTo>
                    <a:pt x="855252" y="686708"/>
                  </a:lnTo>
                  <a:lnTo>
                    <a:pt x="735993" y="686708"/>
                  </a:lnTo>
                  <a:lnTo>
                    <a:pt x="711997" y="749231"/>
                  </a:lnTo>
                  <a:cubicBezTo>
                    <a:pt x="711606" y="750273"/>
                    <a:pt x="710563" y="750990"/>
                    <a:pt x="709389" y="750990"/>
                  </a:cubicBezTo>
                  <a:lnTo>
                    <a:pt x="662507" y="750990"/>
                  </a:lnTo>
                  <a:cubicBezTo>
                    <a:pt x="660551" y="750990"/>
                    <a:pt x="659247" y="749036"/>
                    <a:pt x="659899" y="747212"/>
                  </a:cubicBezTo>
                  <a:lnTo>
                    <a:pt x="766248" y="474782"/>
                  </a:lnTo>
                  <a:cubicBezTo>
                    <a:pt x="766639" y="473740"/>
                    <a:pt x="767682" y="473024"/>
                    <a:pt x="768856" y="473024"/>
                  </a:cubicBezTo>
                  <a:close/>
                  <a:moveTo>
                    <a:pt x="839016" y="643398"/>
                  </a:moveTo>
                  <a:lnTo>
                    <a:pt x="795655" y="530206"/>
                  </a:lnTo>
                  <a:lnTo>
                    <a:pt x="752294" y="643398"/>
                  </a:lnTo>
                  <a:lnTo>
                    <a:pt x="838951" y="643398"/>
                  </a:lnTo>
                  <a:close/>
                  <a:moveTo>
                    <a:pt x="970990" y="475824"/>
                  </a:moveTo>
                  <a:cubicBezTo>
                    <a:pt x="970990" y="474326"/>
                    <a:pt x="972229" y="473024"/>
                    <a:pt x="973794" y="473024"/>
                  </a:cubicBezTo>
                  <a:lnTo>
                    <a:pt x="1081969" y="473024"/>
                  </a:lnTo>
                  <a:cubicBezTo>
                    <a:pt x="1143979" y="473024"/>
                    <a:pt x="1181732" y="506369"/>
                    <a:pt x="1181732" y="561598"/>
                  </a:cubicBezTo>
                  <a:cubicBezTo>
                    <a:pt x="1181732" y="616826"/>
                    <a:pt x="1143979" y="650562"/>
                    <a:pt x="1081969" y="650562"/>
                  </a:cubicBezTo>
                  <a:lnTo>
                    <a:pt x="1021133" y="650562"/>
                  </a:lnTo>
                  <a:lnTo>
                    <a:pt x="1021133" y="748254"/>
                  </a:lnTo>
                  <a:cubicBezTo>
                    <a:pt x="1021133" y="749752"/>
                    <a:pt x="1019894" y="751055"/>
                    <a:pt x="1018329" y="751055"/>
                  </a:cubicBezTo>
                  <a:lnTo>
                    <a:pt x="973794" y="751055"/>
                  </a:lnTo>
                  <a:cubicBezTo>
                    <a:pt x="972295" y="751055"/>
                    <a:pt x="970990" y="749817"/>
                    <a:pt x="970990" y="748254"/>
                  </a:cubicBezTo>
                  <a:lnTo>
                    <a:pt x="970990" y="475824"/>
                  </a:lnTo>
                  <a:close/>
                  <a:moveTo>
                    <a:pt x="1077926" y="603736"/>
                  </a:moveTo>
                  <a:cubicBezTo>
                    <a:pt x="1113724" y="603736"/>
                    <a:pt x="1130416" y="589017"/>
                    <a:pt x="1130416" y="561663"/>
                  </a:cubicBezTo>
                  <a:cubicBezTo>
                    <a:pt x="1130416" y="534309"/>
                    <a:pt x="1113724" y="519981"/>
                    <a:pt x="1077926" y="519981"/>
                  </a:cubicBezTo>
                  <a:lnTo>
                    <a:pt x="1021068" y="519981"/>
                  </a:lnTo>
                  <a:lnTo>
                    <a:pt x="1021068" y="603801"/>
                  </a:lnTo>
                  <a:lnTo>
                    <a:pt x="1077926" y="603801"/>
                  </a:lnTo>
                  <a:close/>
                  <a:moveTo>
                    <a:pt x="1232200" y="475824"/>
                  </a:moveTo>
                  <a:cubicBezTo>
                    <a:pt x="1232200" y="474326"/>
                    <a:pt x="1233439" y="473024"/>
                    <a:pt x="1235005" y="473024"/>
                  </a:cubicBezTo>
                  <a:lnTo>
                    <a:pt x="1343179" y="473024"/>
                  </a:lnTo>
                  <a:cubicBezTo>
                    <a:pt x="1405189" y="473024"/>
                    <a:pt x="1442942" y="506369"/>
                    <a:pt x="1442942" y="561598"/>
                  </a:cubicBezTo>
                  <a:cubicBezTo>
                    <a:pt x="1442942" y="616826"/>
                    <a:pt x="1405189" y="650562"/>
                    <a:pt x="1343179" y="650562"/>
                  </a:cubicBezTo>
                  <a:lnTo>
                    <a:pt x="1282343" y="650562"/>
                  </a:lnTo>
                  <a:lnTo>
                    <a:pt x="1282343" y="748254"/>
                  </a:lnTo>
                  <a:cubicBezTo>
                    <a:pt x="1282343" y="749752"/>
                    <a:pt x="1281104" y="751055"/>
                    <a:pt x="1279539" y="751055"/>
                  </a:cubicBezTo>
                  <a:lnTo>
                    <a:pt x="1235005" y="751055"/>
                  </a:lnTo>
                  <a:cubicBezTo>
                    <a:pt x="1233505" y="751055"/>
                    <a:pt x="1232200" y="749817"/>
                    <a:pt x="1232200" y="748254"/>
                  </a:cubicBezTo>
                  <a:lnTo>
                    <a:pt x="1232200" y="475824"/>
                  </a:lnTo>
                  <a:close/>
                  <a:moveTo>
                    <a:pt x="1339136" y="603736"/>
                  </a:moveTo>
                  <a:cubicBezTo>
                    <a:pt x="1374934" y="603736"/>
                    <a:pt x="1391626" y="589017"/>
                    <a:pt x="1391626" y="561663"/>
                  </a:cubicBezTo>
                  <a:cubicBezTo>
                    <a:pt x="1391626" y="534309"/>
                    <a:pt x="1374934" y="519981"/>
                    <a:pt x="1339136" y="519981"/>
                  </a:cubicBezTo>
                  <a:lnTo>
                    <a:pt x="1282278" y="519981"/>
                  </a:lnTo>
                  <a:lnTo>
                    <a:pt x="1282278" y="603801"/>
                  </a:lnTo>
                  <a:lnTo>
                    <a:pt x="1339136" y="603801"/>
                  </a:lnTo>
                  <a:close/>
                  <a:moveTo>
                    <a:pt x="1496149" y="473089"/>
                  </a:moveTo>
                  <a:lnTo>
                    <a:pt x="1540684" y="473089"/>
                  </a:lnTo>
                  <a:cubicBezTo>
                    <a:pt x="1542184" y="473089"/>
                    <a:pt x="1543488" y="474326"/>
                    <a:pt x="1543488" y="475889"/>
                  </a:cubicBezTo>
                  <a:lnTo>
                    <a:pt x="1543488" y="704228"/>
                  </a:lnTo>
                  <a:lnTo>
                    <a:pt x="1674289" y="704228"/>
                  </a:lnTo>
                  <a:cubicBezTo>
                    <a:pt x="1675788" y="704228"/>
                    <a:pt x="1677092" y="705465"/>
                    <a:pt x="1677092" y="707028"/>
                  </a:cubicBezTo>
                  <a:lnTo>
                    <a:pt x="1677092" y="748319"/>
                  </a:lnTo>
                  <a:cubicBezTo>
                    <a:pt x="1677092" y="749817"/>
                    <a:pt x="1675853" y="751120"/>
                    <a:pt x="1674289" y="751120"/>
                  </a:cubicBezTo>
                  <a:lnTo>
                    <a:pt x="1493345" y="751120"/>
                  </a:lnTo>
                  <a:lnTo>
                    <a:pt x="1493345" y="475889"/>
                  </a:lnTo>
                  <a:cubicBezTo>
                    <a:pt x="1493345" y="474392"/>
                    <a:pt x="1494584" y="473089"/>
                    <a:pt x="1496149" y="473089"/>
                  </a:cubicBezTo>
                  <a:close/>
                  <a:moveTo>
                    <a:pt x="1727169" y="473089"/>
                  </a:moveTo>
                  <a:lnTo>
                    <a:pt x="1771704" y="473089"/>
                  </a:lnTo>
                  <a:cubicBezTo>
                    <a:pt x="1773204" y="473089"/>
                    <a:pt x="1774508" y="474326"/>
                    <a:pt x="1774508" y="475889"/>
                  </a:cubicBezTo>
                  <a:lnTo>
                    <a:pt x="1774508" y="748319"/>
                  </a:lnTo>
                  <a:cubicBezTo>
                    <a:pt x="1774508" y="749817"/>
                    <a:pt x="1773269" y="751120"/>
                    <a:pt x="1771704" y="751120"/>
                  </a:cubicBezTo>
                  <a:lnTo>
                    <a:pt x="1727169" y="751120"/>
                  </a:lnTo>
                  <a:cubicBezTo>
                    <a:pt x="1725670" y="751120"/>
                    <a:pt x="1724365" y="749882"/>
                    <a:pt x="1724365" y="748319"/>
                  </a:cubicBezTo>
                  <a:lnTo>
                    <a:pt x="1724365" y="475889"/>
                  </a:lnTo>
                  <a:cubicBezTo>
                    <a:pt x="1724365" y="474392"/>
                    <a:pt x="1725605" y="473089"/>
                    <a:pt x="1727169" y="473089"/>
                  </a:cubicBezTo>
                  <a:close/>
                  <a:moveTo>
                    <a:pt x="1844082" y="473089"/>
                  </a:moveTo>
                  <a:lnTo>
                    <a:pt x="2033762" y="473089"/>
                  </a:lnTo>
                  <a:cubicBezTo>
                    <a:pt x="2035262" y="473089"/>
                    <a:pt x="2036565" y="474326"/>
                    <a:pt x="2036565" y="475889"/>
                  </a:cubicBezTo>
                  <a:lnTo>
                    <a:pt x="2036565" y="516790"/>
                  </a:lnTo>
                  <a:cubicBezTo>
                    <a:pt x="2036565" y="518288"/>
                    <a:pt x="2035327" y="519590"/>
                    <a:pt x="2033762" y="519590"/>
                  </a:cubicBezTo>
                  <a:lnTo>
                    <a:pt x="1891420" y="519590"/>
                  </a:lnTo>
                  <a:lnTo>
                    <a:pt x="1891420" y="583937"/>
                  </a:lnTo>
                  <a:lnTo>
                    <a:pt x="2015114" y="583937"/>
                  </a:lnTo>
                  <a:cubicBezTo>
                    <a:pt x="2016613" y="583937"/>
                    <a:pt x="2017917" y="585174"/>
                    <a:pt x="2017917" y="586737"/>
                  </a:cubicBezTo>
                  <a:lnTo>
                    <a:pt x="2017917" y="627247"/>
                  </a:lnTo>
                  <a:cubicBezTo>
                    <a:pt x="2017917" y="628745"/>
                    <a:pt x="2016678" y="630047"/>
                    <a:pt x="2015114" y="630047"/>
                  </a:cubicBezTo>
                  <a:lnTo>
                    <a:pt x="1891420" y="630047"/>
                  </a:lnTo>
                  <a:lnTo>
                    <a:pt x="1891420" y="704684"/>
                  </a:lnTo>
                  <a:lnTo>
                    <a:pt x="2033762" y="704684"/>
                  </a:lnTo>
                  <a:cubicBezTo>
                    <a:pt x="2035262" y="704684"/>
                    <a:pt x="2036565" y="705921"/>
                    <a:pt x="2036565" y="707484"/>
                  </a:cubicBezTo>
                  <a:lnTo>
                    <a:pt x="2036565" y="748384"/>
                  </a:lnTo>
                  <a:cubicBezTo>
                    <a:pt x="2036565" y="749882"/>
                    <a:pt x="2035327" y="751185"/>
                    <a:pt x="2033762" y="751185"/>
                  </a:cubicBezTo>
                  <a:lnTo>
                    <a:pt x="1844082" y="751185"/>
                  </a:lnTo>
                  <a:cubicBezTo>
                    <a:pt x="1842581" y="751185"/>
                    <a:pt x="1841278" y="749948"/>
                    <a:pt x="1841278" y="748384"/>
                  </a:cubicBezTo>
                  <a:lnTo>
                    <a:pt x="1841278" y="475955"/>
                  </a:lnTo>
                  <a:cubicBezTo>
                    <a:pt x="1841278" y="474457"/>
                    <a:pt x="1842516" y="473154"/>
                    <a:pt x="1844082" y="473154"/>
                  </a:cubicBezTo>
                  <a:close/>
                  <a:moveTo>
                    <a:pt x="2093359" y="475889"/>
                  </a:moveTo>
                  <a:cubicBezTo>
                    <a:pt x="2093359" y="474392"/>
                    <a:pt x="2094598" y="473089"/>
                    <a:pt x="2096163" y="473089"/>
                  </a:cubicBezTo>
                  <a:lnTo>
                    <a:pt x="2183276" y="473089"/>
                  </a:lnTo>
                  <a:cubicBezTo>
                    <a:pt x="2266804" y="473089"/>
                    <a:pt x="2326401" y="525908"/>
                    <a:pt x="2326401" y="612072"/>
                  </a:cubicBezTo>
                  <a:cubicBezTo>
                    <a:pt x="2326401" y="698236"/>
                    <a:pt x="2266738" y="751055"/>
                    <a:pt x="2183276" y="751055"/>
                  </a:cubicBezTo>
                  <a:lnTo>
                    <a:pt x="2096163" y="751055"/>
                  </a:lnTo>
                  <a:cubicBezTo>
                    <a:pt x="2094663" y="751055"/>
                    <a:pt x="2093359" y="749817"/>
                    <a:pt x="2093359" y="748254"/>
                  </a:cubicBezTo>
                  <a:lnTo>
                    <a:pt x="2093359" y="475824"/>
                  </a:lnTo>
                  <a:close/>
                  <a:moveTo>
                    <a:pt x="2180798" y="704228"/>
                  </a:moveTo>
                  <a:cubicBezTo>
                    <a:pt x="2238440" y="704228"/>
                    <a:pt x="2274628" y="672055"/>
                    <a:pt x="2274628" y="612072"/>
                  </a:cubicBezTo>
                  <a:cubicBezTo>
                    <a:pt x="2274628" y="552089"/>
                    <a:pt x="2238440" y="519916"/>
                    <a:pt x="2180798" y="519916"/>
                  </a:cubicBezTo>
                  <a:lnTo>
                    <a:pt x="2143436" y="519916"/>
                  </a:lnTo>
                  <a:lnTo>
                    <a:pt x="2143436" y="704163"/>
                  </a:lnTo>
                  <a:lnTo>
                    <a:pt x="2180798" y="704163"/>
                  </a:lnTo>
                  <a:close/>
                  <a:moveTo>
                    <a:pt x="549" y="1184937"/>
                  </a:moveTo>
                  <a:lnTo>
                    <a:pt x="26370" y="1150028"/>
                  </a:lnTo>
                  <a:cubicBezTo>
                    <a:pt x="27283" y="1148791"/>
                    <a:pt x="28978" y="1148595"/>
                    <a:pt x="30217" y="1149442"/>
                  </a:cubicBezTo>
                  <a:cubicBezTo>
                    <a:pt x="57668" y="1169371"/>
                    <a:pt x="84728" y="1178359"/>
                    <a:pt x="110288" y="1178359"/>
                  </a:cubicBezTo>
                  <a:cubicBezTo>
                    <a:pt x="144065" y="1178359"/>
                    <a:pt x="163170" y="1162468"/>
                    <a:pt x="163170" y="1140650"/>
                  </a:cubicBezTo>
                  <a:cubicBezTo>
                    <a:pt x="163170" y="1123586"/>
                    <a:pt x="151628" y="1111668"/>
                    <a:pt x="121438" y="1104504"/>
                  </a:cubicBezTo>
                  <a:lnTo>
                    <a:pt x="72535" y="1092976"/>
                  </a:lnTo>
                  <a:cubicBezTo>
                    <a:pt x="28391" y="1082230"/>
                    <a:pt x="4135" y="1056830"/>
                    <a:pt x="4135" y="1019903"/>
                  </a:cubicBezTo>
                  <a:cubicBezTo>
                    <a:pt x="4135" y="971447"/>
                    <a:pt x="44301" y="936539"/>
                    <a:pt x="106311" y="936539"/>
                  </a:cubicBezTo>
                  <a:cubicBezTo>
                    <a:pt x="143869" y="936539"/>
                    <a:pt x="179992" y="949369"/>
                    <a:pt x="206074" y="973532"/>
                  </a:cubicBezTo>
                  <a:cubicBezTo>
                    <a:pt x="207183" y="974574"/>
                    <a:pt x="207248" y="976397"/>
                    <a:pt x="206205" y="977504"/>
                  </a:cubicBezTo>
                  <a:lnTo>
                    <a:pt x="177319" y="1008440"/>
                  </a:lnTo>
                  <a:cubicBezTo>
                    <a:pt x="176276" y="1009547"/>
                    <a:pt x="174580" y="1009547"/>
                    <a:pt x="173472" y="1008570"/>
                  </a:cubicBezTo>
                  <a:cubicBezTo>
                    <a:pt x="152541" y="990009"/>
                    <a:pt x="129394" y="981803"/>
                    <a:pt x="105528" y="981803"/>
                  </a:cubicBezTo>
                  <a:cubicBezTo>
                    <a:pt x="72535" y="981803"/>
                    <a:pt x="54604" y="996912"/>
                    <a:pt x="54604" y="1016777"/>
                  </a:cubicBezTo>
                  <a:cubicBezTo>
                    <a:pt x="54604" y="1032668"/>
                    <a:pt x="65363" y="1043414"/>
                    <a:pt x="97117" y="1050903"/>
                  </a:cubicBezTo>
                  <a:lnTo>
                    <a:pt x="146021" y="1062431"/>
                  </a:lnTo>
                  <a:cubicBezTo>
                    <a:pt x="191338" y="1073568"/>
                    <a:pt x="214029" y="1098186"/>
                    <a:pt x="214029" y="1137068"/>
                  </a:cubicBezTo>
                  <a:cubicBezTo>
                    <a:pt x="214029" y="1189105"/>
                    <a:pt x="174646" y="1224014"/>
                    <a:pt x="108658" y="1224014"/>
                  </a:cubicBezTo>
                  <a:cubicBezTo>
                    <a:pt x="68688" y="1224014"/>
                    <a:pt x="30217" y="1211509"/>
                    <a:pt x="1070" y="1188779"/>
                  </a:cubicBezTo>
                  <a:cubicBezTo>
                    <a:pt x="-103" y="1187867"/>
                    <a:pt x="-364" y="1186109"/>
                    <a:pt x="549" y="1184872"/>
                  </a:cubicBezTo>
                  <a:close/>
                  <a:moveTo>
                    <a:pt x="249435" y="1080667"/>
                  </a:moveTo>
                  <a:cubicBezTo>
                    <a:pt x="249435" y="996457"/>
                    <a:pt x="312684" y="936539"/>
                    <a:pt x="393342" y="936539"/>
                  </a:cubicBezTo>
                  <a:cubicBezTo>
                    <a:pt x="443680" y="936539"/>
                    <a:pt x="489845" y="960245"/>
                    <a:pt x="515992" y="1003621"/>
                  </a:cubicBezTo>
                  <a:cubicBezTo>
                    <a:pt x="516775" y="1004923"/>
                    <a:pt x="516318" y="1006682"/>
                    <a:pt x="515014" y="1007463"/>
                  </a:cubicBezTo>
                  <a:lnTo>
                    <a:pt x="476478" y="1030388"/>
                  </a:lnTo>
                  <a:cubicBezTo>
                    <a:pt x="475174" y="1031170"/>
                    <a:pt x="473479" y="1030714"/>
                    <a:pt x="472696" y="1029346"/>
                  </a:cubicBezTo>
                  <a:cubicBezTo>
                    <a:pt x="455743" y="999583"/>
                    <a:pt x="426662" y="983757"/>
                    <a:pt x="393342" y="983757"/>
                  </a:cubicBezTo>
                  <a:cubicBezTo>
                    <a:pt x="341244" y="983757"/>
                    <a:pt x="301469" y="1021856"/>
                    <a:pt x="301469" y="1080276"/>
                  </a:cubicBezTo>
                  <a:cubicBezTo>
                    <a:pt x="301469" y="1138696"/>
                    <a:pt x="341244" y="1176796"/>
                    <a:pt x="393342" y="1176796"/>
                  </a:cubicBezTo>
                  <a:cubicBezTo>
                    <a:pt x="427379" y="1176796"/>
                    <a:pt x="456851" y="1159928"/>
                    <a:pt x="473087" y="1131206"/>
                  </a:cubicBezTo>
                  <a:cubicBezTo>
                    <a:pt x="473870" y="1129838"/>
                    <a:pt x="475500" y="1129383"/>
                    <a:pt x="476869" y="1130164"/>
                  </a:cubicBezTo>
                  <a:lnTo>
                    <a:pt x="515340" y="1152764"/>
                  </a:lnTo>
                  <a:cubicBezTo>
                    <a:pt x="516709" y="1153545"/>
                    <a:pt x="517166" y="1155303"/>
                    <a:pt x="516318" y="1156606"/>
                  </a:cubicBezTo>
                  <a:cubicBezTo>
                    <a:pt x="490627" y="1199200"/>
                    <a:pt x="445180" y="1224078"/>
                    <a:pt x="392886" y="1224078"/>
                  </a:cubicBezTo>
                  <a:cubicBezTo>
                    <a:pt x="310989" y="1224078"/>
                    <a:pt x="249370" y="1164487"/>
                    <a:pt x="249370" y="1080732"/>
                  </a:cubicBezTo>
                  <a:close/>
                  <a:moveTo>
                    <a:pt x="566721" y="941293"/>
                  </a:moveTo>
                  <a:lnTo>
                    <a:pt x="611256" y="941293"/>
                  </a:lnTo>
                  <a:cubicBezTo>
                    <a:pt x="612756" y="941293"/>
                    <a:pt x="614060" y="942531"/>
                    <a:pt x="614060" y="944094"/>
                  </a:cubicBezTo>
                  <a:lnTo>
                    <a:pt x="614060" y="1216524"/>
                  </a:lnTo>
                  <a:cubicBezTo>
                    <a:pt x="614060" y="1218022"/>
                    <a:pt x="612821" y="1219324"/>
                    <a:pt x="611256" y="1219324"/>
                  </a:cubicBezTo>
                  <a:lnTo>
                    <a:pt x="566721" y="1219324"/>
                  </a:lnTo>
                  <a:cubicBezTo>
                    <a:pt x="565222" y="1219324"/>
                    <a:pt x="563917" y="1218087"/>
                    <a:pt x="563917" y="1216524"/>
                  </a:cubicBezTo>
                  <a:lnTo>
                    <a:pt x="563917" y="944094"/>
                  </a:lnTo>
                  <a:cubicBezTo>
                    <a:pt x="563917" y="942596"/>
                    <a:pt x="565156" y="941293"/>
                    <a:pt x="566721" y="941293"/>
                  </a:cubicBezTo>
                  <a:close/>
                  <a:moveTo>
                    <a:pt x="683634" y="941293"/>
                  </a:moveTo>
                  <a:lnTo>
                    <a:pt x="873314" y="941293"/>
                  </a:lnTo>
                  <a:cubicBezTo>
                    <a:pt x="874813" y="941293"/>
                    <a:pt x="876118" y="942531"/>
                    <a:pt x="876118" y="944094"/>
                  </a:cubicBezTo>
                  <a:lnTo>
                    <a:pt x="876118" y="984994"/>
                  </a:lnTo>
                  <a:cubicBezTo>
                    <a:pt x="876118" y="986492"/>
                    <a:pt x="874879" y="987795"/>
                    <a:pt x="873314" y="987795"/>
                  </a:cubicBezTo>
                  <a:lnTo>
                    <a:pt x="730972" y="987795"/>
                  </a:lnTo>
                  <a:lnTo>
                    <a:pt x="730972" y="1052141"/>
                  </a:lnTo>
                  <a:lnTo>
                    <a:pt x="854665" y="1052141"/>
                  </a:lnTo>
                  <a:cubicBezTo>
                    <a:pt x="856165" y="1052141"/>
                    <a:pt x="857469" y="1053378"/>
                    <a:pt x="857469" y="1054941"/>
                  </a:cubicBezTo>
                  <a:lnTo>
                    <a:pt x="857469" y="1095451"/>
                  </a:lnTo>
                  <a:cubicBezTo>
                    <a:pt x="857469" y="1096949"/>
                    <a:pt x="856230" y="1098252"/>
                    <a:pt x="854665" y="1098252"/>
                  </a:cubicBezTo>
                  <a:lnTo>
                    <a:pt x="730972" y="1098252"/>
                  </a:lnTo>
                  <a:lnTo>
                    <a:pt x="730972" y="1172888"/>
                  </a:lnTo>
                  <a:lnTo>
                    <a:pt x="873314" y="1172888"/>
                  </a:lnTo>
                  <a:cubicBezTo>
                    <a:pt x="874813" y="1172888"/>
                    <a:pt x="876118" y="1174126"/>
                    <a:pt x="876118" y="1175689"/>
                  </a:cubicBezTo>
                  <a:lnTo>
                    <a:pt x="876118" y="1216589"/>
                  </a:lnTo>
                  <a:cubicBezTo>
                    <a:pt x="876118" y="1218087"/>
                    <a:pt x="874879" y="1219389"/>
                    <a:pt x="873314" y="1219389"/>
                  </a:cubicBezTo>
                  <a:lnTo>
                    <a:pt x="683634" y="1219389"/>
                  </a:lnTo>
                  <a:cubicBezTo>
                    <a:pt x="682134" y="1219389"/>
                    <a:pt x="680829" y="1218152"/>
                    <a:pt x="680829" y="1216589"/>
                  </a:cubicBezTo>
                  <a:lnTo>
                    <a:pt x="680829" y="944159"/>
                  </a:lnTo>
                  <a:cubicBezTo>
                    <a:pt x="680829" y="942661"/>
                    <a:pt x="682068" y="941358"/>
                    <a:pt x="683634" y="941358"/>
                  </a:cubicBezTo>
                  <a:close/>
                  <a:moveTo>
                    <a:pt x="935715" y="941293"/>
                  </a:moveTo>
                  <a:lnTo>
                    <a:pt x="982792" y="941293"/>
                  </a:lnTo>
                  <a:cubicBezTo>
                    <a:pt x="983705" y="941293"/>
                    <a:pt x="984553" y="941749"/>
                    <a:pt x="985075" y="942466"/>
                  </a:cubicBezTo>
                  <a:lnTo>
                    <a:pt x="1122982" y="1137068"/>
                  </a:lnTo>
                  <a:lnTo>
                    <a:pt x="1122982" y="944029"/>
                  </a:lnTo>
                  <a:cubicBezTo>
                    <a:pt x="1122982" y="942531"/>
                    <a:pt x="1124221" y="941228"/>
                    <a:pt x="1125787" y="941228"/>
                  </a:cubicBezTo>
                  <a:lnTo>
                    <a:pt x="1170321" y="941228"/>
                  </a:lnTo>
                  <a:cubicBezTo>
                    <a:pt x="1171821" y="941228"/>
                    <a:pt x="1173125" y="942466"/>
                    <a:pt x="1173125" y="944029"/>
                  </a:cubicBezTo>
                  <a:lnTo>
                    <a:pt x="1173125" y="1216459"/>
                  </a:lnTo>
                  <a:cubicBezTo>
                    <a:pt x="1173125" y="1217956"/>
                    <a:pt x="1171886" y="1219259"/>
                    <a:pt x="1170321" y="1219259"/>
                  </a:cubicBezTo>
                  <a:lnTo>
                    <a:pt x="1123244" y="1219259"/>
                  </a:lnTo>
                  <a:cubicBezTo>
                    <a:pt x="1122331" y="1219259"/>
                    <a:pt x="1121483" y="1218803"/>
                    <a:pt x="1120961" y="1218087"/>
                  </a:cubicBezTo>
                  <a:lnTo>
                    <a:pt x="983053" y="1023094"/>
                  </a:lnTo>
                  <a:lnTo>
                    <a:pt x="983053" y="1216524"/>
                  </a:lnTo>
                  <a:cubicBezTo>
                    <a:pt x="983053" y="1218022"/>
                    <a:pt x="981815" y="1219324"/>
                    <a:pt x="980250" y="1219324"/>
                  </a:cubicBezTo>
                  <a:lnTo>
                    <a:pt x="935715" y="1219324"/>
                  </a:lnTo>
                  <a:cubicBezTo>
                    <a:pt x="934215" y="1219324"/>
                    <a:pt x="932911" y="1218087"/>
                    <a:pt x="932911" y="1216524"/>
                  </a:cubicBezTo>
                  <a:lnTo>
                    <a:pt x="932911" y="944094"/>
                  </a:lnTo>
                  <a:cubicBezTo>
                    <a:pt x="932911" y="942596"/>
                    <a:pt x="934150" y="941293"/>
                    <a:pt x="935715" y="941293"/>
                  </a:cubicBezTo>
                  <a:close/>
                  <a:moveTo>
                    <a:pt x="1224767" y="1080667"/>
                  </a:moveTo>
                  <a:cubicBezTo>
                    <a:pt x="1224767" y="996457"/>
                    <a:pt x="1288016" y="936539"/>
                    <a:pt x="1368674" y="936539"/>
                  </a:cubicBezTo>
                  <a:cubicBezTo>
                    <a:pt x="1419012" y="936539"/>
                    <a:pt x="1465177" y="960245"/>
                    <a:pt x="1491324" y="1003621"/>
                  </a:cubicBezTo>
                  <a:cubicBezTo>
                    <a:pt x="1492106" y="1004923"/>
                    <a:pt x="1491650" y="1006682"/>
                    <a:pt x="1490346" y="1007463"/>
                  </a:cubicBezTo>
                  <a:lnTo>
                    <a:pt x="1451810" y="1030388"/>
                  </a:lnTo>
                  <a:cubicBezTo>
                    <a:pt x="1450506" y="1031170"/>
                    <a:pt x="1448810" y="1030714"/>
                    <a:pt x="1448028" y="1029346"/>
                  </a:cubicBezTo>
                  <a:cubicBezTo>
                    <a:pt x="1431075" y="999583"/>
                    <a:pt x="1401994" y="983757"/>
                    <a:pt x="1368674" y="983757"/>
                  </a:cubicBezTo>
                  <a:cubicBezTo>
                    <a:pt x="1316576" y="983757"/>
                    <a:pt x="1276866" y="1021856"/>
                    <a:pt x="1276866" y="1080276"/>
                  </a:cubicBezTo>
                  <a:cubicBezTo>
                    <a:pt x="1276866" y="1138696"/>
                    <a:pt x="1316641" y="1176796"/>
                    <a:pt x="1368674" y="1176796"/>
                  </a:cubicBezTo>
                  <a:cubicBezTo>
                    <a:pt x="1402711" y="1176796"/>
                    <a:pt x="1432183" y="1159928"/>
                    <a:pt x="1448419" y="1131206"/>
                  </a:cubicBezTo>
                  <a:cubicBezTo>
                    <a:pt x="1449202" y="1129838"/>
                    <a:pt x="1450832" y="1129383"/>
                    <a:pt x="1452201" y="1130164"/>
                  </a:cubicBezTo>
                  <a:lnTo>
                    <a:pt x="1490672" y="1152764"/>
                  </a:lnTo>
                  <a:cubicBezTo>
                    <a:pt x="1492041" y="1153545"/>
                    <a:pt x="1492498" y="1155303"/>
                    <a:pt x="1491650" y="1156606"/>
                  </a:cubicBezTo>
                  <a:cubicBezTo>
                    <a:pt x="1465959" y="1199200"/>
                    <a:pt x="1420512" y="1224078"/>
                    <a:pt x="1368217" y="1224078"/>
                  </a:cubicBezTo>
                  <a:cubicBezTo>
                    <a:pt x="1286321" y="1224078"/>
                    <a:pt x="1224702" y="1164487"/>
                    <a:pt x="1224702" y="1080732"/>
                  </a:cubicBezTo>
                  <a:close/>
                  <a:moveTo>
                    <a:pt x="1542053" y="941293"/>
                  </a:moveTo>
                  <a:lnTo>
                    <a:pt x="1731733" y="941293"/>
                  </a:lnTo>
                  <a:cubicBezTo>
                    <a:pt x="1733234" y="941293"/>
                    <a:pt x="1734538" y="942531"/>
                    <a:pt x="1734538" y="944094"/>
                  </a:cubicBezTo>
                  <a:lnTo>
                    <a:pt x="1734538" y="984994"/>
                  </a:lnTo>
                  <a:cubicBezTo>
                    <a:pt x="1734538" y="986492"/>
                    <a:pt x="1733298" y="987795"/>
                    <a:pt x="1731733" y="987795"/>
                  </a:cubicBezTo>
                  <a:lnTo>
                    <a:pt x="1589392" y="987795"/>
                  </a:lnTo>
                  <a:lnTo>
                    <a:pt x="1589392" y="1052141"/>
                  </a:lnTo>
                  <a:lnTo>
                    <a:pt x="1713085" y="1052141"/>
                  </a:lnTo>
                  <a:cubicBezTo>
                    <a:pt x="1714585" y="1052141"/>
                    <a:pt x="1715889" y="1053378"/>
                    <a:pt x="1715889" y="1054941"/>
                  </a:cubicBezTo>
                  <a:lnTo>
                    <a:pt x="1715889" y="1095451"/>
                  </a:lnTo>
                  <a:cubicBezTo>
                    <a:pt x="1715889" y="1096949"/>
                    <a:pt x="1714650" y="1098252"/>
                    <a:pt x="1713085" y="1098252"/>
                  </a:cubicBezTo>
                  <a:lnTo>
                    <a:pt x="1589392" y="1098252"/>
                  </a:lnTo>
                  <a:lnTo>
                    <a:pt x="1589392" y="1172888"/>
                  </a:lnTo>
                  <a:lnTo>
                    <a:pt x="1731733" y="1172888"/>
                  </a:lnTo>
                  <a:cubicBezTo>
                    <a:pt x="1733234" y="1172888"/>
                    <a:pt x="1734538" y="1174126"/>
                    <a:pt x="1734538" y="1175689"/>
                  </a:cubicBezTo>
                  <a:lnTo>
                    <a:pt x="1734538" y="1216589"/>
                  </a:lnTo>
                  <a:cubicBezTo>
                    <a:pt x="1734538" y="1218087"/>
                    <a:pt x="1733298" y="1219389"/>
                    <a:pt x="1731733" y="1219389"/>
                  </a:cubicBezTo>
                  <a:lnTo>
                    <a:pt x="1542053" y="1219389"/>
                  </a:lnTo>
                  <a:cubicBezTo>
                    <a:pt x="1540554" y="1219389"/>
                    <a:pt x="1539250" y="1218152"/>
                    <a:pt x="1539250" y="1216589"/>
                  </a:cubicBezTo>
                  <a:lnTo>
                    <a:pt x="1539250" y="944159"/>
                  </a:lnTo>
                  <a:cubicBezTo>
                    <a:pt x="1539250" y="942661"/>
                    <a:pt x="1540488" y="941358"/>
                    <a:pt x="1542053" y="941358"/>
                  </a:cubicBezTo>
                  <a:close/>
                  <a:moveTo>
                    <a:pt x="1773856" y="1184937"/>
                  </a:moveTo>
                  <a:lnTo>
                    <a:pt x="1799677" y="1150028"/>
                  </a:lnTo>
                  <a:cubicBezTo>
                    <a:pt x="1800590" y="1148791"/>
                    <a:pt x="1802285" y="1148595"/>
                    <a:pt x="1803524" y="1149442"/>
                  </a:cubicBezTo>
                  <a:cubicBezTo>
                    <a:pt x="1830976" y="1169371"/>
                    <a:pt x="1858035" y="1178359"/>
                    <a:pt x="1883595" y="1178359"/>
                  </a:cubicBezTo>
                  <a:cubicBezTo>
                    <a:pt x="1917372" y="1178359"/>
                    <a:pt x="1936476" y="1162468"/>
                    <a:pt x="1936476" y="1140650"/>
                  </a:cubicBezTo>
                  <a:cubicBezTo>
                    <a:pt x="1936476" y="1123586"/>
                    <a:pt x="1924935" y="1111668"/>
                    <a:pt x="1894745" y="1104504"/>
                  </a:cubicBezTo>
                  <a:lnTo>
                    <a:pt x="1845842" y="1092976"/>
                  </a:lnTo>
                  <a:cubicBezTo>
                    <a:pt x="1801699" y="1082230"/>
                    <a:pt x="1777442" y="1056830"/>
                    <a:pt x="1777442" y="1019903"/>
                  </a:cubicBezTo>
                  <a:cubicBezTo>
                    <a:pt x="1777442" y="971447"/>
                    <a:pt x="1817608" y="936539"/>
                    <a:pt x="1879618" y="936539"/>
                  </a:cubicBezTo>
                  <a:cubicBezTo>
                    <a:pt x="1917176" y="936539"/>
                    <a:pt x="1953300" y="949369"/>
                    <a:pt x="1979382" y="973532"/>
                  </a:cubicBezTo>
                  <a:cubicBezTo>
                    <a:pt x="1980490" y="974574"/>
                    <a:pt x="1980555" y="976397"/>
                    <a:pt x="1979511" y="977504"/>
                  </a:cubicBezTo>
                  <a:lnTo>
                    <a:pt x="1950626" y="1008440"/>
                  </a:lnTo>
                  <a:cubicBezTo>
                    <a:pt x="1949583" y="1009547"/>
                    <a:pt x="1947887" y="1009547"/>
                    <a:pt x="1946779" y="1008570"/>
                  </a:cubicBezTo>
                  <a:cubicBezTo>
                    <a:pt x="1925848" y="990009"/>
                    <a:pt x="1902701" y="981803"/>
                    <a:pt x="1878836" y="981803"/>
                  </a:cubicBezTo>
                  <a:cubicBezTo>
                    <a:pt x="1845842" y="981803"/>
                    <a:pt x="1827910" y="996912"/>
                    <a:pt x="1827910" y="1016777"/>
                  </a:cubicBezTo>
                  <a:cubicBezTo>
                    <a:pt x="1827910" y="1032668"/>
                    <a:pt x="1838669" y="1043414"/>
                    <a:pt x="1870424" y="1050903"/>
                  </a:cubicBezTo>
                  <a:lnTo>
                    <a:pt x="1919328" y="1062431"/>
                  </a:lnTo>
                  <a:cubicBezTo>
                    <a:pt x="1964645" y="1073568"/>
                    <a:pt x="1987336" y="1098186"/>
                    <a:pt x="1987336" y="1137068"/>
                  </a:cubicBezTo>
                  <a:cubicBezTo>
                    <a:pt x="1987336" y="1189105"/>
                    <a:pt x="1947952" y="1224014"/>
                    <a:pt x="1881965" y="1224014"/>
                  </a:cubicBezTo>
                  <a:cubicBezTo>
                    <a:pt x="1841995" y="1224014"/>
                    <a:pt x="1803524" y="1211509"/>
                    <a:pt x="1774378" y="1188779"/>
                  </a:cubicBezTo>
                  <a:cubicBezTo>
                    <a:pt x="1773204" y="1187867"/>
                    <a:pt x="1772943" y="1186109"/>
                    <a:pt x="1773856" y="1184872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10B32232-9825-CD76-B211-D98D150D7235}"/>
                </a:ext>
              </a:extLst>
            </p:cNvPr>
            <p:cNvSpPr/>
            <p:nvPr/>
          </p:nvSpPr>
          <p:spPr>
            <a:xfrm>
              <a:off x="5409541" y="2685493"/>
              <a:ext cx="36971" cy="1223948"/>
            </a:xfrm>
            <a:custGeom>
              <a:avLst/>
              <a:gdLst>
                <a:gd name="connsiteX0" fmla="*/ 34167 w 36971"/>
                <a:gd name="connsiteY0" fmla="*/ 0 h 1223948"/>
                <a:gd name="connsiteX1" fmla="*/ 36971 w 36971"/>
                <a:gd name="connsiteY1" fmla="*/ 2801 h 1223948"/>
                <a:gd name="connsiteX2" fmla="*/ 36971 w 36971"/>
                <a:gd name="connsiteY2" fmla="*/ 1221148 h 1223948"/>
                <a:gd name="connsiteX3" fmla="*/ 34167 w 36971"/>
                <a:gd name="connsiteY3" fmla="*/ 1223948 h 1223948"/>
                <a:gd name="connsiteX4" fmla="*/ 2804 w 36971"/>
                <a:gd name="connsiteY4" fmla="*/ 1223948 h 1223948"/>
                <a:gd name="connsiteX5" fmla="*/ 0 w 36971"/>
                <a:gd name="connsiteY5" fmla="*/ 1221148 h 1223948"/>
                <a:gd name="connsiteX6" fmla="*/ 0 w 36971"/>
                <a:gd name="connsiteY6" fmla="*/ 2801 h 1223948"/>
                <a:gd name="connsiteX7" fmla="*/ 2804 w 36971"/>
                <a:gd name="connsiteY7" fmla="*/ 0 h 12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71" h="1223948">
                  <a:moveTo>
                    <a:pt x="34167" y="0"/>
                  </a:moveTo>
                  <a:cubicBezTo>
                    <a:pt x="35716" y="0"/>
                    <a:pt x="36971" y="1254"/>
                    <a:pt x="36971" y="2801"/>
                  </a:cubicBezTo>
                  <a:lnTo>
                    <a:pt x="36971" y="1221148"/>
                  </a:lnTo>
                  <a:cubicBezTo>
                    <a:pt x="36971" y="1222695"/>
                    <a:pt x="35716" y="1223948"/>
                    <a:pt x="34167" y="1223948"/>
                  </a:cubicBezTo>
                  <a:lnTo>
                    <a:pt x="2804" y="1223948"/>
                  </a:lnTo>
                  <a:cubicBezTo>
                    <a:pt x="1255" y="1223948"/>
                    <a:pt x="0" y="1222695"/>
                    <a:pt x="0" y="1221148"/>
                  </a:cubicBezTo>
                  <a:lnTo>
                    <a:pt x="0" y="2801"/>
                  </a:lnTo>
                  <a:cubicBezTo>
                    <a:pt x="0" y="1254"/>
                    <a:pt x="1255" y="0"/>
                    <a:pt x="2804" y="0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37946984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AE69C0EC-AF22-A673-4E04-444F2D9EBB8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1569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EBBBEE-B2CB-CC7C-B9AD-D022CD16D9E1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94A19648-DD44-44C8-B683-0311A2AEBA75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A75450-3D30-3677-0385-7D0BDD7BE34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FB3C0-D603-8E2F-02D0-BAE368E36FC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BDFADB8-37BB-C535-B9A9-E9590C2EB3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499673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6F5B570-3D42-73B4-5E07-424E0F7BA6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997706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D9906FA-D162-FA5B-71C6-E7F5B5BF27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38939" y="1499672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4C5B4D6-37D5-11CC-DA4F-4759045D275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38939" y="997705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16992399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2999" y="512763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21C07DAE-83D3-991D-C05A-68A324845F5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22999" y="3557587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C1806C-0AAB-48BF-89E6-257EFB5B8C43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C1E21EB2-53A1-47EF-A35A-9E8839398673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B9717-E33B-A934-3871-635EB9B7B33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C2FAC-46CF-CF2A-AC48-31C3B9BD490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09524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42166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9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4D30AFE-4552-30D0-38E2-7CC1CBB030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15939" y="3557587"/>
            <a:ext cx="5433896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59887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E8E46-F289-0365-4159-9626BE37E412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461CEEE9-F3F8-417B-9499-1EBD5B76741E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38347-35B7-C3F1-6EA7-D6AD7D870989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25520-C2FB-1AAB-4326-931CCE81D99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887173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3000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35102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66947" y="512763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F26BC34F-D3AA-0B2A-26EC-080C156B7BB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23000" y="3557587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27F7823D-C314-05C9-1C5B-12CA04F9222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066947" y="3557587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A85FE5F-1EC9-DCC4-FD0A-AD87FBBC16F7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80D8AAFC-0838-4933-9251-26B1B5F950AD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17913F-A06E-E7E3-B1C5-DB02145835F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DB972D-BC24-2423-9642-92BE673289B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520876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7C3A5A-7B43-D5FB-AA03-CB1B24C419A7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B772BA24-2CA0-4952-9840-BBD8BB1EF432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CB4FF9-9D06-081F-91F6-3E01293B2B1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31BE2D-3DE7-6EDB-08DD-73387AE7700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880520-9553-3AD3-98DC-048EBE5DB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4957918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6353972" y="1628775"/>
            <a:ext cx="5322090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71E7A4-A9B4-D22B-A92D-0957DF6A35B5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058E465A-A100-42BF-94F3-5FCEF86D0DBC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B6306-008E-C05E-E6E7-433B240B98A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F7004B-74D0-6F93-F03D-36B6F99D090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A0CF93-8D63-4FD6-119F-5103B90CA4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69202CB-A2AA-940C-7E43-ABA11EE1A27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4465717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2AC07F32-C191-403F-7407-8C662FD22BF6}"/>
              </a:ext>
            </a:extLst>
          </p:cNvPr>
          <p:cNvSpPr>
            <a:spLocks noGrp="1"/>
          </p:cNvSpPr>
          <p:nvPr>
            <p:ph type="tbl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7EE5F-A76D-A996-6EBE-DD51DBAB769F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DB67526-3CA8-45E5-A773-C9C3F683BB94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2E9D4-272A-AA6F-E413-B9E9382FD37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9A98A-6113-D242-33E2-C0EDDC8FDD4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BB25C5-3A3B-D7BD-652B-7B6C94301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3134112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2">
            <a:extLst>
              <a:ext uri="{FF2B5EF4-FFF2-40B4-BE49-F238E27FC236}">
                <a16:creationId xmlns:a16="http://schemas.microsoft.com/office/drawing/2014/main" id="{F273B77E-10BA-D2FF-013B-B7810AFFBCB1}"/>
              </a:ext>
            </a:extLst>
          </p:cNvPr>
          <p:cNvSpPr>
            <a:spLocks noGrp="1"/>
          </p:cNvSpPr>
          <p:nvPr>
            <p:ph type="tbl" sz="quarter" idx="23"/>
          </p:nvPr>
        </p:nvSpPr>
        <p:spPr>
          <a:xfrm>
            <a:off x="6353971" y="1628775"/>
            <a:ext cx="5322091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2B070-8B3C-87DF-4B6F-59E81786660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591873E6-9523-4E8C-818B-F4E55DDED461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5E4CF-63B9-7FCD-7CB9-D5F6D336460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1E1E9-1E01-1733-5EB0-910A532A826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667022D-936C-2D27-53B8-1BB33C4C6F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11AA424F-0E40-3A43-4FC5-0BBD71E9C3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9066960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714BDC6-0435-BE27-0FED-7FAA9A86C2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4B19EE2F-A7FB-40DD-B400-0BA302B483BF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118403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D7AE5942-4F63-ACC5-4DE3-CF6CF96FB268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4764442" y="1628775"/>
            <a:ext cx="6911620" cy="4716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endParaRPr lang="en-B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92B1E8-47FC-953C-F731-EF5A12DDD1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E313E-5F5A-5734-FDB1-ACFF601DDB3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D416CE6B-2974-44DE-A7B0-F94502A227B0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DC76F-CF80-ADBB-1057-239680ED830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B6802-D161-015C-E8B2-AC943863BAB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2D34801-5173-DF5E-FB34-D011F44EF9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7" y="1628775"/>
            <a:ext cx="370850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32383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360C0742-7C35-27FD-F7B8-B99B49F84C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419343" y="1589213"/>
            <a:ext cx="5849106" cy="369620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A4F9D45-4BC8-F585-6E92-6C3F5C5437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-3999" b="-3999"/>
          <a:stretch/>
        </p:blipFill>
        <p:spPr>
          <a:xfrm rot="16200000">
            <a:off x="4369743" y="2280680"/>
            <a:ext cx="5635107" cy="232458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C1CF9E8-50DB-4488-EFA2-5FA20DBAE5B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9600" y="614106"/>
            <a:ext cx="2149200" cy="5646421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5916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F563783-9E54-4A64-80E3-C85DCD4FA97B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90687BDE-65F0-63E5-1105-A00136C531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94D70C5-D4C5-2489-9430-B8D8DF7B1E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grpSp>
        <p:nvGrpSpPr>
          <p:cNvPr id="6" name="Graphic 10">
            <a:extLst>
              <a:ext uri="{FF2B5EF4-FFF2-40B4-BE49-F238E27FC236}">
                <a16:creationId xmlns:a16="http://schemas.microsoft.com/office/drawing/2014/main" id="{7C667DC1-8C62-66BF-8EEA-889500EEA890}"/>
              </a:ext>
            </a:extLst>
          </p:cNvPr>
          <p:cNvGrpSpPr/>
          <p:nvPr userDrawn="1"/>
        </p:nvGrpSpPr>
        <p:grpSpPr>
          <a:xfrm>
            <a:off x="515936" y="512763"/>
            <a:ext cx="2144749" cy="508682"/>
            <a:chOff x="419100" y="2082800"/>
            <a:chExt cx="7770288" cy="1842923"/>
          </a:xfrm>
          <a:solidFill>
            <a:schemeClr val="bg2"/>
          </a:solidFill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DD7C630-260D-36FF-BAE9-C1F1BB9E2B49}"/>
                </a:ext>
              </a:extLst>
            </p:cNvPr>
            <p:cNvSpPr/>
            <p:nvPr/>
          </p:nvSpPr>
          <p:spPr>
            <a:xfrm>
              <a:off x="419100" y="2082800"/>
              <a:ext cx="4622752" cy="1842923"/>
            </a:xfrm>
            <a:custGeom>
              <a:avLst/>
              <a:gdLst>
                <a:gd name="connsiteX0" fmla="*/ 1288706 w 4622752"/>
                <a:gd name="connsiteY0" fmla="*/ 614937 h 1842923"/>
                <a:gd name="connsiteX1" fmla="*/ 1288706 w 4622752"/>
                <a:gd name="connsiteY1" fmla="*/ 1814398 h 1842923"/>
                <a:gd name="connsiteX2" fmla="*/ 1276447 w 4622752"/>
                <a:gd name="connsiteY2" fmla="*/ 1826642 h 1842923"/>
                <a:gd name="connsiteX3" fmla="*/ 1055860 w 4622752"/>
                <a:gd name="connsiteY3" fmla="*/ 1826642 h 1842923"/>
                <a:gd name="connsiteX4" fmla="*/ 1043601 w 4622752"/>
                <a:gd name="connsiteY4" fmla="*/ 1814398 h 1842923"/>
                <a:gd name="connsiteX5" fmla="*/ 1043601 w 4622752"/>
                <a:gd name="connsiteY5" fmla="*/ 985841 h 1842923"/>
                <a:gd name="connsiteX6" fmla="*/ 712687 w 4622752"/>
                <a:gd name="connsiteY6" fmla="*/ 1622661 h 1842923"/>
                <a:gd name="connsiteX7" fmla="*/ 574193 w 4622752"/>
                <a:gd name="connsiteY7" fmla="*/ 1622661 h 1842923"/>
                <a:gd name="connsiteX8" fmla="*/ 245039 w 4622752"/>
                <a:gd name="connsiteY8" fmla="*/ 985841 h 1842923"/>
                <a:gd name="connsiteX9" fmla="*/ 245039 w 4622752"/>
                <a:gd name="connsiteY9" fmla="*/ 1814398 h 1842923"/>
                <a:gd name="connsiteX10" fmla="*/ 232781 w 4622752"/>
                <a:gd name="connsiteY10" fmla="*/ 1826642 h 1842923"/>
                <a:gd name="connsiteX11" fmla="*/ 12258 w 4622752"/>
                <a:gd name="connsiteY11" fmla="*/ 1826642 h 1842923"/>
                <a:gd name="connsiteX12" fmla="*/ 0 w 4622752"/>
                <a:gd name="connsiteY12" fmla="*/ 1814398 h 1842923"/>
                <a:gd name="connsiteX13" fmla="*/ 0 w 4622752"/>
                <a:gd name="connsiteY13" fmla="*/ 614937 h 1842923"/>
                <a:gd name="connsiteX14" fmla="*/ 12258 w 4622752"/>
                <a:gd name="connsiteY14" fmla="*/ 602693 h 1842923"/>
                <a:gd name="connsiteX15" fmla="*/ 294269 w 4622752"/>
                <a:gd name="connsiteY15" fmla="*/ 602693 h 1842923"/>
                <a:gd name="connsiteX16" fmla="*/ 310635 w 4622752"/>
                <a:gd name="connsiteY16" fmla="*/ 612658 h 1842923"/>
                <a:gd name="connsiteX17" fmla="*/ 645266 w 4622752"/>
                <a:gd name="connsiteY17" fmla="*/ 1262309 h 1842923"/>
                <a:gd name="connsiteX18" fmla="*/ 981722 w 4622752"/>
                <a:gd name="connsiteY18" fmla="*/ 612593 h 1842923"/>
                <a:gd name="connsiteX19" fmla="*/ 998023 w 4622752"/>
                <a:gd name="connsiteY19" fmla="*/ 602693 h 1842923"/>
                <a:gd name="connsiteX20" fmla="*/ 1276512 w 4622752"/>
                <a:gd name="connsiteY20" fmla="*/ 602693 h 1842923"/>
                <a:gd name="connsiteX21" fmla="*/ 1288771 w 4622752"/>
                <a:gd name="connsiteY21" fmla="*/ 614937 h 1842923"/>
                <a:gd name="connsiteX22" fmla="*/ 4074446 w 4622752"/>
                <a:gd name="connsiteY22" fmla="*/ 833311 h 1842923"/>
                <a:gd name="connsiteX23" fmla="*/ 4074446 w 4622752"/>
                <a:gd name="connsiteY23" fmla="*/ 833311 h 1842923"/>
                <a:gd name="connsiteX24" fmla="*/ 4610494 w 4622752"/>
                <a:gd name="connsiteY24" fmla="*/ 833311 h 1842923"/>
                <a:gd name="connsiteX25" fmla="*/ 4622753 w 4622752"/>
                <a:gd name="connsiteY25" fmla="*/ 821067 h 1842923"/>
                <a:gd name="connsiteX26" fmla="*/ 4622753 w 4622752"/>
                <a:gd name="connsiteY26" fmla="*/ 614937 h 1842923"/>
                <a:gd name="connsiteX27" fmla="*/ 4610494 w 4622752"/>
                <a:gd name="connsiteY27" fmla="*/ 602693 h 1842923"/>
                <a:gd name="connsiteX28" fmla="*/ 4074446 w 4622752"/>
                <a:gd name="connsiteY28" fmla="*/ 602693 h 1842923"/>
                <a:gd name="connsiteX29" fmla="*/ 3771635 w 4622752"/>
                <a:gd name="connsiteY29" fmla="*/ 905147 h 1842923"/>
                <a:gd name="connsiteX30" fmla="*/ 3771635 w 4622752"/>
                <a:gd name="connsiteY30" fmla="*/ 905147 h 1842923"/>
                <a:gd name="connsiteX31" fmla="*/ 3771635 w 4622752"/>
                <a:gd name="connsiteY31" fmla="*/ 1524188 h 1842923"/>
                <a:gd name="connsiteX32" fmla="*/ 4074446 w 4622752"/>
                <a:gd name="connsiteY32" fmla="*/ 1826642 h 1842923"/>
                <a:gd name="connsiteX33" fmla="*/ 4610494 w 4622752"/>
                <a:gd name="connsiteY33" fmla="*/ 1826642 h 1842923"/>
                <a:gd name="connsiteX34" fmla="*/ 4622753 w 4622752"/>
                <a:gd name="connsiteY34" fmla="*/ 1814398 h 1842923"/>
                <a:gd name="connsiteX35" fmla="*/ 4622753 w 4622752"/>
                <a:gd name="connsiteY35" fmla="*/ 1608268 h 1842923"/>
                <a:gd name="connsiteX36" fmla="*/ 4610494 w 4622752"/>
                <a:gd name="connsiteY36" fmla="*/ 1596024 h 1842923"/>
                <a:gd name="connsiteX37" fmla="*/ 4074446 w 4622752"/>
                <a:gd name="connsiteY37" fmla="*/ 1596024 h 1842923"/>
                <a:gd name="connsiteX38" fmla="*/ 4016740 w 4622752"/>
                <a:gd name="connsiteY38" fmla="*/ 1538386 h 1842923"/>
                <a:gd name="connsiteX39" fmla="*/ 4016740 w 4622752"/>
                <a:gd name="connsiteY39" fmla="*/ 1326394 h 1842923"/>
                <a:gd name="connsiteX40" fmla="*/ 4552788 w 4622752"/>
                <a:gd name="connsiteY40" fmla="*/ 1326394 h 1842923"/>
                <a:gd name="connsiteX41" fmla="*/ 4565046 w 4622752"/>
                <a:gd name="connsiteY41" fmla="*/ 1314150 h 1842923"/>
                <a:gd name="connsiteX42" fmla="*/ 4565046 w 4622752"/>
                <a:gd name="connsiteY42" fmla="*/ 1108021 h 1842923"/>
                <a:gd name="connsiteX43" fmla="*/ 4552788 w 4622752"/>
                <a:gd name="connsiteY43" fmla="*/ 1095777 h 1842923"/>
                <a:gd name="connsiteX44" fmla="*/ 4016740 w 4622752"/>
                <a:gd name="connsiteY44" fmla="*/ 1095777 h 1842923"/>
                <a:gd name="connsiteX45" fmla="*/ 4016740 w 4622752"/>
                <a:gd name="connsiteY45" fmla="*/ 890884 h 1842923"/>
                <a:gd name="connsiteX46" fmla="*/ 4074446 w 4622752"/>
                <a:gd name="connsiteY46" fmla="*/ 833246 h 1842923"/>
                <a:gd name="connsiteX47" fmla="*/ 338543 w 4622752"/>
                <a:gd name="connsiteY47" fmla="*/ 94566 h 1842923"/>
                <a:gd name="connsiteX48" fmla="*/ 338543 w 4622752"/>
                <a:gd name="connsiteY48" fmla="*/ 12114 h 1842923"/>
                <a:gd name="connsiteX49" fmla="*/ 333978 w 4622752"/>
                <a:gd name="connsiteY49" fmla="*/ 7555 h 1842923"/>
                <a:gd name="connsiteX50" fmla="*/ 4564 w 4622752"/>
                <a:gd name="connsiteY50" fmla="*/ 7555 h 1842923"/>
                <a:gd name="connsiteX51" fmla="*/ 0 w 4622752"/>
                <a:gd name="connsiteY51" fmla="*/ 12114 h 1842923"/>
                <a:gd name="connsiteX52" fmla="*/ 0 w 4622752"/>
                <a:gd name="connsiteY52" fmla="*/ 94566 h 1842923"/>
                <a:gd name="connsiteX53" fmla="*/ 4564 w 4622752"/>
                <a:gd name="connsiteY53" fmla="*/ 99125 h 1842923"/>
                <a:gd name="connsiteX54" fmla="*/ 120563 w 4622752"/>
                <a:gd name="connsiteY54" fmla="*/ 99125 h 1842923"/>
                <a:gd name="connsiteX55" fmla="*/ 120563 w 4622752"/>
                <a:gd name="connsiteY55" fmla="*/ 435836 h 1842923"/>
                <a:gd name="connsiteX56" fmla="*/ 125128 w 4622752"/>
                <a:gd name="connsiteY56" fmla="*/ 440395 h 1842923"/>
                <a:gd name="connsiteX57" fmla="*/ 213285 w 4622752"/>
                <a:gd name="connsiteY57" fmla="*/ 440395 h 1842923"/>
                <a:gd name="connsiteX58" fmla="*/ 217849 w 4622752"/>
                <a:gd name="connsiteY58" fmla="*/ 435836 h 1842923"/>
                <a:gd name="connsiteX59" fmla="*/ 217849 w 4622752"/>
                <a:gd name="connsiteY59" fmla="*/ 99125 h 1842923"/>
                <a:gd name="connsiteX60" fmla="*/ 333848 w 4622752"/>
                <a:gd name="connsiteY60" fmla="*/ 99125 h 1842923"/>
                <a:gd name="connsiteX61" fmla="*/ 338412 w 4622752"/>
                <a:gd name="connsiteY61" fmla="*/ 94566 h 1842923"/>
                <a:gd name="connsiteX62" fmla="*/ 747181 w 4622752"/>
                <a:gd name="connsiteY62" fmla="*/ 7555 h 1842923"/>
                <a:gd name="connsiteX63" fmla="*/ 659024 w 4622752"/>
                <a:gd name="connsiteY63" fmla="*/ 7555 h 1842923"/>
                <a:gd name="connsiteX64" fmla="*/ 654460 w 4622752"/>
                <a:gd name="connsiteY64" fmla="*/ 12114 h 1842923"/>
                <a:gd name="connsiteX65" fmla="*/ 654460 w 4622752"/>
                <a:gd name="connsiteY65" fmla="*/ 176887 h 1842923"/>
                <a:gd name="connsiteX66" fmla="*/ 480493 w 4622752"/>
                <a:gd name="connsiteY66" fmla="*/ 176887 h 1842923"/>
                <a:gd name="connsiteX67" fmla="*/ 480493 w 4622752"/>
                <a:gd name="connsiteY67" fmla="*/ 12114 h 1842923"/>
                <a:gd name="connsiteX68" fmla="*/ 475929 w 4622752"/>
                <a:gd name="connsiteY68" fmla="*/ 7555 h 1842923"/>
                <a:gd name="connsiteX69" fmla="*/ 387772 w 4622752"/>
                <a:gd name="connsiteY69" fmla="*/ 7555 h 1842923"/>
                <a:gd name="connsiteX70" fmla="*/ 383208 w 4622752"/>
                <a:gd name="connsiteY70" fmla="*/ 12114 h 1842923"/>
                <a:gd name="connsiteX71" fmla="*/ 383208 w 4622752"/>
                <a:gd name="connsiteY71" fmla="*/ 435771 h 1842923"/>
                <a:gd name="connsiteX72" fmla="*/ 387772 w 4622752"/>
                <a:gd name="connsiteY72" fmla="*/ 440330 h 1842923"/>
                <a:gd name="connsiteX73" fmla="*/ 475929 w 4622752"/>
                <a:gd name="connsiteY73" fmla="*/ 440330 h 1842923"/>
                <a:gd name="connsiteX74" fmla="*/ 480493 w 4622752"/>
                <a:gd name="connsiteY74" fmla="*/ 435771 h 1842923"/>
                <a:gd name="connsiteX75" fmla="*/ 480493 w 4622752"/>
                <a:gd name="connsiteY75" fmla="*/ 268457 h 1842923"/>
                <a:gd name="connsiteX76" fmla="*/ 654460 w 4622752"/>
                <a:gd name="connsiteY76" fmla="*/ 268457 h 1842923"/>
                <a:gd name="connsiteX77" fmla="*/ 654460 w 4622752"/>
                <a:gd name="connsiteY77" fmla="*/ 435771 h 1842923"/>
                <a:gd name="connsiteX78" fmla="*/ 659024 w 4622752"/>
                <a:gd name="connsiteY78" fmla="*/ 440330 h 1842923"/>
                <a:gd name="connsiteX79" fmla="*/ 747181 w 4622752"/>
                <a:gd name="connsiteY79" fmla="*/ 440330 h 1842923"/>
                <a:gd name="connsiteX80" fmla="*/ 751745 w 4622752"/>
                <a:gd name="connsiteY80" fmla="*/ 435771 h 1842923"/>
                <a:gd name="connsiteX81" fmla="*/ 751745 w 4622752"/>
                <a:gd name="connsiteY81" fmla="*/ 12114 h 1842923"/>
                <a:gd name="connsiteX82" fmla="*/ 747181 w 4622752"/>
                <a:gd name="connsiteY82" fmla="*/ 7555 h 1842923"/>
                <a:gd name="connsiteX83" fmla="*/ 1029973 w 4622752"/>
                <a:gd name="connsiteY83" fmla="*/ 447950 h 1842923"/>
                <a:gd name="connsiteX84" fmla="*/ 1259233 w 4622752"/>
                <a:gd name="connsiteY84" fmla="*/ 223975 h 1842923"/>
                <a:gd name="connsiteX85" fmla="*/ 1029973 w 4622752"/>
                <a:gd name="connsiteY85" fmla="*/ 0 h 1842923"/>
                <a:gd name="connsiteX86" fmla="*/ 800714 w 4622752"/>
                <a:gd name="connsiteY86" fmla="*/ 223975 h 1842923"/>
                <a:gd name="connsiteX87" fmla="*/ 1029973 w 4622752"/>
                <a:gd name="connsiteY87" fmla="*/ 447950 h 1842923"/>
                <a:gd name="connsiteX88" fmla="*/ 1029973 w 4622752"/>
                <a:gd name="connsiteY88" fmla="*/ 354491 h 1842923"/>
                <a:gd name="connsiteX89" fmla="*/ 900607 w 4622752"/>
                <a:gd name="connsiteY89" fmla="*/ 224040 h 1842923"/>
                <a:gd name="connsiteX90" fmla="*/ 1029973 w 4622752"/>
                <a:gd name="connsiteY90" fmla="*/ 93589 h 1842923"/>
                <a:gd name="connsiteX91" fmla="*/ 1159340 w 4622752"/>
                <a:gd name="connsiteY91" fmla="*/ 224040 h 1842923"/>
                <a:gd name="connsiteX92" fmla="*/ 1029973 w 4622752"/>
                <a:gd name="connsiteY92" fmla="*/ 354491 h 1842923"/>
                <a:gd name="connsiteX93" fmla="*/ 1771481 w 4622752"/>
                <a:gd name="connsiteY93" fmla="*/ 7555 h 1842923"/>
                <a:gd name="connsiteX94" fmla="*/ 1662850 w 4622752"/>
                <a:gd name="connsiteY94" fmla="*/ 7555 h 1842923"/>
                <a:gd name="connsiteX95" fmla="*/ 1654765 w 4622752"/>
                <a:gd name="connsiteY95" fmla="*/ 12374 h 1842923"/>
                <a:gd name="connsiteX96" fmla="*/ 1542417 w 4622752"/>
                <a:gd name="connsiteY96" fmla="*/ 221435 h 1842923"/>
                <a:gd name="connsiteX97" fmla="*/ 1430722 w 4622752"/>
                <a:gd name="connsiteY97" fmla="*/ 12374 h 1842923"/>
                <a:gd name="connsiteX98" fmla="*/ 1422636 w 4622752"/>
                <a:gd name="connsiteY98" fmla="*/ 7555 h 1842923"/>
                <a:gd name="connsiteX99" fmla="*/ 1312114 w 4622752"/>
                <a:gd name="connsiteY99" fmla="*/ 7555 h 1842923"/>
                <a:gd name="connsiteX100" fmla="*/ 1307550 w 4622752"/>
                <a:gd name="connsiteY100" fmla="*/ 12114 h 1842923"/>
                <a:gd name="connsiteX101" fmla="*/ 1307550 w 4622752"/>
                <a:gd name="connsiteY101" fmla="*/ 435771 h 1842923"/>
                <a:gd name="connsiteX102" fmla="*/ 1312114 w 4622752"/>
                <a:gd name="connsiteY102" fmla="*/ 440330 h 1842923"/>
                <a:gd name="connsiteX103" fmla="*/ 1400271 w 4622752"/>
                <a:gd name="connsiteY103" fmla="*/ 440330 h 1842923"/>
                <a:gd name="connsiteX104" fmla="*/ 1404835 w 4622752"/>
                <a:gd name="connsiteY104" fmla="*/ 435771 h 1842923"/>
                <a:gd name="connsiteX105" fmla="*/ 1404835 w 4622752"/>
                <a:gd name="connsiteY105" fmla="*/ 162494 h 1842923"/>
                <a:gd name="connsiteX106" fmla="*/ 1514118 w 4622752"/>
                <a:gd name="connsiteY106" fmla="*/ 367647 h 1842923"/>
                <a:gd name="connsiteX107" fmla="*/ 1569412 w 4622752"/>
                <a:gd name="connsiteY107" fmla="*/ 367647 h 1842923"/>
                <a:gd name="connsiteX108" fmla="*/ 1678695 w 4622752"/>
                <a:gd name="connsiteY108" fmla="*/ 162494 h 1842923"/>
                <a:gd name="connsiteX109" fmla="*/ 1678695 w 4622752"/>
                <a:gd name="connsiteY109" fmla="*/ 435836 h 1842923"/>
                <a:gd name="connsiteX110" fmla="*/ 1683259 w 4622752"/>
                <a:gd name="connsiteY110" fmla="*/ 440395 h 1842923"/>
                <a:gd name="connsiteX111" fmla="*/ 1771416 w 4622752"/>
                <a:gd name="connsiteY111" fmla="*/ 440395 h 1842923"/>
                <a:gd name="connsiteX112" fmla="*/ 1775980 w 4622752"/>
                <a:gd name="connsiteY112" fmla="*/ 435836 h 1842923"/>
                <a:gd name="connsiteX113" fmla="*/ 1775980 w 4622752"/>
                <a:gd name="connsiteY113" fmla="*/ 12114 h 1842923"/>
                <a:gd name="connsiteX114" fmla="*/ 1771416 w 4622752"/>
                <a:gd name="connsiteY114" fmla="*/ 7555 h 1842923"/>
                <a:gd name="connsiteX115" fmla="*/ 2141909 w 4622752"/>
                <a:gd name="connsiteY115" fmla="*/ 434338 h 1842923"/>
                <a:gd name="connsiteX116" fmla="*/ 2150582 w 4622752"/>
                <a:gd name="connsiteY116" fmla="*/ 440460 h 1842923"/>
                <a:gd name="connsiteX117" fmla="*/ 2244281 w 4622752"/>
                <a:gd name="connsiteY117" fmla="*/ 440460 h 1842923"/>
                <a:gd name="connsiteX118" fmla="*/ 2248584 w 4622752"/>
                <a:gd name="connsiteY118" fmla="*/ 434273 h 1842923"/>
                <a:gd name="connsiteX119" fmla="*/ 2089745 w 4622752"/>
                <a:gd name="connsiteY119" fmla="*/ 13481 h 1842923"/>
                <a:gd name="connsiteX120" fmla="*/ 2081138 w 4622752"/>
                <a:gd name="connsiteY120" fmla="*/ 7555 h 1842923"/>
                <a:gd name="connsiteX121" fmla="*/ 1978897 w 4622752"/>
                <a:gd name="connsiteY121" fmla="*/ 7555 h 1842923"/>
                <a:gd name="connsiteX122" fmla="*/ 1970291 w 4622752"/>
                <a:gd name="connsiteY122" fmla="*/ 13481 h 1842923"/>
                <a:gd name="connsiteX123" fmla="*/ 1812169 w 4622752"/>
                <a:gd name="connsiteY123" fmla="*/ 434208 h 1842923"/>
                <a:gd name="connsiteX124" fmla="*/ 1816472 w 4622752"/>
                <a:gd name="connsiteY124" fmla="*/ 440395 h 1842923"/>
                <a:gd name="connsiteX125" fmla="*/ 1907629 w 4622752"/>
                <a:gd name="connsiteY125" fmla="*/ 440395 h 1842923"/>
                <a:gd name="connsiteX126" fmla="*/ 1916301 w 4622752"/>
                <a:gd name="connsiteY126" fmla="*/ 434273 h 1842923"/>
                <a:gd name="connsiteX127" fmla="*/ 1941144 w 4622752"/>
                <a:gd name="connsiteY127" fmla="*/ 364456 h 1842923"/>
                <a:gd name="connsiteX128" fmla="*/ 2117001 w 4622752"/>
                <a:gd name="connsiteY128" fmla="*/ 364456 h 1842923"/>
                <a:gd name="connsiteX129" fmla="*/ 2141844 w 4622752"/>
                <a:gd name="connsiteY129" fmla="*/ 434273 h 1842923"/>
                <a:gd name="connsiteX130" fmla="*/ 1972638 w 4622752"/>
                <a:gd name="connsiteY130" fmla="*/ 274840 h 1842923"/>
                <a:gd name="connsiteX131" fmla="*/ 2029170 w 4622752"/>
                <a:gd name="connsiteY131" fmla="*/ 114886 h 1842923"/>
                <a:gd name="connsiteX132" fmla="*/ 2085703 w 4622752"/>
                <a:gd name="connsiteY132" fmla="*/ 274840 h 1842923"/>
                <a:gd name="connsiteX133" fmla="*/ 1972638 w 4622752"/>
                <a:gd name="connsiteY133" fmla="*/ 274840 h 1842923"/>
                <a:gd name="connsiteX134" fmla="*/ 2248062 w 4622752"/>
                <a:gd name="connsiteY134" fmla="*/ 382952 h 1842923"/>
                <a:gd name="connsiteX135" fmla="*/ 2429005 w 4622752"/>
                <a:gd name="connsiteY135" fmla="*/ 448015 h 1842923"/>
                <a:gd name="connsiteX136" fmla="*/ 2600494 w 4622752"/>
                <a:gd name="connsiteY136" fmla="*/ 314372 h 1842923"/>
                <a:gd name="connsiteX137" fmla="*/ 2440938 w 4622752"/>
                <a:gd name="connsiteY137" fmla="*/ 175129 h 1842923"/>
                <a:gd name="connsiteX138" fmla="*/ 2361779 w 4622752"/>
                <a:gd name="connsiteY138" fmla="*/ 125567 h 1842923"/>
                <a:gd name="connsiteX139" fmla="*/ 2428354 w 4622752"/>
                <a:gd name="connsiteY139" fmla="*/ 86685 h 1842923"/>
                <a:gd name="connsiteX140" fmla="*/ 2533007 w 4622752"/>
                <a:gd name="connsiteY140" fmla="*/ 123808 h 1842923"/>
                <a:gd name="connsiteX141" fmla="*/ 2539853 w 4622752"/>
                <a:gd name="connsiteY141" fmla="*/ 122766 h 1842923"/>
                <a:gd name="connsiteX142" fmla="*/ 2580215 w 4622752"/>
                <a:gd name="connsiteY142" fmla="*/ 56661 h 1842923"/>
                <a:gd name="connsiteX143" fmla="*/ 2579433 w 4622752"/>
                <a:gd name="connsiteY143" fmla="*/ 50800 h 1842923"/>
                <a:gd name="connsiteX144" fmla="*/ 2428940 w 4622752"/>
                <a:gd name="connsiteY144" fmla="*/ 65 h 1842923"/>
                <a:gd name="connsiteX145" fmla="*/ 2261886 w 4622752"/>
                <a:gd name="connsiteY145" fmla="*/ 129279 h 1842923"/>
                <a:gd name="connsiteX146" fmla="*/ 2413226 w 4622752"/>
                <a:gd name="connsiteY146" fmla="*/ 267285 h 1842923"/>
                <a:gd name="connsiteX147" fmla="*/ 2500535 w 4622752"/>
                <a:gd name="connsiteY147" fmla="*/ 318736 h 1842923"/>
                <a:gd name="connsiteX148" fmla="*/ 2428288 w 4622752"/>
                <a:gd name="connsiteY148" fmla="*/ 361395 h 1842923"/>
                <a:gd name="connsiteX149" fmla="*/ 2298987 w 4622752"/>
                <a:gd name="connsiteY149" fmla="*/ 309618 h 1842923"/>
                <a:gd name="connsiteX150" fmla="*/ 2292271 w 4622752"/>
                <a:gd name="connsiteY150" fmla="*/ 310465 h 1842923"/>
                <a:gd name="connsiteX151" fmla="*/ 2247215 w 4622752"/>
                <a:gd name="connsiteY151" fmla="*/ 376830 h 1842923"/>
                <a:gd name="connsiteX152" fmla="*/ 2247997 w 4622752"/>
                <a:gd name="connsiteY152" fmla="*/ 382952 h 1842923"/>
                <a:gd name="connsiteX153" fmla="*/ 3700367 w 4622752"/>
                <a:gd name="connsiteY153" fmla="*/ 1826707 h 1842923"/>
                <a:gd name="connsiteX154" fmla="*/ 3465695 w 4622752"/>
                <a:gd name="connsiteY154" fmla="*/ 1826707 h 1842923"/>
                <a:gd name="connsiteX155" fmla="*/ 3450111 w 4622752"/>
                <a:gd name="connsiteY155" fmla="*/ 1818045 h 1842923"/>
                <a:gd name="connsiteX156" fmla="*/ 3207876 w 4622752"/>
                <a:gd name="connsiteY156" fmla="*/ 1428841 h 1842923"/>
                <a:gd name="connsiteX157" fmla="*/ 2968053 w 4622752"/>
                <a:gd name="connsiteY157" fmla="*/ 1427733 h 1842923"/>
                <a:gd name="connsiteX158" fmla="*/ 2968053 w 4622752"/>
                <a:gd name="connsiteY158" fmla="*/ 1814463 h 1842923"/>
                <a:gd name="connsiteX159" fmla="*/ 2955794 w 4622752"/>
                <a:gd name="connsiteY159" fmla="*/ 1826707 h 1842923"/>
                <a:gd name="connsiteX160" fmla="*/ 2735207 w 4622752"/>
                <a:gd name="connsiteY160" fmla="*/ 1826707 h 1842923"/>
                <a:gd name="connsiteX161" fmla="*/ 2722948 w 4622752"/>
                <a:gd name="connsiteY161" fmla="*/ 1814463 h 1842923"/>
                <a:gd name="connsiteX162" fmla="*/ 2722948 w 4622752"/>
                <a:gd name="connsiteY162" fmla="*/ 614937 h 1842923"/>
                <a:gd name="connsiteX163" fmla="*/ 2735207 w 4622752"/>
                <a:gd name="connsiteY163" fmla="*/ 602693 h 1842923"/>
                <a:gd name="connsiteX164" fmla="*/ 3268712 w 4622752"/>
                <a:gd name="connsiteY164" fmla="*/ 602693 h 1842923"/>
                <a:gd name="connsiteX165" fmla="*/ 3690195 w 4622752"/>
                <a:gd name="connsiteY165" fmla="*/ 1009547 h 1842923"/>
                <a:gd name="connsiteX166" fmla="*/ 3450437 w 4622752"/>
                <a:gd name="connsiteY166" fmla="*/ 1389634 h 1842923"/>
                <a:gd name="connsiteX167" fmla="*/ 3710799 w 4622752"/>
                <a:gd name="connsiteY167" fmla="*/ 1807950 h 1842923"/>
                <a:gd name="connsiteX168" fmla="*/ 3700367 w 4622752"/>
                <a:gd name="connsiteY168" fmla="*/ 1826642 h 1842923"/>
                <a:gd name="connsiteX169" fmla="*/ 3459370 w 4622752"/>
                <a:gd name="connsiteY169" fmla="*/ 1015279 h 1842923"/>
                <a:gd name="connsiteX170" fmla="*/ 3277253 w 4622752"/>
                <a:gd name="connsiteY170" fmla="*/ 833376 h 1842923"/>
                <a:gd name="connsiteX171" fmla="*/ 2968053 w 4622752"/>
                <a:gd name="connsiteY171" fmla="*/ 833376 h 1842923"/>
                <a:gd name="connsiteX172" fmla="*/ 2968053 w 4622752"/>
                <a:gd name="connsiteY172" fmla="*/ 1197051 h 1842923"/>
                <a:gd name="connsiteX173" fmla="*/ 2968053 w 4622752"/>
                <a:gd name="connsiteY173" fmla="*/ 1197051 h 1842923"/>
                <a:gd name="connsiteX174" fmla="*/ 3277253 w 4622752"/>
                <a:gd name="connsiteY174" fmla="*/ 1197116 h 1842923"/>
                <a:gd name="connsiteX175" fmla="*/ 3459370 w 4622752"/>
                <a:gd name="connsiteY175" fmla="*/ 1015213 h 1842923"/>
                <a:gd name="connsiteX176" fmla="*/ 1617859 w 4622752"/>
                <a:gd name="connsiteY176" fmla="*/ 1301320 h 1842923"/>
                <a:gd name="connsiteX177" fmla="*/ 1608274 w 4622752"/>
                <a:gd name="connsiteY177" fmla="*/ 1214765 h 1842923"/>
                <a:gd name="connsiteX178" fmla="*/ 2005827 w 4622752"/>
                <a:gd name="connsiteY178" fmla="*/ 817681 h 1842923"/>
                <a:gd name="connsiteX179" fmla="*/ 2403380 w 4622752"/>
                <a:gd name="connsiteY179" fmla="*/ 1214765 h 1842923"/>
                <a:gd name="connsiteX180" fmla="*/ 2393795 w 4622752"/>
                <a:gd name="connsiteY180" fmla="*/ 1301320 h 1842923"/>
                <a:gd name="connsiteX181" fmla="*/ 2628727 w 4622752"/>
                <a:gd name="connsiteY181" fmla="*/ 1301320 h 1842923"/>
                <a:gd name="connsiteX182" fmla="*/ 2634726 w 4622752"/>
                <a:gd name="connsiteY182" fmla="*/ 1214765 h 1842923"/>
                <a:gd name="connsiteX183" fmla="*/ 2005827 w 4622752"/>
                <a:gd name="connsiteY183" fmla="*/ 586607 h 1842923"/>
                <a:gd name="connsiteX184" fmla="*/ 1376928 w 4622752"/>
                <a:gd name="connsiteY184" fmla="*/ 1214765 h 1842923"/>
                <a:gd name="connsiteX185" fmla="*/ 1382926 w 4622752"/>
                <a:gd name="connsiteY185" fmla="*/ 1301320 h 1842923"/>
                <a:gd name="connsiteX186" fmla="*/ 1617859 w 4622752"/>
                <a:gd name="connsiteY186" fmla="*/ 1301320 h 1842923"/>
                <a:gd name="connsiteX187" fmla="*/ 1433069 w 4622752"/>
                <a:gd name="connsiteY187" fmla="*/ 1474430 h 1842923"/>
                <a:gd name="connsiteX188" fmla="*/ 2005892 w 4622752"/>
                <a:gd name="connsiteY188" fmla="*/ 1842924 h 1842923"/>
                <a:gd name="connsiteX189" fmla="*/ 2578716 w 4622752"/>
                <a:gd name="connsiteY189" fmla="*/ 1474430 h 1842923"/>
                <a:gd name="connsiteX190" fmla="*/ 1433069 w 4622752"/>
                <a:gd name="connsiteY190" fmla="*/ 1474430 h 184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622752" h="1842923">
                  <a:moveTo>
                    <a:pt x="1288706" y="614937"/>
                  </a:moveTo>
                  <a:lnTo>
                    <a:pt x="1288706" y="1814398"/>
                  </a:lnTo>
                  <a:cubicBezTo>
                    <a:pt x="1288706" y="1821171"/>
                    <a:pt x="1283229" y="1826642"/>
                    <a:pt x="1276447" y="1826642"/>
                  </a:cubicBezTo>
                  <a:lnTo>
                    <a:pt x="1055860" y="1826642"/>
                  </a:lnTo>
                  <a:cubicBezTo>
                    <a:pt x="1049078" y="1826642"/>
                    <a:pt x="1043601" y="1821171"/>
                    <a:pt x="1043601" y="1814398"/>
                  </a:cubicBezTo>
                  <a:lnTo>
                    <a:pt x="1043601" y="985841"/>
                  </a:lnTo>
                  <a:lnTo>
                    <a:pt x="712687" y="1622661"/>
                  </a:lnTo>
                  <a:lnTo>
                    <a:pt x="574193" y="1622661"/>
                  </a:lnTo>
                  <a:lnTo>
                    <a:pt x="245039" y="985841"/>
                  </a:lnTo>
                  <a:lnTo>
                    <a:pt x="245039" y="1814398"/>
                  </a:lnTo>
                  <a:cubicBezTo>
                    <a:pt x="245039" y="1821171"/>
                    <a:pt x="239562" y="1826642"/>
                    <a:pt x="232781" y="1826642"/>
                  </a:cubicBezTo>
                  <a:lnTo>
                    <a:pt x="12258" y="1826642"/>
                  </a:lnTo>
                  <a:cubicBezTo>
                    <a:pt x="5477" y="1826642"/>
                    <a:pt x="0" y="1821171"/>
                    <a:pt x="0" y="1814398"/>
                  </a:cubicBezTo>
                  <a:lnTo>
                    <a:pt x="0" y="614937"/>
                  </a:lnTo>
                  <a:cubicBezTo>
                    <a:pt x="0" y="608164"/>
                    <a:pt x="5477" y="602693"/>
                    <a:pt x="12258" y="602693"/>
                  </a:cubicBezTo>
                  <a:lnTo>
                    <a:pt x="294269" y="602693"/>
                  </a:lnTo>
                  <a:cubicBezTo>
                    <a:pt x="301181" y="602693"/>
                    <a:pt x="307440" y="606536"/>
                    <a:pt x="310635" y="612658"/>
                  </a:cubicBezTo>
                  <a:lnTo>
                    <a:pt x="645266" y="1262309"/>
                  </a:lnTo>
                  <a:lnTo>
                    <a:pt x="981722" y="612593"/>
                  </a:lnTo>
                  <a:cubicBezTo>
                    <a:pt x="984852" y="606471"/>
                    <a:pt x="991177" y="602693"/>
                    <a:pt x="998023" y="602693"/>
                  </a:cubicBezTo>
                  <a:lnTo>
                    <a:pt x="1276512" y="602693"/>
                  </a:lnTo>
                  <a:cubicBezTo>
                    <a:pt x="1283294" y="602693"/>
                    <a:pt x="1288771" y="608164"/>
                    <a:pt x="1288771" y="614937"/>
                  </a:cubicBezTo>
                  <a:close/>
                  <a:moveTo>
                    <a:pt x="4074446" y="833311"/>
                  </a:moveTo>
                  <a:lnTo>
                    <a:pt x="4074446" y="833311"/>
                  </a:lnTo>
                  <a:cubicBezTo>
                    <a:pt x="4074446" y="833311"/>
                    <a:pt x="4610494" y="833311"/>
                    <a:pt x="4610494" y="833311"/>
                  </a:cubicBezTo>
                  <a:cubicBezTo>
                    <a:pt x="4617275" y="833311"/>
                    <a:pt x="4622753" y="827841"/>
                    <a:pt x="4622753" y="821067"/>
                  </a:cubicBezTo>
                  <a:lnTo>
                    <a:pt x="4622753" y="614937"/>
                  </a:lnTo>
                  <a:cubicBezTo>
                    <a:pt x="4622753" y="608164"/>
                    <a:pt x="4617275" y="602693"/>
                    <a:pt x="4610494" y="602693"/>
                  </a:cubicBezTo>
                  <a:lnTo>
                    <a:pt x="4074446" y="602693"/>
                  </a:lnTo>
                  <a:cubicBezTo>
                    <a:pt x="3907196" y="602693"/>
                    <a:pt x="3771635" y="738094"/>
                    <a:pt x="3771635" y="905147"/>
                  </a:cubicBezTo>
                  <a:lnTo>
                    <a:pt x="3771635" y="905147"/>
                  </a:lnTo>
                  <a:lnTo>
                    <a:pt x="3771635" y="1524188"/>
                  </a:lnTo>
                  <a:cubicBezTo>
                    <a:pt x="3771635" y="1691241"/>
                    <a:pt x="3907196" y="1826642"/>
                    <a:pt x="4074446" y="1826642"/>
                  </a:cubicBezTo>
                  <a:lnTo>
                    <a:pt x="4610494" y="1826642"/>
                  </a:lnTo>
                  <a:cubicBezTo>
                    <a:pt x="4617275" y="1826642"/>
                    <a:pt x="4622753" y="1821171"/>
                    <a:pt x="4622753" y="1814398"/>
                  </a:cubicBezTo>
                  <a:lnTo>
                    <a:pt x="4622753" y="1608268"/>
                  </a:lnTo>
                  <a:cubicBezTo>
                    <a:pt x="4622753" y="1601495"/>
                    <a:pt x="4617275" y="1596024"/>
                    <a:pt x="4610494" y="1596024"/>
                  </a:cubicBezTo>
                  <a:lnTo>
                    <a:pt x="4074446" y="1596024"/>
                  </a:lnTo>
                  <a:cubicBezTo>
                    <a:pt x="4042561" y="1596024"/>
                    <a:pt x="4016740" y="1570233"/>
                    <a:pt x="4016740" y="1538386"/>
                  </a:cubicBezTo>
                  <a:lnTo>
                    <a:pt x="4016740" y="1326394"/>
                  </a:lnTo>
                  <a:lnTo>
                    <a:pt x="4552788" y="1326394"/>
                  </a:lnTo>
                  <a:cubicBezTo>
                    <a:pt x="4559569" y="1326394"/>
                    <a:pt x="4565046" y="1320924"/>
                    <a:pt x="4565046" y="1314150"/>
                  </a:cubicBezTo>
                  <a:lnTo>
                    <a:pt x="4565046" y="1108021"/>
                  </a:lnTo>
                  <a:cubicBezTo>
                    <a:pt x="4565046" y="1101247"/>
                    <a:pt x="4559569" y="1095777"/>
                    <a:pt x="4552788" y="1095777"/>
                  </a:cubicBezTo>
                  <a:lnTo>
                    <a:pt x="4016740" y="1095777"/>
                  </a:lnTo>
                  <a:lnTo>
                    <a:pt x="4016740" y="890884"/>
                  </a:lnTo>
                  <a:cubicBezTo>
                    <a:pt x="4016740" y="859037"/>
                    <a:pt x="4042561" y="833246"/>
                    <a:pt x="4074446" y="833246"/>
                  </a:cubicBezTo>
                  <a:close/>
                  <a:moveTo>
                    <a:pt x="338543" y="94566"/>
                  </a:moveTo>
                  <a:lnTo>
                    <a:pt x="338543" y="12114"/>
                  </a:lnTo>
                  <a:cubicBezTo>
                    <a:pt x="338543" y="9574"/>
                    <a:pt x="336521" y="7555"/>
                    <a:pt x="333978" y="7555"/>
                  </a:cubicBezTo>
                  <a:lnTo>
                    <a:pt x="4564" y="7555"/>
                  </a:lnTo>
                  <a:cubicBezTo>
                    <a:pt x="2021" y="7555"/>
                    <a:pt x="0" y="9574"/>
                    <a:pt x="0" y="12114"/>
                  </a:cubicBezTo>
                  <a:lnTo>
                    <a:pt x="0" y="94566"/>
                  </a:lnTo>
                  <a:cubicBezTo>
                    <a:pt x="0" y="97106"/>
                    <a:pt x="2021" y="99125"/>
                    <a:pt x="4564" y="99125"/>
                  </a:cubicBezTo>
                  <a:lnTo>
                    <a:pt x="120563" y="99125"/>
                  </a:lnTo>
                  <a:lnTo>
                    <a:pt x="120563" y="435836"/>
                  </a:lnTo>
                  <a:cubicBezTo>
                    <a:pt x="120563" y="438376"/>
                    <a:pt x="122585" y="440395"/>
                    <a:pt x="125128" y="440395"/>
                  </a:cubicBezTo>
                  <a:lnTo>
                    <a:pt x="213285" y="440395"/>
                  </a:lnTo>
                  <a:cubicBezTo>
                    <a:pt x="215828" y="440395"/>
                    <a:pt x="217849" y="438376"/>
                    <a:pt x="217849" y="435836"/>
                  </a:cubicBezTo>
                  <a:lnTo>
                    <a:pt x="217849" y="99125"/>
                  </a:lnTo>
                  <a:lnTo>
                    <a:pt x="333848" y="99125"/>
                  </a:lnTo>
                  <a:cubicBezTo>
                    <a:pt x="336391" y="99125"/>
                    <a:pt x="338412" y="97106"/>
                    <a:pt x="338412" y="94566"/>
                  </a:cubicBezTo>
                  <a:close/>
                  <a:moveTo>
                    <a:pt x="747181" y="7555"/>
                  </a:moveTo>
                  <a:lnTo>
                    <a:pt x="659024" y="7555"/>
                  </a:lnTo>
                  <a:cubicBezTo>
                    <a:pt x="656481" y="7555"/>
                    <a:pt x="654460" y="9574"/>
                    <a:pt x="654460" y="12114"/>
                  </a:cubicBezTo>
                  <a:lnTo>
                    <a:pt x="654460" y="176887"/>
                  </a:lnTo>
                  <a:lnTo>
                    <a:pt x="480493" y="176887"/>
                  </a:lnTo>
                  <a:lnTo>
                    <a:pt x="480493" y="12114"/>
                  </a:lnTo>
                  <a:cubicBezTo>
                    <a:pt x="480493" y="9574"/>
                    <a:pt x="478472" y="7555"/>
                    <a:pt x="475929" y="7555"/>
                  </a:cubicBezTo>
                  <a:lnTo>
                    <a:pt x="387772" y="7555"/>
                  </a:lnTo>
                  <a:cubicBezTo>
                    <a:pt x="385229" y="7555"/>
                    <a:pt x="383208" y="9574"/>
                    <a:pt x="383208" y="12114"/>
                  </a:cubicBezTo>
                  <a:lnTo>
                    <a:pt x="383208" y="435771"/>
                  </a:lnTo>
                  <a:cubicBezTo>
                    <a:pt x="383208" y="438311"/>
                    <a:pt x="385229" y="440330"/>
                    <a:pt x="387772" y="440330"/>
                  </a:cubicBezTo>
                  <a:lnTo>
                    <a:pt x="475929" y="440330"/>
                  </a:lnTo>
                  <a:cubicBezTo>
                    <a:pt x="478472" y="440330"/>
                    <a:pt x="480493" y="438311"/>
                    <a:pt x="480493" y="435771"/>
                  </a:cubicBezTo>
                  <a:lnTo>
                    <a:pt x="480493" y="268457"/>
                  </a:lnTo>
                  <a:lnTo>
                    <a:pt x="654460" y="268457"/>
                  </a:lnTo>
                  <a:lnTo>
                    <a:pt x="654460" y="435771"/>
                  </a:lnTo>
                  <a:cubicBezTo>
                    <a:pt x="654460" y="438311"/>
                    <a:pt x="656481" y="440330"/>
                    <a:pt x="659024" y="440330"/>
                  </a:cubicBezTo>
                  <a:lnTo>
                    <a:pt x="747181" y="440330"/>
                  </a:lnTo>
                  <a:cubicBezTo>
                    <a:pt x="749724" y="440330"/>
                    <a:pt x="751745" y="438311"/>
                    <a:pt x="751745" y="435771"/>
                  </a:cubicBezTo>
                  <a:lnTo>
                    <a:pt x="751745" y="12114"/>
                  </a:lnTo>
                  <a:cubicBezTo>
                    <a:pt x="751745" y="9574"/>
                    <a:pt x="749724" y="7555"/>
                    <a:pt x="747181" y="7555"/>
                  </a:cubicBezTo>
                  <a:close/>
                  <a:moveTo>
                    <a:pt x="1029973" y="447950"/>
                  </a:moveTo>
                  <a:cubicBezTo>
                    <a:pt x="1159992" y="447950"/>
                    <a:pt x="1259233" y="351365"/>
                    <a:pt x="1259233" y="223975"/>
                  </a:cubicBezTo>
                  <a:cubicBezTo>
                    <a:pt x="1259233" y="96585"/>
                    <a:pt x="1159992" y="0"/>
                    <a:pt x="1029973" y="0"/>
                  </a:cubicBezTo>
                  <a:cubicBezTo>
                    <a:pt x="899955" y="0"/>
                    <a:pt x="800714" y="96585"/>
                    <a:pt x="800714" y="223975"/>
                  </a:cubicBezTo>
                  <a:cubicBezTo>
                    <a:pt x="800714" y="351365"/>
                    <a:pt x="899303" y="447950"/>
                    <a:pt x="1029973" y="447950"/>
                  </a:cubicBezTo>
                  <a:close/>
                  <a:moveTo>
                    <a:pt x="1029973" y="354491"/>
                  </a:moveTo>
                  <a:cubicBezTo>
                    <a:pt x="956488" y="354491"/>
                    <a:pt x="900607" y="298676"/>
                    <a:pt x="900607" y="224040"/>
                  </a:cubicBezTo>
                  <a:cubicBezTo>
                    <a:pt x="900607" y="149403"/>
                    <a:pt x="956488" y="93589"/>
                    <a:pt x="1029973" y="93589"/>
                  </a:cubicBezTo>
                  <a:cubicBezTo>
                    <a:pt x="1103459" y="93589"/>
                    <a:pt x="1159340" y="149403"/>
                    <a:pt x="1159340" y="224040"/>
                  </a:cubicBezTo>
                  <a:cubicBezTo>
                    <a:pt x="1159340" y="298676"/>
                    <a:pt x="1103459" y="354491"/>
                    <a:pt x="1029973" y="354491"/>
                  </a:cubicBezTo>
                  <a:close/>
                  <a:moveTo>
                    <a:pt x="1771481" y="7555"/>
                  </a:moveTo>
                  <a:lnTo>
                    <a:pt x="1662850" y="7555"/>
                  </a:lnTo>
                  <a:cubicBezTo>
                    <a:pt x="1659460" y="7555"/>
                    <a:pt x="1656395" y="9378"/>
                    <a:pt x="1654765" y="12374"/>
                  </a:cubicBezTo>
                  <a:lnTo>
                    <a:pt x="1542417" y="221435"/>
                  </a:lnTo>
                  <a:lnTo>
                    <a:pt x="1430722" y="12374"/>
                  </a:lnTo>
                  <a:cubicBezTo>
                    <a:pt x="1429157" y="9378"/>
                    <a:pt x="1426027" y="7555"/>
                    <a:pt x="1422636" y="7555"/>
                  </a:cubicBezTo>
                  <a:lnTo>
                    <a:pt x="1312114" y="7555"/>
                  </a:lnTo>
                  <a:cubicBezTo>
                    <a:pt x="1309571" y="7555"/>
                    <a:pt x="1307550" y="9574"/>
                    <a:pt x="1307550" y="12114"/>
                  </a:cubicBezTo>
                  <a:lnTo>
                    <a:pt x="1307550" y="435771"/>
                  </a:lnTo>
                  <a:cubicBezTo>
                    <a:pt x="1307550" y="438311"/>
                    <a:pt x="1309571" y="440330"/>
                    <a:pt x="1312114" y="440330"/>
                  </a:cubicBezTo>
                  <a:lnTo>
                    <a:pt x="1400271" y="440330"/>
                  </a:lnTo>
                  <a:cubicBezTo>
                    <a:pt x="1402814" y="440330"/>
                    <a:pt x="1404835" y="438311"/>
                    <a:pt x="1404835" y="435771"/>
                  </a:cubicBezTo>
                  <a:lnTo>
                    <a:pt x="1404835" y="162494"/>
                  </a:lnTo>
                  <a:lnTo>
                    <a:pt x="1514118" y="367647"/>
                  </a:lnTo>
                  <a:lnTo>
                    <a:pt x="1569412" y="367647"/>
                  </a:lnTo>
                  <a:lnTo>
                    <a:pt x="1678695" y="162494"/>
                  </a:lnTo>
                  <a:lnTo>
                    <a:pt x="1678695" y="435836"/>
                  </a:lnTo>
                  <a:cubicBezTo>
                    <a:pt x="1678695" y="438376"/>
                    <a:pt x="1680716" y="440395"/>
                    <a:pt x="1683259" y="440395"/>
                  </a:cubicBezTo>
                  <a:lnTo>
                    <a:pt x="1771416" y="440395"/>
                  </a:lnTo>
                  <a:cubicBezTo>
                    <a:pt x="1773959" y="440395"/>
                    <a:pt x="1775980" y="438376"/>
                    <a:pt x="1775980" y="435836"/>
                  </a:cubicBezTo>
                  <a:lnTo>
                    <a:pt x="1775980" y="12114"/>
                  </a:lnTo>
                  <a:cubicBezTo>
                    <a:pt x="1775980" y="9574"/>
                    <a:pt x="1773959" y="7555"/>
                    <a:pt x="1771416" y="7555"/>
                  </a:cubicBezTo>
                  <a:close/>
                  <a:moveTo>
                    <a:pt x="2141909" y="434338"/>
                  </a:moveTo>
                  <a:cubicBezTo>
                    <a:pt x="2143213" y="437985"/>
                    <a:pt x="2146669" y="440460"/>
                    <a:pt x="2150582" y="440460"/>
                  </a:cubicBezTo>
                  <a:lnTo>
                    <a:pt x="2244281" y="440460"/>
                  </a:lnTo>
                  <a:cubicBezTo>
                    <a:pt x="2247476" y="440460"/>
                    <a:pt x="2249693" y="437269"/>
                    <a:pt x="2248584" y="434273"/>
                  </a:cubicBezTo>
                  <a:lnTo>
                    <a:pt x="2089745" y="13481"/>
                  </a:lnTo>
                  <a:cubicBezTo>
                    <a:pt x="2088376" y="9899"/>
                    <a:pt x="2084986" y="7555"/>
                    <a:pt x="2081138" y="7555"/>
                  </a:cubicBezTo>
                  <a:lnTo>
                    <a:pt x="1978897" y="7555"/>
                  </a:lnTo>
                  <a:cubicBezTo>
                    <a:pt x="1975050" y="7555"/>
                    <a:pt x="1971660" y="9899"/>
                    <a:pt x="1970291" y="13481"/>
                  </a:cubicBezTo>
                  <a:lnTo>
                    <a:pt x="1812169" y="434208"/>
                  </a:lnTo>
                  <a:cubicBezTo>
                    <a:pt x="1811061" y="437203"/>
                    <a:pt x="1813277" y="440395"/>
                    <a:pt x="1816472" y="440395"/>
                  </a:cubicBezTo>
                  <a:lnTo>
                    <a:pt x="1907629" y="440395"/>
                  </a:lnTo>
                  <a:cubicBezTo>
                    <a:pt x="1911541" y="440395"/>
                    <a:pt x="1914997" y="437985"/>
                    <a:pt x="1916301" y="434273"/>
                  </a:cubicBezTo>
                  <a:lnTo>
                    <a:pt x="1941144" y="364456"/>
                  </a:lnTo>
                  <a:lnTo>
                    <a:pt x="2117001" y="364456"/>
                  </a:lnTo>
                  <a:lnTo>
                    <a:pt x="2141844" y="434273"/>
                  </a:lnTo>
                  <a:close/>
                  <a:moveTo>
                    <a:pt x="1972638" y="274840"/>
                  </a:moveTo>
                  <a:lnTo>
                    <a:pt x="2029170" y="114886"/>
                  </a:lnTo>
                  <a:lnTo>
                    <a:pt x="2085703" y="274840"/>
                  </a:lnTo>
                  <a:lnTo>
                    <a:pt x="1972638" y="274840"/>
                  </a:lnTo>
                  <a:close/>
                  <a:moveTo>
                    <a:pt x="2248062" y="382952"/>
                  </a:moveTo>
                  <a:cubicBezTo>
                    <a:pt x="2293380" y="422224"/>
                    <a:pt x="2363344" y="448015"/>
                    <a:pt x="2429005" y="448015"/>
                  </a:cubicBezTo>
                  <a:cubicBezTo>
                    <a:pt x="2525704" y="448015"/>
                    <a:pt x="2600494" y="394089"/>
                    <a:pt x="2600494" y="314372"/>
                  </a:cubicBezTo>
                  <a:cubicBezTo>
                    <a:pt x="2600494" y="213359"/>
                    <a:pt x="2479278" y="183270"/>
                    <a:pt x="2440938" y="175129"/>
                  </a:cubicBezTo>
                  <a:cubicBezTo>
                    <a:pt x="2401359" y="166988"/>
                    <a:pt x="2361779" y="153832"/>
                    <a:pt x="2361779" y="125567"/>
                  </a:cubicBezTo>
                  <a:cubicBezTo>
                    <a:pt x="2361779" y="102967"/>
                    <a:pt x="2389426" y="86685"/>
                    <a:pt x="2428354" y="86685"/>
                  </a:cubicBezTo>
                  <a:cubicBezTo>
                    <a:pt x="2467281" y="86685"/>
                    <a:pt x="2507512" y="101925"/>
                    <a:pt x="2533007" y="123808"/>
                  </a:cubicBezTo>
                  <a:cubicBezTo>
                    <a:pt x="2535159" y="125632"/>
                    <a:pt x="2538354" y="125241"/>
                    <a:pt x="2539853" y="122766"/>
                  </a:cubicBezTo>
                  <a:lnTo>
                    <a:pt x="2580215" y="56661"/>
                  </a:lnTo>
                  <a:cubicBezTo>
                    <a:pt x="2581389" y="54773"/>
                    <a:pt x="2581063" y="52298"/>
                    <a:pt x="2579433" y="50800"/>
                  </a:cubicBezTo>
                  <a:cubicBezTo>
                    <a:pt x="2547091" y="21362"/>
                    <a:pt x="2493623" y="65"/>
                    <a:pt x="2428940" y="65"/>
                  </a:cubicBezTo>
                  <a:cubicBezTo>
                    <a:pt x="2329047" y="65"/>
                    <a:pt x="2261886" y="51516"/>
                    <a:pt x="2261886" y="129279"/>
                  </a:cubicBezTo>
                  <a:cubicBezTo>
                    <a:pt x="2261886" y="207042"/>
                    <a:pt x="2326569" y="246574"/>
                    <a:pt x="2413226" y="267285"/>
                  </a:cubicBezTo>
                  <a:cubicBezTo>
                    <a:pt x="2459065" y="278552"/>
                    <a:pt x="2500535" y="288582"/>
                    <a:pt x="2500535" y="318736"/>
                  </a:cubicBezTo>
                  <a:cubicBezTo>
                    <a:pt x="2500535" y="344461"/>
                    <a:pt x="2467281" y="361395"/>
                    <a:pt x="2428288" y="361395"/>
                  </a:cubicBezTo>
                  <a:cubicBezTo>
                    <a:pt x="2384080" y="361395"/>
                    <a:pt x="2334002" y="340358"/>
                    <a:pt x="2298987" y="309618"/>
                  </a:cubicBezTo>
                  <a:cubicBezTo>
                    <a:pt x="2296901" y="307794"/>
                    <a:pt x="2293836" y="308185"/>
                    <a:pt x="2292271" y="310465"/>
                  </a:cubicBezTo>
                  <a:lnTo>
                    <a:pt x="2247215" y="376830"/>
                  </a:lnTo>
                  <a:cubicBezTo>
                    <a:pt x="2245911" y="378784"/>
                    <a:pt x="2246172" y="381389"/>
                    <a:pt x="2247997" y="382952"/>
                  </a:cubicBezTo>
                  <a:close/>
                  <a:moveTo>
                    <a:pt x="3700367" y="1826707"/>
                  </a:moveTo>
                  <a:lnTo>
                    <a:pt x="3465695" y="1826707"/>
                  </a:lnTo>
                  <a:cubicBezTo>
                    <a:pt x="3459370" y="1826707"/>
                    <a:pt x="3453437" y="1823451"/>
                    <a:pt x="3450111" y="1818045"/>
                  </a:cubicBezTo>
                  <a:lnTo>
                    <a:pt x="3207876" y="1428841"/>
                  </a:lnTo>
                  <a:lnTo>
                    <a:pt x="2968053" y="1427733"/>
                  </a:lnTo>
                  <a:lnTo>
                    <a:pt x="2968053" y="1814463"/>
                  </a:lnTo>
                  <a:cubicBezTo>
                    <a:pt x="2968053" y="1821236"/>
                    <a:pt x="2962576" y="1826707"/>
                    <a:pt x="2955794" y="1826707"/>
                  </a:cubicBezTo>
                  <a:lnTo>
                    <a:pt x="2735207" y="1826707"/>
                  </a:lnTo>
                  <a:cubicBezTo>
                    <a:pt x="2728426" y="1826707"/>
                    <a:pt x="2722948" y="1821236"/>
                    <a:pt x="2722948" y="1814463"/>
                  </a:cubicBezTo>
                  <a:lnTo>
                    <a:pt x="2722948" y="614937"/>
                  </a:lnTo>
                  <a:cubicBezTo>
                    <a:pt x="2722948" y="608164"/>
                    <a:pt x="2728426" y="602693"/>
                    <a:pt x="2735207" y="602693"/>
                  </a:cubicBezTo>
                  <a:lnTo>
                    <a:pt x="3268712" y="602693"/>
                  </a:lnTo>
                  <a:cubicBezTo>
                    <a:pt x="3496015" y="602693"/>
                    <a:pt x="3687195" y="782512"/>
                    <a:pt x="3690195" y="1009547"/>
                  </a:cubicBezTo>
                  <a:cubicBezTo>
                    <a:pt x="3692412" y="1177968"/>
                    <a:pt x="3593561" y="1323464"/>
                    <a:pt x="3450437" y="1389634"/>
                  </a:cubicBezTo>
                  <a:lnTo>
                    <a:pt x="3710799" y="1807950"/>
                  </a:lnTo>
                  <a:cubicBezTo>
                    <a:pt x="3715885" y="1816091"/>
                    <a:pt x="3710017" y="1826642"/>
                    <a:pt x="3700367" y="1826642"/>
                  </a:cubicBezTo>
                  <a:close/>
                  <a:moveTo>
                    <a:pt x="3459370" y="1015279"/>
                  </a:moveTo>
                  <a:cubicBezTo>
                    <a:pt x="3459370" y="914851"/>
                    <a:pt x="3377864" y="833376"/>
                    <a:pt x="3277253" y="833376"/>
                  </a:cubicBezTo>
                  <a:lnTo>
                    <a:pt x="2968053" y="833376"/>
                  </a:lnTo>
                  <a:lnTo>
                    <a:pt x="2968053" y="1197051"/>
                  </a:lnTo>
                  <a:lnTo>
                    <a:pt x="2968053" y="1197051"/>
                  </a:lnTo>
                  <a:cubicBezTo>
                    <a:pt x="2968053" y="1197051"/>
                    <a:pt x="3277253" y="1197116"/>
                    <a:pt x="3277253" y="1197116"/>
                  </a:cubicBezTo>
                  <a:cubicBezTo>
                    <a:pt x="3377799" y="1197116"/>
                    <a:pt x="3459370" y="1115706"/>
                    <a:pt x="3459370" y="1015213"/>
                  </a:cubicBezTo>
                  <a:close/>
                  <a:moveTo>
                    <a:pt x="1617859" y="1301320"/>
                  </a:moveTo>
                  <a:cubicBezTo>
                    <a:pt x="1611665" y="1273445"/>
                    <a:pt x="1608274" y="1244529"/>
                    <a:pt x="1608274" y="1214765"/>
                  </a:cubicBezTo>
                  <a:cubicBezTo>
                    <a:pt x="1608274" y="995415"/>
                    <a:pt x="1786283" y="817681"/>
                    <a:pt x="2005827" y="817681"/>
                  </a:cubicBezTo>
                  <a:cubicBezTo>
                    <a:pt x="2225371" y="817681"/>
                    <a:pt x="2403380" y="995480"/>
                    <a:pt x="2403380" y="1214765"/>
                  </a:cubicBezTo>
                  <a:cubicBezTo>
                    <a:pt x="2403380" y="1244529"/>
                    <a:pt x="2399989" y="1273445"/>
                    <a:pt x="2393795" y="1301320"/>
                  </a:cubicBezTo>
                  <a:lnTo>
                    <a:pt x="2628727" y="1301320"/>
                  </a:lnTo>
                  <a:cubicBezTo>
                    <a:pt x="2632640" y="1273055"/>
                    <a:pt x="2634726" y="1244138"/>
                    <a:pt x="2634726" y="1214765"/>
                  </a:cubicBezTo>
                  <a:cubicBezTo>
                    <a:pt x="2634726" y="867829"/>
                    <a:pt x="2353173" y="586607"/>
                    <a:pt x="2005827" y="586607"/>
                  </a:cubicBezTo>
                  <a:cubicBezTo>
                    <a:pt x="1658482" y="586607"/>
                    <a:pt x="1376928" y="867829"/>
                    <a:pt x="1376928" y="1214765"/>
                  </a:cubicBezTo>
                  <a:cubicBezTo>
                    <a:pt x="1376928" y="1244138"/>
                    <a:pt x="1379014" y="1272990"/>
                    <a:pt x="1382926" y="1301320"/>
                  </a:cubicBezTo>
                  <a:lnTo>
                    <a:pt x="1617859" y="1301320"/>
                  </a:lnTo>
                  <a:close/>
                  <a:moveTo>
                    <a:pt x="1433069" y="1474430"/>
                  </a:moveTo>
                  <a:cubicBezTo>
                    <a:pt x="1531984" y="1691762"/>
                    <a:pt x="1751268" y="1842924"/>
                    <a:pt x="2005892" y="1842924"/>
                  </a:cubicBezTo>
                  <a:cubicBezTo>
                    <a:pt x="2260517" y="1842924"/>
                    <a:pt x="2479800" y="1691762"/>
                    <a:pt x="2578716" y="1474430"/>
                  </a:cubicBezTo>
                  <a:lnTo>
                    <a:pt x="1433069" y="1474430"/>
                  </a:ln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BF7592A-9691-35B4-4CD1-0397D220854F}"/>
                </a:ext>
              </a:extLst>
            </p:cNvPr>
            <p:cNvSpPr/>
            <p:nvPr/>
          </p:nvSpPr>
          <p:spPr>
            <a:xfrm>
              <a:off x="5813131" y="2685493"/>
              <a:ext cx="2376256" cy="1224078"/>
            </a:xfrm>
            <a:custGeom>
              <a:avLst/>
              <a:gdLst>
                <a:gd name="connsiteX0" fmla="*/ 16850 w 2376256"/>
                <a:gd name="connsiteY0" fmla="*/ 171547 h 1224078"/>
                <a:gd name="connsiteX1" fmla="*/ 16850 w 2376256"/>
                <a:gd name="connsiteY1" fmla="*/ 7555 h 1224078"/>
                <a:gd name="connsiteX2" fmla="*/ 19654 w 2376256"/>
                <a:gd name="connsiteY2" fmla="*/ 4754 h 1224078"/>
                <a:gd name="connsiteX3" fmla="*/ 64189 w 2376256"/>
                <a:gd name="connsiteY3" fmla="*/ 4754 h 1224078"/>
                <a:gd name="connsiteX4" fmla="*/ 66993 w 2376256"/>
                <a:gd name="connsiteY4" fmla="*/ 7555 h 1224078"/>
                <a:gd name="connsiteX5" fmla="*/ 66993 w 2376256"/>
                <a:gd name="connsiteY5" fmla="*/ 166402 h 1224078"/>
                <a:gd name="connsiteX6" fmla="*/ 133371 w 2376256"/>
                <a:gd name="connsiteY6" fmla="*/ 240257 h 1224078"/>
                <a:gd name="connsiteX7" fmla="*/ 199358 w 2376256"/>
                <a:gd name="connsiteY7" fmla="*/ 166402 h 1224078"/>
                <a:gd name="connsiteX8" fmla="*/ 199358 w 2376256"/>
                <a:gd name="connsiteY8" fmla="*/ 7555 h 1224078"/>
                <a:gd name="connsiteX9" fmla="*/ 202162 w 2376256"/>
                <a:gd name="connsiteY9" fmla="*/ 4754 h 1224078"/>
                <a:gd name="connsiteX10" fmla="*/ 247088 w 2376256"/>
                <a:gd name="connsiteY10" fmla="*/ 4754 h 1224078"/>
                <a:gd name="connsiteX11" fmla="*/ 249892 w 2376256"/>
                <a:gd name="connsiteY11" fmla="*/ 7555 h 1224078"/>
                <a:gd name="connsiteX12" fmla="*/ 249892 w 2376256"/>
                <a:gd name="connsiteY12" fmla="*/ 171547 h 1224078"/>
                <a:gd name="connsiteX13" fmla="*/ 133371 w 2376256"/>
                <a:gd name="connsiteY13" fmla="*/ 287540 h 1224078"/>
                <a:gd name="connsiteX14" fmla="*/ 16850 w 2376256"/>
                <a:gd name="connsiteY14" fmla="*/ 171547 h 1224078"/>
                <a:gd name="connsiteX15" fmla="*/ 315814 w 2376256"/>
                <a:gd name="connsiteY15" fmla="*/ 4754 h 1224078"/>
                <a:gd name="connsiteX16" fmla="*/ 362892 w 2376256"/>
                <a:gd name="connsiteY16" fmla="*/ 4754 h 1224078"/>
                <a:gd name="connsiteX17" fmla="*/ 365174 w 2376256"/>
                <a:gd name="connsiteY17" fmla="*/ 5927 h 1224078"/>
                <a:gd name="connsiteX18" fmla="*/ 503082 w 2376256"/>
                <a:gd name="connsiteY18" fmla="*/ 200529 h 1224078"/>
                <a:gd name="connsiteX19" fmla="*/ 503082 w 2376256"/>
                <a:gd name="connsiteY19" fmla="*/ 7490 h 1224078"/>
                <a:gd name="connsiteX20" fmla="*/ 505885 w 2376256"/>
                <a:gd name="connsiteY20" fmla="*/ 4689 h 1224078"/>
                <a:gd name="connsiteX21" fmla="*/ 550420 w 2376256"/>
                <a:gd name="connsiteY21" fmla="*/ 4689 h 1224078"/>
                <a:gd name="connsiteX22" fmla="*/ 553224 w 2376256"/>
                <a:gd name="connsiteY22" fmla="*/ 7490 h 1224078"/>
                <a:gd name="connsiteX23" fmla="*/ 553224 w 2376256"/>
                <a:gd name="connsiteY23" fmla="*/ 279920 h 1224078"/>
                <a:gd name="connsiteX24" fmla="*/ 550420 w 2376256"/>
                <a:gd name="connsiteY24" fmla="*/ 282720 h 1224078"/>
                <a:gd name="connsiteX25" fmla="*/ 503342 w 2376256"/>
                <a:gd name="connsiteY25" fmla="*/ 282720 h 1224078"/>
                <a:gd name="connsiteX26" fmla="*/ 501060 w 2376256"/>
                <a:gd name="connsiteY26" fmla="*/ 281548 h 1224078"/>
                <a:gd name="connsiteX27" fmla="*/ 363152 w 2376256"/>
                <a:gd name="connsiteY27" fmla="*/ 86555 h 1224078"/>
                <a:gd name="connsiteX28" fmla="*/ 363152 w 2376256"/>
                <a:gd name="connsiteY28" fmla="*/ 279985 h 1224078"/>
                <a:gd name="connsiteX29" fmla="*/ 360349 w 2376256"/>
                <a:gd name="connsiteY29" fmla="*/ 282785 h 1224078"/>
                <a:gd name="connsiteX30" fmla="*/ 315814 w 2376256"/>
                <a:gd name="connsiteY30" fmla="*/ 282785 h 1224078"/>
                <a:gd name="connsiteX31" fmla="*/ 313010 w 2376256"/>
                <a:gd name="connsiteY31" fmla="*/ 279985 h 1224078"/>
                <a:gd name="connsiteX32" fmla="*/ 313010 w 2376256"/>
                <a:gd name="connsiteY32" fmla="*/ 7555 h 1224078"/>
                <a:gd name="connsiteX33" fmla="*/ 315814 w 2376256"/>
                <a:gd name="connsiteY33" fmla="*/ 4754 h 1224078"/>
                <a:gd name="connsiteX34" fmla="*/ 622732 w 2376256"/>
                <a:gd name="connsiteY34" fmla="*/ 4754 h 1224078"/>
                <a:gd name="connsiteX35" fmla="*/ 667267 w 2376256"/>
                <a:gd name="connsiteY35" fmla="*/ 4754 h 1224078"/>
                <a:gd name="connsiteX36" fmla="*/ 670071 w 2376256"/>
                <a:gd name="connsiteY36" fmla="*/ 7555 h 1224078"/>
                <a:gd name="connsiteX37" fmla="*/ 670071 w 2376256"/>
                <a:gd name="connsiteY37" fmla="*/ 279985 h 1224078"/>
                <a:gd name="connsiteX38" fmla="*/ 667267 w 2376256"/>
                <a:gd name="connsiteY38" fmla="*/ 282785 h 1224078"/>
                <a:gd name="connsiteX39" fmla="*/ 622732 w 2376256"/>
                <a:gd name="connsiteY39" fmla="*/ 282785 h 1224078"/>
                <a:gd name="connsiteX40" fmla="*/ 619928 w 2376256"/>
                <a:gd name="connsiteY40" fmla="*/ 279985 h 1224078"/>
                <a:gd name="connsiteX41" fmla="*/ 619928 w 2376256"/>
                <a:gd name="connsiteY41" fmla="*/ 7555 h 1224078"/>
                <a:gd name="connsiteX42" fmla="*/ 622732 w 2376256"/>
                <a:gd name="connsiteY42" fmla="*/ 4754 h 1224078"/>
                <a:gd name="connsiteX43" fmla="*/ 711867 w 2376256"/>
                <a:gd name="connsiteY43" fmla="*/ 4754 h 1224078"/>
                <a:gd name="connsiteX44" fmla="*/ 759206 w 2376256"/>
                <a:gd name="connsiteY44" fmla="*/ 4754 h 1224078"/>
                <a:gd name="connsiteX45" fmla="*/ 761814 w 2376256"/>
                <a:gd name="connsiteY45" fmla="*/ 6578 h 1224078"/>
                <a:gd name="connsiteX46" fmla="*/ 841885 w 2376256"/>
                <a:gd name="connsiteY46" fmla="*/ 223193 h 1224078"/>
                <a:gd name="connsiteX47" fmla="*/ 922348 w 2376256"/>
                <a:gd name="connsiteY47" fmla="*/ 6578 h 1224078"/>
                <a:gd name="connsiteX48" fmla="*/ 924956 w 2376256"/>
                <a:gd name="connsiteY48" fmla="*/ 4754 h 1224078"/>
                <a:gd name="connsiteX49" fmla="*/ 972295 w 2376256"/>
                <a:gd name="connsiteY49" fmla="*/ 4754 h 1224078"/>
                <a:gd name="connsiteX50" fmla="*/ 974903 w 2376256"/>
                <a:gd name="connsiteY50" fmla="*/ 8532 h 1224078"/>
                <a:gd name="connsiteX51" fmla="*/ 871227 w 2376256"/>
                <a:gd name="connsiteY51" fmla="*/ 280962 h 1224078"/>
                <a:gd name="connsiteX52" fmla="*/ 868619 w 2376256"/>
                <a:gd name="connsiteY52" fmla="*/ 282720 h 1224078"/>
                <a:gd name="connsiteX53" fmla="*/ 815608 w 2376256"/>
                <a:gd name="connsiteY53" fmla="*/ 282720 h 1224078"/>
                <a:gd name="connsiteX54" fmla="*/ 812999 w 2376256"/>
                <a:gd name="connsiteY54" fmla="*/ 280962 h 1224078"/>
                <a:gd name="connsiteX55" fmla="*/ 709324 w 2376256"/>
                <a:gd name="connsiteY55" fmla="*/ 8532 h 1224078"/>
                <a:gd name="connsiteX56" fmla="*/ 711932 w 2376256"/>
                <a:gd name="connsiteY56" fmla="*/ 4754 h 1224078"/>
                <a:gd name="connsiteX57" fmla="*/ 1016764 w 2376256"/>
                <a:gd name="connsiteY57" fmla="*/ 4754 h 1224078"/>
                <a:gd name="connsiteX58" fmla="*/ 1206445 w 2376256"/>
                <a:gd name="connsiteY58" fmla="*/ 4754 h 1224078"/>
                <a:gd name="connsiteX59" fmla="*/ 1209249 w 2376256"/>
                <a:gd name="connsiteY59" fmla="*/ 7555 h 1224078"/>
                <a:gd name="connsiteX60" fmla="*/ 1209249 w 2376256"/>
                <a:gd name="connsiteY60" fmla="*/ 48455 h 1224078"/>
                <a:gd name="connsiteX61" fmla="*/ 1206445 w 2376256"/>
                <a:gd name="connsiteY61" fmla="*/ 51256 h 1224078"/>
                <a:gd name="connsiteX62" fmla="*/ 1064103 w 2376256"/>
                <a:gd name="connsiteY62" fmla="*/ 51256 h 1224078"/>
                <a:gd name="connsiteX63" fmla="*/ 1064103 w 2376256"/>
                <a:gd name="connsiteY63" fmla="*/ 115602 h 1224078"/>
                <a:gd name="connsiteX64" fmla="*/ 1187796 w 2376256"/>
                <a:gd name="connsiteY64" fmla="*/ 115602 h 1224078"/>
                <a:gd name="connsiteX65" fmla="*/ 1190600 w 2376256"/>
                <a:gd name="connsiteY65" fmla="*/ 118402 h 1224078"/>
                <a:gd name="connsiteX66" fmla="*/ 1190600 w 2376256"/>
                <a:gd name="connsiteY66" fmla="*/ 158912 h 1224078"/>
                <a:gd name="connsiteX67" fmla="*/ 1187796 w 2376256"/>
                <a:gd name="connsiteY67" fmla="*/ 161713 h 1224078"/>
                <a:gd name="connsiteX68" fmla="*/ 1064103 w 2376256"/>
                <a:gd name="connsiteY68" fmla="*/ 161713 h 1224078"/>
                <a:gd name="connsiteX69" fmla="*/ 1064103 w 2376256"/>
                <a:gd name="connsiteY69" fmla="*/ 236349 h 1224078"/>
                <a:gd name="connsiteX70" fmla="*/ 1206445 w 2376256"/>
                <a:gd name="connsiteY70" fmla="*/ 236349 h 1224078"/>
                <a:gd name="connsiteX71" fmla="*/ 1209249 w 2376256"/>
                <a:gd name="connsiteY71" fmla="*/ 239150 h 1224078"/>
                <a:gd name="connsiteX72" fmla="*/ 1209249 w 2376256"/>
                <a:gd name="connsiteY72" fmla="*/ 280050 h 1224078"/>
                <a:gd name="connsiteX73" fmla="*/ 1206445 w 2376256"/>
                <a:gd name="connsiteY73" fmla="*/ 282850 h 1224078"/>
                <a:gd name="connsiteX74" fmla="*/ 1016764 w 2376256"/>
                <a:gd name="connsiteY74" fmla="*/ 282850 h 1224078"/>
                <a:gd name="connsiteX75" fmla="*/ 1013960 w 2376256"/>
                <a:gd name="connsiteY75" fmla="*/ 280050 h 1224078"/>
                <a:gd name="connsiteX76" fmla="*/ 1013960 w 2376256"/>
                <a:gd name="connsiteY76" fmla="*/ 7620 h 1224078"/>
                <a:gd name="connsiteX77" fmla="*/ 1016764 w 2376256"/>
                <a:gd name="connsiteY77" fmla="*/ 4819 h 1224078"/>
                <a:gd name="connsiteX78" fmla="*/ 1266042 w 2376256"/>
                <a:gd name="connsiteY78" fmla="*/ 7555 h 1224078"/>
                <a:gd name="connsiteX79" fmla="*/ 1268846 w 2376256"/>
                <a:gd name="connsiteY79" fmla="*/ 4754 h 1224078"/>
                <a:gd name="connsiteX80" fmla="*/ 1381780 w 2376256"/>
                <a:gd name="connsiteY80" fmla="*/ 4754 h 1224078"/>
                <a:gd name="connsiteX81" fmla="*/ 1479587 w 2376256"/>
                <a:gd name="connsiteY81" fmla="*/ 92547 h 1224078"/>
                <a:gd name="connsiteX82" fmla="*/ 1411579 w 2376256"/>
                <a:gd name="connsiteY82" fmla="*/ 176757 h 1224078"/>
                <a:gd name="connsiteX83" fmla="*/ 1488520 w 2376256"/>
                <a:gd name="connsiteY83" fmla="*/ 278357 h 1224078"/>
                <a:gd name="connsiteX84" fmla="*/ 1486303 w 2376256"/>
                <a:gd name="connsiteY84" fmla="*/ 282785 h 1224078"/>
                <a:gd name="connsiteX85" fmla="*/ 1432445 w 2376256"/>
                <a:gd name="connsiteY85" fmla="*/ 282785 h 1224078"/>
                <a:gd name="connsiteX86" fmla="*/ 1430227 w 2376256"/>
                <a:gd name="connsiteY86" fmla="*/ 281678 h 1224078"/>
                <a:gd name="connsiteX87" fmla="*/ 1355111 w 2376256"/>
                <a:gd name="connsiteY87" fmla="*/ 179948 h 1224078"/>
                <a:gd name="connsiteX88" fmla="*/ 1316119 w 2376256"/>
                <a:gd name="connsiteY88" fmla="*/ 179948 h 1224078"/>
                <a:gd name="connsiteX89" fmla="*/ 1316119 w 2376256"/>
                <a:gd name="connsiteY89" fmla="*/ 280050 h 1224078"/>
                <a:gd name="connsiteX90" fmla="*/ 1313315 w 2376256"/>
                <a:gd name="connsiteY90" fmla="*/ 282850 h 1224078"/>
                <a:gd name="connsiteX91" fmla="*/ 1268781 w 2376256"/>
                <a:gd name="connsiteY91" fmla="*/ 282850 h 1224078"/>
                <a:gd name="connsiteX92" fmla="*/ 1265977 w 2376256"/>
                <a:gd name="connsiteY92" fmla="*/ 280050 h 1224078"/>
                <a:gd name="connsiteX93" fmla="*/ 1265977 w 2376256"/>
                <a:gd name="connsiteY93" fmla="*/ 7620 h 1224078"/>
                <a:gd name="connsiteX94" fmla="*/ 1376955 w 2376256"/>
                <a:gd name="connsiteY94" fmla="*/ 133447 h 1224078"/>
                <a:gd name="connsiteX95" fmla="*/ 1427880 w 2376256"/>
                <a:gd name="connsiteY95" fmla="*/ 92547 h 1224078"/>
                <a:gd name="connsiteX96" fmla="*/ 1376955 w 2376256"/>
                <a:gd name="connsiteY96" fmla="*/ 51646 h 1224078"/>
                <a:gd name="connsiteX97" fmla="*/ 1316119 w 2376256"/>
                <a:gd name="connsiteY97" fmla="*/ 51646 h 1224078"/>
                <a:gd name="connsiteX98" fmla="*/ 1316119 w 2376256"/>
                <a:gd name="connsiteY98" fmla="*/ 133447 h 1224078"/>
                <a:gd name="connsiteX99" fmla="*/ 1376955 w 2376256"/>
                <a:gd name="connsiteY99" fmla="*/ 133447 h 1224078"/>
                <a:gd name="connsiteX100" fmla="*/ 1521319 w 2376256"/>
                <a:gd name="connsiteY100" fmla="*/ 248398 h 1224078"/>
                <a:gd name="connsiteX101" fmla="*/ 1547139 w 2376256"/>
                <a:gd name="connsiteY101" fmla="*/ 213489 h 1224078"/>
                <a:gd name="connsiteX102" fmla="*/ 1550986 w 2376256"/>
                <a:gd name="connsiteY102" fmla="*/ 212903 h 1224078"/>
                <a:gd name="connsiteX103" fmla="*/ 1631058 w 2376256"/>
                <a:gd name="connsiteY103" fmla="*/ 241820 h 1224078"/>
                <a:gd name="connsiteX104" fmla="*/ 1683939 w 2376256"/>
                <a:gd name="connsiteY104" fmla="*/ 204111 h 1224078"/>
                <a:gd name="connsiteX105" fmla="*/ 1642208 w 2376256"/>
                <a:gd name="connsiteY105" fmla="*/ 167965 h 1224078"/>
                <a:gd name="connsiteX106" fmla="*/ 1593304 w 2376256"/>
                <a:gd name="connsiteY106" fmla="*/ 156437 h 1224078"/>
                <a:gd name="connsiteX107" fmla="*/ 1524904 w 2376256"/>
                <a:gd name="connsiteY107" fmla="*/ 83364 h 1224078"/>
                <a:gd name="connsiteX108" fmla="*/ 1627080 w 2376256"/>
                <a:gd name="connsiteY108" fmla="*/ 0 h 1224078"/>
                <a:gd name="connsiteX109" fmla="*/ 1726843 w 2376256"/>
                <a:gd name="connsiteY109" fmla="*/ 36993 h 1224078"/>
                <a:gd name="connsiteX110" fmla="*/ 1726974 w 2376256"/>
                <a:gd name="connsiteY110" fmla="*/ 40965 h 1224078"/>
                <a:gd name="connsiteX111" fmla="*/ 1698088 w 2376256"/>
                <a:gd name="connsiteY111" fmla="*/ 71901 h 1224078"/>
                <a:gd name="connsiteX112" fmla="*/ 1694241 w 2376256"/>
                <a:gd name="connsiteY112" fmla="*/ 72031 h 1224078"/>
                <a:gd name="connsiteX113" fmla="*/ 1626298 w 2376256"/>
                <a:gd name="connsiteY113" fmla="*/ 45264 h 1224078"/>
                <a:gd name="connsiteX114" fmla="*/ 1575373 w 2376256"/>
                <a:gd name="connsiteY114" fmla="*/ 80238 h 1224078"/>
                <a:gd name="connsiteX115" fmla="*/ 1617886 w 2376256"/>
                <a:gd name="connsiteY115" fmla="*/ 114365 h 1224078"/>
                <a:gd name="connsiteX116" fmla="*/ 1666790 w 2376256"/>
                <a:gd name="connsiteY116" fmla="*/ 125892 h 1224078"/>
                <a:gd name="connsiteX117" fmla="*/ 1734799 w 2376256"/>
                <a:gd name="connsiteY117" fmla="*/ 200529 h 1224078"/>
                <a:gd name="connsiteX118" fmla="*/ 1629428 w 2376256"/>
                <a:gd name="connsiteY118" fmla="*/ 287474 h 1224078"/>
                <a:gd name="connsiteX119" fmla="*/ 1521840 w 2376256"/>
                <a:gd name="connsiteY119" fmla="*/ 252240 h 1224078"/>
                <a:gd name="connsiteX120" fmla="*/ 1521319 w 2376256"/>
                <a:gd name="connsiteY120" fmla="*/ 248333 h 1224078"/>
                <a:gd name="connsiteX121" fmla="*/ 1783702 w 2376256"/>
                <a:gd name="connsiteY121" fmla="*/ 4754 h 1224078"/>
                <a:gd name="connsiteX122" fmla="*/ 1828237 w 2376256"/>
                <a:gd name="connsiteY122" fmla="*/ 4754 h 1224078"/>
                <a:gd name="connsiteX123" fmla="*/ 1831041 w 2376256"/>
                <a:gd name="connsiteY123" fmla="*/ 7555 h 1224078"/>
                <a:gd name="connsiteX124" fmla="*/ 1831041 w 2376256"/>
                <a:gd name="connsiteY124" fmla="*/ 279985 h 1224078"/>
                <a:gd name="connsiteX125" fmla="*/ 1828237 w 2376256"/>
                <a:gd name="connsiteY125" fmla="*/ 282785 h 1224078"/>
                <a:gd name="connsiteX126" fmla="*/ 1783702 w 2376256"/>
                <a:gd name="connsiteY126" fmla="*/ 282785 h 1224078"/>
                <a:gd name="connsiteX127" fmla="*/ 1780898 w 2376256"/>
                <a:gd name="connsiteY127" fmla="*/ 279985 h 1224078"/>
                <a:gd name="connsiteX128" fmla="*/ 1780898 w 2376256"/>
                <a:gd name="connsiteY128" fmla="*/ 7555 h 1224078"/>
                <a:gd name="connsiteX129" fmla="*/ 1783702 w 2376256"/>
                <a:gd name="connsiteY129" fmla="*/ 4754 h 1224078"/>
                <a:gd name="connsiteX130" fmla="*/ 1961450 w 2376256"/>
                <a:gd name="connsiteY130" fmla="*/ 51646 h 1224078"/>
                <a:gd name="connsiteX131" fmla="*/ 1875966 w 2376256"/>
                <a:gd name="connsiteY131" fmla="*/ 51646 h 1224078"/>
                <a:gd name="connsiteX132" fmla="*/ 1873163 w 2376256"/>
                <a:gd name="connsiteY132" fmla="*/ 48846 h 1224078"/>
                <a:gd name="connsiteX133" fmla="*/ 1873163 w 2376256"/>
                <a:gd name="connsiteY133" fmla="*/ 7555 h 1224078"/>
                <a:gd name="connsiteX134" fmla="*/ 1875966 w 2376256"/>
                <a:gd name="connsiteY134" fmla="*/ 4754 h 1224078"/>
                <a:gd name="connsiteX135" fmla="*/ 2097467 w 2376256"/>
                <a:gd name="connsiteY135" fmla="*/ 4754 h 1224078"/>
                <a:gd name="connsiteX136" fmla="*/ 2100271 w 2376256"/>
                <a:gd name="connsiteY136" fmla="*/ 7555 h 1224078"/>
                <a:gd name="connsiteX137" fmla="*/ 2100271 w 2376256"/>
                <a:gd name="connsiteY137" fmla="*/ 48846 h 1224078"/>
                <a:gd name="connsiteX138" fmla="*/ 2097467 w 2376256"/>
                <a:gd name="connsiteY138" fmla="*/ 51646 h 1224078"/>
                <a:gd name="connsiteX139" fmla="*/ 2011984 w 2376256"/>
                <a:gd name="connsiteY139" fmla="*/ 51646 h 1224078"/>
                <a:gd name="connsiteX140" fmla="*/ 2011984 w 2376256"/>
                <a:gd name="connsiteY140" fmla="*/ 279985 h 1224078"/>
                <a:gd name="connsiteX141" fmla="*/ 2009180 w 2376256"/>
                <a:gd name="connsiteY141" fmla="*/ 282785 h 1224078"/>
                <a:gd name="connsiteX142" fmla="*/ 1964254 w 2376256"/>
                <a:gd name="connsiteY142" fmla="*/ 282785 h 1224078"/>
                <a:gd name="connsiteX143" fmla="*/ 1961450 w 2376256"/>
                <a:gd name="connsiteY143" fmla="*/ 279985 h 1224078"/>
                <a:gd name="connsiteX144" fmla="*/ 1961450 w 2376256"/>
                <a:gd name="connsiteY144" fmla="*/ 51646 h 1224078"/>
                <a:gd name="connsiteX145" fmla="*/ 2225464 w 2376256"/>
                <a:gd name="connsiteY145" fmla="*/ 173566 h 1224078"/>
                <a:gd name="connsiteX146" fmla="*/ 2125440 w 2376256"/>
                <a:gd name="connsiteY146" fmla="*/ 8988 h 1224078"/>
                <a:gd name="connsiteX147" fmla="*/ 2127787 w 2376256"/>
                <a:gd name="connsiteY147" fmla="*/ 4754 h 1224078"/>
                <a:gd name="connsiteX148" fmla="*/ 2177734 w 2376256"/>
                <a:gd name="connsiteY148" fmla="*/ 4754 h 1224078"/>
                <a:gd name="connsiteX149" fmla="*/ 2180081 w 2376256"/>
                <a:gd name="connsiteY149" fmla="*/ 6122 h 1224078"/>
                <a:gd name="connsiteX150" fmla="*/ 2250828 w 2376256"/>
                <a:gd name="connsiteY150" fmla="*/ 123548 h 1224078"/>
                <a:gd name="connsiteX151" fmla="*/ 2321184 w 2376256"/>
                <a:gd name="connsiteY151" fmla="*/ 6187 h 1224078"/>
                <a:gd name="connsiteX152" fmla="*/ 2323531 w 2376256"/>
                <a:gd name="connsiteY152" fmla="*/ 4819 h 1224078"/>
                <a:gd name="connsiteX153" fmla="*/ 2373478 w 2376256"/>
                <a:gd name="connsiteY153" fmla="*/ 4819 h 1224078"/>
                <a:gd name="connsiteX154" fmla="*/ 2375826 w 2376256"/>
                <a:gd name="connsiteY154" fmla="*/ 9053 h 1224078"/>
                <a:gd name="connsiteX155" fmla="*/ 2275802 w 2376256"/>
                <a:gd name="connsiteY155" fmla="*/ 173631 h 1224078"/>
                <a:gd name="connsiteX156" fmla="*/ 2275802 w 2376256"/>
                <a:gd name="connsiteY156" fmla="*/ 280050 h 1224078"/>
                <a:gd name="connsiteX157" fmla="*/ 2272998 w 2376256"/>
                <a:gd name="connsiteY157" fmla="*/ 282850 h 1224078"/>
                <a:gd name="connsiteX158" fmla="*/ 2228072 w 2376256"/>
                <a:gd name="connsiteY158" fmla="*/ 282850 h 1224078"/>
                <a:gd name="connsiteX159" fmla="*/ 2225268 w 2376256"/>
                <a:gd name="connsiteY159" fmla="*/ 280050 h 1224078"/>
                <a:gd name="connsiteX160" fmla="*/ 2225268 w 2376256"/>
                <a:gd name="connsiteY160" fmla="*/ 173631 h 1224078"/>
                <a:gd name="connsiteX161" fmla="*/ 2114 w 2376256"/>
                <a:gd name="connsiteY161" fmla="*/ 612007 h 1224078"/>
                <a:gd name="connsiteX162" fmla="*/ 145630 w 2376256"/>
                <a:gd name="connsiteY162" fmla="*/ 468269 h 1224078"/>
                <a:gd name="connsiteX163" fmla="*/ 288754 w 2376256"/>
                <a:gd name="connsiteY163" fmla="*/ 612007 h 1224078"/>
                <a:gd name="connsiteX164" fmla="*/ 145630 w 2376256"/>
                <a:gd name="connsiteY164" fmla="*/ 755744 h 1224078"/>
                <a:gd name="connsiteX165" fmla="*/ 2114 w 2376256"/>
                <a:gd name="connsiteY165" fmla="*/ 612007 h 1224078"/>
                <a:gd name="connsiteX166" fmla="*/ 145630 w 2376256"/>
                <a:gd name="connsiteY166" fmla="*/ 708526 h 1224078"/>
                <a:gd name="connsiteX167" fmla="*/ 237046 w 2376256"/>
                <a:gd name="connsiteY167" fmla="*/ 612007 h 1224078"/>
                <a:gd name="connsiteX168" fmla="*/ 145630 w 2376256"/>
                <a:gd name="connsiteY168" fmla="*/ 515487 h 1224078"/>
                <a:gd name="connsiteX169" fmla="*/ 53756 w 2376256"/>
                <a:gd name="connsiteY169" fmla="*/ 612007 h 1224078"/>
                <a:gd name="connsiteX170" fmla="*/ 145630 w 2376256"/>
                <a:gd name="connsiteY170" fmla="*/ 708526 h 1224078"/>
                <a:gd name="connsiteX171" fmla="*/ 343200 w 2376256"/>
                <a:gd name="connsiteY171" fmla="*/ 473024 h 1224078"/>
                <a:gd name="connsiteX172" fmla="*/ 532880 w 2376256"/>
                <a:gd name="connsiteY172" fmla="*/ 473024 h 1224078"/>
                <a:gd name="connsiteX173" fmla="*/ 535684 w 2376256"/>
                <a:gd name="connsiteY173" fmla="*/ 475824 h 1224078"/>
                <a:gd name="connsiteX174" fmla="*/ 535684 w 2376256"/>
                <a:gd name="connsiteY174" fmla="*/ 516725 h 1224078"/>
                <a:gd name="connsiteX175" fmla="*/ 532880 w 2376256"/>
                <a:gd name="connsiteY175" fmla="*/ 519525 h 1224078"/>
                <a:gd name="connsiteX176" fmla="*/ 390538 w 2376256"/>
                <a:gd name="connsiteY176" fmla="*/ 519525 h 1224078"/>
                <a:gd name="connsiteX177" fmla="*/ 390538 w 2376256"/>
                <a:gd name="connsiteY177" fmla="*/ 592599 h 1224078"/>
                <a:gd name="connsiteX178" fmla="*/ 520948 w 2376256"/>
                <a:gd name="connsiteY178" fmla="*/ 592599 h 1224078"/>
                <a:gd name="connsiteX179" fmla="*/ 523752 w 2376256"/>
                <a:gd name="connsiteY179" fmla="*/ 595399 h 1224078"/>
                <a:gd name="connsiteX180" fmla="*/ 523752 w 2376256"/>
                <a:gd name="connsiteY180" fmla="*/ 636299 h 1224078"/>
                <a:gd name="connsiteX181" fmla="*/ 520948 w 2376256"/>
                <a:gd name="connsiteY181" fmla="*/ 639100 h 1224078"/>
                <a:gd name="connsiteX182" fmla="*/ 390538 w 2376256"/>
                <a:gd name="connsiteY182" fmla="*/ 639100 h 1224078"/>
                <a:gd name="connsiteX183" fmla="*/ 390538 w 2376256"/>
                <a:gd name="connsiteY183" fmla="*/ 748319 h 1224078"/>
                <a:gd name="connsiteX184" fmla="*/ 387735 w 2376256"/>
                <a:gd name="connsiteY184" fmla="*/ 751120 h 1224078"/>
                <a:gd name="connsiteX185" fmla="*/ 343200 w 2376256"/>
                <a:gd name="connsiteY185" fmla="*/ 751120 h 1224078"/>
                <a:gd name="connsiteX186" fmla="*/ 340396 w 2376256"/>
                <a:gd name="connsiteY186" fmla="*/ 748319 h 1224078"/>
                <a:gd name="connsiteX187" fmla="*/ 340396 w 2376256"/>
                <a:gd name="connsiteY187" fmla="*/ 475889 h 1224078"/>
                <a:gd name="connsiteX188" fmla="*/ 343200 w 2376256"/>
                <a:gd name="connsiteY188" fmla="*/ 473089 h 1224078"/>
                <a:gd name="connsiteX189" fmla="*/ 768921 w 2376256"/>
                <a:gd name="connsiteY189" fmla="*/ 473024 h 1224078"/>
                <a:gd name="connsiteX190" fmla="*/ 822780 w 2376256"/>
                <a:gd name="connsiteY190" fmla="*/ 473024 h 1224078"/>
                <a:gd name="connsiteX191" fmla="*/ 825389 w 2376256"/>
                <a:gd name="connsiteY191" fmla="*/ 474782 h 1224078"/>
                <a:gd name="connsiteX192" fmla="*/ 931803 w 2376256"/>
                <a:gd name="connsiteY192" fmla="*/ 747212 h 1224078"/>
                <a:gd name="connsiteX193" fmla="*/ 929194 w 2376256"/>
                <a:gd name="connsiteY193" fmla="*/ 750990 h 1224078"/>
                <a:gd name="connsiteX194" fmla="*/ 881856 w 2376256"/>
                <a:gd name="connsiteY194" fmla="*/ 750990 h 1224078"/>
                <a:gd name="connsiteX195" fmla="*/ 879248 w 2376256"/>
                <a:gd name="connsiteY195" fmla="*/ 749231 h 1224078"/>
                <a:gd name="connsiteX196" fmla="*/ 855252 w 2376256"/>
                <a:gd name="connsiteY196" fmla="*/ 686708 h 1224078"/>
                <a:gd name="connsiteX197" fmla="*/ 735993 w 2376256"/>
                <a:gd name="connsiteY197" fmla="*/ 686708 h 1224078"/>
                <a:gd name="connsiteX198" fmla="*/ 711997 w 2376256"/>
                <a:gd name="connsiteY198" fmla="*/ 749231 h 1224078"/>
                <a:gd name="connsiteX199" fmla="*/ 709389 w 2376256"/>
                <a:gd name="connsiteY199" fmla="*/ 750990 h 1224078"/>
                <a:gd name="connsiteX200" fmla="*/ 662507 w 2376256"/>
                <a:gd name="connsiteY200" fmla="*/ 750990 h 1224078"/>
                <a:gd name="connsiteX201" fmla="*/ 659899 w 2376256"/>
                <a:gd name="connsiteY201" fmla="*/ 747212 h 1224078"/>
                <a:gd name="connsiteX202" fmla="*/ 766248 w 2376256"/>
                <a:gd name="connsiteY202" fmla="*/ 474782 h 1224078"/>
                <a:gd name="connsiteX203" fmla="*/ 768856 w 2376256"/>
                <a:gd name="connsiteY203" fmla="*/ 473024 h 1224078"/>
                <a:gd name="connsiteX204" fmla="*/ 839016 w 2376256"/>
                <a:gd name="connsiteY204" fmla="*/ 643398 h 1224078"/>
                <a:gd name="connsiteX205" fmla="*/ 795655 w 2376256"/>
                <a:gd name="connsiteY205" fmla="*/ 530206 h 1224078"/>
                <a:gd name="connsiteX206" fmla="*/ 752294 w 2376256"/>
                <a:gd name="connsiteY206" fmla="*/ 643398 h 1224078"/>
                <a:gd name="connsiteX207" fmla="*/ 838951 w 2376256"/>
                <a:gd name="connsiteY207" fmla="*/ 643398 h 1224078"/>
                <a:gd name="connsiteX208" fmla="*/ 970990 w 2376256"/>
                <a:gd name="connsiteY208" fmla="*/ 475824 h 1224078"/>
                <a:gd name="connsiteX209" fmla="*/ 973794 w 2376256"/>
                <a:gd name="connsiteY209" fmla="*/ 473024 h 1224078"/>
                <a:gd name="connsiteX210" fmla="*/ 1081969 w 2376256"/>
                <a:gd name="connsiteY210" fmla="*/ 473024 h 1224078"/>
                <a:gd name="connsiteX211" fmla="*/ 1181732 w 2376256"/>
                <a:gd name="connsiteY211" fmla="*/ 561598 h 1224078"/>
                <a:gd name="connsiteX212" fmla="*/ 1081969 w 2376256"/>
                <a:gd name="connsiteY212" fmla="*/ 650562 h 1224078"/>
                <a:gd name="connsiteX213" fmla="*/ 1021133 w 2376256"/>
                <a:gd name="connsiteY213" fmla="*/ 650562 h 1224078"/>
                <a:gd name="connsiteX214" fmla="*/ 1021133 w 2376256"/>
                <a:gd name="connsiteY214" fmla="*/ 748254 h 1224078"/>
                <a:gd name="connsiteX215" fmla="*/ 1018329 w 2376256"/>
                <a:gd name="connsiteY215" fmla="*/ 751055 h 1224078"/>
                <a:gd name="connsiteX216" fmla="*/ 973794 w 2376256"/>
                <a:gd name="connsiteY216" fmla="*/ 751055 h 1224078"/>
                <a:gd name="connsiteX217" fmla="*/ 970990 w 2376256"/>
                <a:gd name="connsiteY217" fmla="*/ 748254 h 1224078"/>
                <a:gd name="connsiteX218" fmla="*/ 970990 w 2376256"/>
                <a:gd name="connsiteY218" fmla="*/ 475824 h 1224078"/>
                <a:gd name="connsiteX219" fmla="*/ 1077926 w 2376256"/>
                <a:gd name="connsiteY219" fmla="*/ 603736 h 1224078"/>
                <a:gd name="connsiteX220" fmla="*/ 1130416 w 2376256"/>
                <a:gd name="connsiteY220" fmla="*/ 561663 h 1224078"/>
                <a:gd name="connsiteX221" fmla="*/ 1077926 w 2376256"/>
                <a:gd name="connsiteY221" fmla="*/ 519981 h 1224078"/>
                <a:gd name="connsiteX222" fmla="*/ 1021068 w 2376256"/>
                <a:gd name="connsiteY222" fmla="*/ 519981 h 1224078"/>
                <a:gd name="connsiteX223" fmla="*/ 1021068 w 2376256"/>
                <a:gd name="connsiteY223" fmla="*/ 603801 h 1224078"/>
                <a:gd name="connsiteX224" fmla="*/ 1077926 w 2376256"/>
                <a:gd name="connsiteY224" fmla="*/ 603801 h 1224078"/>
                <a:gd name="connsiteX225" fmla="*/ 1232200 w 2376256"/>
                <a:gd name="connsiteY225" fmla="*/ 475824 h 1224078"/>
                <a:gd name="connsiteX226" fmla="*/ 1235005 w 2376256"/>
                <a:gd name="connsiteY226" fmla="*/ 473024 h 1224078"/>
                <a:gd name="connsiteX227" fmla="*/ 1343179 w 2376256"/>
                <a:gd name="connsiteY227" fmla="*/ 473024 h 1224078"/>
                <a:gd name="connsiteX228" fmla="*/ 1442942 w 2376256"/>
                <a:gd name="connsiteY228" fmla="*/ 561598 h 1224078"/>
                <a:gd name="connsiteX229" fmla="*/ 1343179 w 2376256"/>
                <a:gd name="connsiteY229" fmla="*/ 650562 h 1224078"/>
                <a:gd name="connsiteX230" fmla="*/ 1282343 w 2376256"/>
                <a:gd name="connsiteY230" fmla="*/ 650562 h 1224078"/>
                <a:gd name="connsiteX231" fmla="*/ 1282343 w 2376256"/>
                <a:gd name="connsiteY231" fmla="*/ 748254 h 1224078"/>
                <a:gd name="connsiteX232" fmla="*/ 1279539 w 2376256"/>
                <a:gd name="connsiteY232" fmla="*/ 751055 h 1224078"/>
                <a:gd name="connsiteX233" fmla="*/ 1235005 w 2376256"/>
                <a:gd name="connsiteY233" fmla="*/ 751055 h 1224078"/>
                <a:gd name="connsiteX234" fmla="*/ 1232200 w 2376256"/>
                <a:gd name="connsiteY234" fmla="*/ 748254 h 1224078"/>
                <a:gd name="connsiteX235" fmla="*/ 1232200 w 2376256"/>
                <a:gd name="connsiteY235" fmla="*/ 475824 h 1224078"/>
                <a:gd name="connsiteX236" fmla="*/ 1339136 w 2376256"/>
                <a:gd name="connsiteY236" fmla="*/ 603736 h 1224078"/>
                <a:gd name="connsiteX237" fmla="*/ 1391626 w 2376256"/>
                <a:gd name="connsiteY237" fmla="*/ 561663 h 1224078"/>
                <a:gd name="connsiteX238" fmla="*/ 1339136 w 2376256"/>
                <a:gd name="connsiteY238" fmla="*/ 519981 h 1224078"/>
                <a:gd name="connsiteX239" fmla="*/ 1282278 w 2376256"/>
                <a:gd name="connsiteY239" fmla="*/ 519981 h 1224078"/>
                <a:gd name="connsiteX240" fmla="*/ 1282278 w 2376256"/>
                <a:gd name="connsiteY240" fmla="*/ 603801 h 1224078"/>
                <a:gd name="connsiteX241" fmla="*/ 1339136 w 2376256"/>
                <a:gd name="connsiteY241" fmla="*/ 603801 h 1224078"/>
                <a:gd name="connsiteX242" fmla="*/ 1496149 w 2376256"/>
                <a:gd name="connsiteY242" fmla="*/ 473089 h 1224078"/>
                <a:gd name="connsiteX243" fmla="*/ 1540684 w 2376256"/>
                <a:gd name="connsiteY243" fmla="*/ 473089 h 1224078"/>
                <a:gd name="connsiteX244" fmla="*/ 1543488 w 2376256"/>
                <a:gd name="connsiteY244" fmla="*/ 475889 h 1224078"/>
                <a:gd name="connsiteX245" fmla="*/ 1543488 w 2376256"/>
                <a:gd name="connsiteY245" fmla="*/ 704228 h 1224078"/>
                <a:gd name="connsiteX246" fmla="*/ 1674289 w 2376256"/>
                <a:gd name="connsiteY246" fmla="*/ 704228 h 1224078"/>
                <a:gd name="connsiteX247" fmla="*/ 1677092 w 2376256"/>
                <a:gd name="connsiteY247" fmla="*/ 707028 h 1224078"/>
                <a:gd name="connsiteX248" fmla="*/ 1677092 w 2376256"/>
                <a:gd name="connsiteY248" fmla="*/ 748319 h 1224078"/>
                <a:gd name="connsiteX249" fmla="*/ 1674289 w 2376256"/>
                <a:gd name="connsiteY249" fmla="*/ 751120 h 1224078"/>
                <a:gd name="connsiteX250" fmla="*/ 1493345 w 2376256"/>
                <a:gd name="connsiteY250" fmla="*/ 751120 h 1224078"/>
                <a:gd name="connsiteX251" fmla="*/ 1493345 w 2376256"/>
                <a:gd name="connsiteY251" fmla="*/ 475889 h 1224078"/>
                <a:gd name="connsiteX252" fmla="*/ 1496149 w 2376256"/>
                <a:gd name="connsiteY252" fmla="*/ 473089 h 1224078"/>
                <a:gd name="connsiteX253" fmla="*/ 1727169 w 2376256"/>
                <a:gd name="connsiteY253" fmla="*/ 473089 h 1224078"/>
                <a:gd name="connsiteX254" fmla="*/ 1771704 w 2376256"/>
                <a:gd name="connsiteY254" fmla="*/ 473089 h 1224078"/>
                <a:gd name="connsiteX255" fmla="*/ 1774508 w 2376256"/>
                <a:gd name="connsiteY255" fmla="*/ 475889 h 1224078"/>
                <a:gd name="connsiteX256" fmla="*/ 1774508 w 2376256"/>
                <a:gd name="connsiteY256" fmla="*/ 748319 h 1224078"/>
                <a:gd name="connsiteX257" fmla="*/ 1771704 w 2376256"/>
                <a:gd name="connsiteY257" fmla="*/ 751120 h 1224078"/>
                <a:gd name="connsiteX258" fmla="*/ 1727169 w 2376256"/>
                <a:gd name="connsiteY258" fmla="*/ 751120 h 1224078"/>
                <a:gd name="connsiteX259" fmla="*/ 1724365 w 2376256"/>
                <a:gd name="connsiteY259" fmla="*/ 748319 h 1224078"/>
                <a:gd name="connsiteX260" fmla="*/ 1724365 w 2376256"/>
                <a:gd name="connsiteY260" fmla="*/ 475889 h 1224078"/>
                <a:gd name="connsiteX261" fmla="*/ 1727169 w 2376256"/>
                <a:gd name="connsiteY261" fmla="*/ 473089 h 1224078"/>
                <a:gd name="connsiteX262" fmla="*/ 1844082 w 2376256"/>
                <a:gd name="connsiteY262" fmla="*/ 473089 h 1224078"/>
                <a:gd name="connsiteX263" fmla="*/ 2033762 w 2376256"/>
                <a:gd name="connsiteY263" fmla="*/ 473089 h 1224078"/>
                <a:gd name="connsiteX264" fmla="*/ 2036565 w 2376256"/>
                <a:gd name="connsiteY264" fmla="*/ 475889 h 1224078"/>
                <a:gd name="connsiteX265" fmla="*/ 2036565 w 2376256"/>
                <a:gd name="connsiteY265" fmla="*/ 516790 h 1224078"/>
                <a:gd name="connsiteX266" fmla="*/ 2033762 w 2376256"/>
                <a:gd name="connsiteY266" fmla="*/ 519590 h 1224078"/>
                <a:gd name="connsiteX267" fmla="*/ 1891420 w 2376256"/>
                <a:gd name="connsiteY267" fmla="*/ 519590 h 1224078"/>
                <a:gd name="connsiteX268" fmla="*/ 1891420 w 2376256"/>
                <a:gd name="connsiteY268" fmla="*/ 583937 h 1224078"/>
                <a:gd name="connsiteX269" fmla="*/ 2015114 w 2376256"/>
                <a:gd name="connsiteY269" fmla="*/ 583937 h 1224078"/>
                <a:gd name="connsiteX270" fmla="*/ 2017917 w 2376256"/>
                <a:gd name="connsiteY270" fmla="*/ 586737 h 1224078"/>
                <a:gd name="connsiteX271" fmla="*/ 2017917 w 2376256"/>
                <a:gd name="connsiteY271" fmla="*/ 627247 h 1224078"/>
                <a:gd name="connsiteX272" fmla="*/ 2015114 w 2376256"/>
                <a:gd name="connsiteY272" fmla="*/ 630047 h 1224078"/>
                <a:gd name="connsiteX273" fmla="*/ 1891420 w 2376256"/>
                <a:gd name="connsiteY273" fmla="*/ 630047 h 1224078"/>
                <a:gd name="connsiteX274" fmla="*/ 1891420 w 2376256"/>
                <a:gd name="connsiteY274" fmla="*/ 704684 h 1224078"/>
                <a:gd name="connsiteX275" fmla="*/ 2033762 w 2376256"/>
                <a:gd name="connsiteY275" fmla="*/ 704684 h 1224078"/>
                <a:gd name="connsiteX276" fmla="*/ 2036565 w 2376256"/>
                <a:gd name="connsiteY276" fmla="*/ 707484 h 1224078"/>
                <a:gd name="connsiteX277" fmla="*/ 2036565 w 2376256"/>
                <a:gd name="connsiteY277" fmla="*/ 748384 h 1224078"/>
                <a:gd name="connsiteX278" fmla="*/ 2033762 w 2376256"/>
                <a:gd name="connsiteY278" fmla="*/ 751185 h 1224078"/>
                <a:gd name="connsiteX279" fmla="*/ 1844082 w 2376256"/>
                <a:gd name="connsiteY279" fmla="*/ 751185 h 1224078"/>
                <a:gd name="connsiteX280" fmla="*/ 1841278 w 2376256"/>
                <a:gd name="connsiteY280" fmla="*/ 748384 h 1224078"/>
                <a:gd name="connsiteX281" fmla="*/ 1841278 w 2376256"/>
                <a:gd name="connsiteY281" fmla="*/ 475955 h 1224078"/>
                <a:gd name="connsiteX282" fmla="*/ 1844082 w 2376256"/>
                <a:gd name="connsiteY282" fmla="*/ 473154 h 1224078"/>
                <a:gd name="connsiteX283" fmla="*/ 2093359 w 2376256"/>
                <a:gd name="connsiteY283" fmla="*/ 475889 h 1224078"/>
                <a:gd name="connsiteX284" fmla="*/ 2096163 w 2376256"/>
                <a:gd name="connsiteY284" fmla="*/ 473089 h 1224078"/>
                <a:gd name="connsiteX285" fmla="*/ 2183276 w 2376256"/>
                <a:gd name="connsiteY285" fmla="*/ 473089 h 1224078"/>
                <a:gd name="connsiteX286" fmla="*/ 2326401 w 2376256"/>
                <a:gd name="connsiteY286" fmla="*/ 612072 h 1224078"/>
                <a:gd name="connsiteX287" fmla="*/ 2183276 w 2376256"/>
                <a:gd name="connsiteY287" fmla="*/ 751055 h 1224078"/>
                <a:gd name="connsiteX288" fmla="*/ 2096163 w 2376256"/>
                <a:gd name="connsiteY288" fmla="*/ 751055 h 1224078"/>
                <a:gd name="connsiteX289" fmla="*/ 2093359 w 2376256"/>
                <a:gd name="connsiteY289" fmla="*/ 748254 h 1224078"/>
                <a:gd name="connsiteX290" fmla="*/ 2093359 w 2376256"/>
                <a:gd name="connsiteY290" fmla="*/ 475824 h 1224078"/>
                <a:gd name="connsiteX291" fmla="*/ 2180798 w 2376256"/>
                <a:gd name="connsiteY291" fmla="*/ 704228 h 1224078"/>
                <a:gd name="connsiteX292" fmla="*/ 2274628 w 2376256"/>
                <a:gd name="connsiteY292" fmla="*/ 612072 h 1224078"/>
                <a:gd name="connsiteX293" fmla="*/ 2180798 w 2376256"/>
                <a:gd name="connsiteY293" fmla="*/ 519916 h 1224078"/>
                <a:gd name="connsiteX294" fmla="*/ 2143436 w 2376256"/>
                <a:gd name="connsiteY294" fmla="*/ 519916 h 1224078"/>
                <a:gd name="connsiteX295" fmla="*/ 2143436 w 2376256"/>
                <a:gd name="connsiteY295" fmla="*/ 704163 h 1224078"/>
                <a:gd name="connsiteX296" fmla="*/ 2180798 w 2376256"/>
                <a:gd name="connsiteY296" fmla="*/ 704163 h 1224078"/>
                <a:gd name="connsiteX297" fmla="*/ 549 w 2376256"/>
                <a:gd name="connsiteY297" fmla="*/ 1184937 h 1224078"/>
                <a:gd name="connsiteX298" fmla="*/ 26370 w 2376256"/>
                <a:gd name="connsiteY298" fmla="*/ 1150028 h 1224078"/>
                <a:gd name="connsiteX299" fmla="*/ 30217 w 2376256"/>
                <a:gd name="connsiteY299" fmla="*/ 1149442 h 1224078"/>
                <a:gd name="connsiteX300" fmla="*/ 110288 w 2376256"/>
                <a:gd name="connsiteY300" fmla="*/ 1178359 h 1224078"/>
                <a:gd name="connsiteX301" fmla="*/ 163170 w 2376256"/>
                <a:gd name="connsiteY301" fmla="*/ 1140650 h 1224078"/>
                <a:gd name="connsiteX302" fmla="*/ 121438 w 2376256"/>
                <a:gd name="connsiteY302" fmla="*/ 1104504 h 1224078"/>
                <a:gd name="connsiteX303" fmla="*/ 72535 w 2376256"/>
                <a:gd name="connsiteY303" fmla="*/ 1092976 h 1224078"/>
                <a:gd name="connsiteX304" fmla="*/ 4135 w 2376256"/>
                <a:gd name="connsiteY304" fmla="*/ 1019903 h 1224078"/>
                <a:gd name="connsiteX305" fmla="*/ 106311 w 2376256"/>
                <a:gd name="connsiteY305" fmla="*/ 936539 h 1224078"/>
                <a:gd name="connsiteX306" fmla="*/ 206074 w 2376256"/>
                <a:gd name="connsiteY306" fmla="*/ 973532 h 1224078"/>
                <a:gd name="connsiteX307" fmla="*/ 206205 w 2376256"/>
                <a:gd name="connsiteY307" fmla="*/ 977504 h 1224078"/>
                <a:gd name="connsiteX308" fmla="*/ 177319 w 2376256"/>
                <a:gd name="connsiteY308" fmla="*/ 1008440 h 1224078"/>
                <a:gd name="connsiteX309" fmla="*/ 173472 w 2376256"/>
                <a:gd name="connsiteY309" fmla="*/ 1008570 h 1224078"/>
                <a:gd name="connsiteX310" fmla="*/ 105528 w 2376256"/>
                <a:gd name="connsiteY310" fmla="*/ 981803 h 1224078"/>
                <a:gd name="connsiteX311" fmla="*/ 54604 w 2376256"/>
                <a:gd name="connsiteY311" fmla="*/ 1016777 h 1224078"/>
                <a:gd name="connsiteX312" fmla="*/ 97117 w 2376256"/>
                <a:gd name="connsiteY312" fmla="*/ 1050903 h 1224078"/>
                <a:gd name="connsiteX313" fmla="*/ 146021 w 2376256"/>
                <a:gd name="connsiteY313" fmla="*/ 1062431 h 1224078"/>
                <a:gd name="connsiteX314" fmla="*/ 214029 w 2376256"/>
                <a:gd name="connsiteY314" fmla="*/ 1137068 h 1224078"/>
                <a:gd name="connsiteX315" fmla="*/ 108658 w 2376256"/>
                <a:gd name="connsiteY315" fmla="*/ 1224014 h 1224078"/>
                <a:gd name="connsiteX316" fmla="*/ 1070 w 2376256"/>
                <a:gd name="connsiteY316" fmla="*/ 1188779 h 1224078"/>
                <a:gd name="connsiteX317" fmla="*/ 549 w 2376256"/>
                <a:gd name="connsiteY317" fmla="*/ 1184872 h 1224078"/>
                <a:gd name="connsiteX318" fmla="*/ 249435 w 2376256"/>
                <a:gd name="connsiteY318" fmla="*/ 1080667 h 1224078"/>
                <a:gd name="connsiteX319" fmla="*/ 393342 w 2376256"/>
                <a:gd name="connsiteY319" fmla="*/ 936539 h 1224078"/>
                <a:gd name="connsiteX320" fmla="*/ 515992 w 2376256"/>
                <a:gd name="connsiteY320" fmla="*/ 1003621 h 1224078"/>
                <a:gd name="connsiteX321" fmla="*/ 515014 w 2376256"/>
                <a:gd name="connsiteY321" fmla="*/ 1007463 h 1224078"/>
                <a:gd name="connsiteX322" fmla="*/ 476478 w 2376256"/>
                <a:gd name="connsiteY322" fmla="*/ 1030388 h 1224078"/>
                <a:gd name="connsiteX323" fmla="*/ 472696 w 2376256"/>
                <a:gd name="connsiteY323" fmla="*/ 1029346 h 1224078"/>
                <a:gd name="connsiteX324" fmla="*/ 393342 w 2376256"/>
                <a:gd name="connsiteY324" fmla="*/ 983757 h 1224078"/>
                <a:gd name="connsiteX325" fmla="*/ 301469 w 2376256"/>
                <a:gd name="connsiteY325" fmla="*/ 1080276 h 1224078"/>
                <a:gd name="connsiteX326" fmla="*/ 393342 w 2376256"/>
                <a:gd name="connsiteY326" fmla="*/ 1176796 h 1224078"/>
                <a:gd name="connsiteX327" fmla="*/ 473087 w 2376256"/>
                <a:gd name="connsiteY327" fmla="*/ 1131206 h 1224078"/>
                <a:gd name="connsiteX328" fmla="*/ 476869 w 2376256"/>
                <a:gd name="connsiteY328" fmla="*/ 1130164 h 1224078"/>
                <a:gd name="connsiteX329" fmla="*/ 515340 w 2376256"/>
                <a:gd name="connsiteY329" fmla="*/ 1152764 h 1224078"/>
                <a:gd name="connsiteX330" fmla="*/ 516318 w 2376256"/>
                <a:gd name="connsiteY330" fmla="*/ 1156606 h 1224078"/>
                <a:gd name="connsiteX331" fmla="*/ 392886 w 2376256"/>
                <a:gd name="connsiteY331" fmla="*/ 1224078 h 1224078"/>
                <a:gd name="connsiteX332" fmla="*/ 249370 w 2376256"/>
                <a:gd name="connsiteY332" fmla="*/ 1080732 h 1224078"/>
                <a:gd name="connsiteX333" fmla="*/ 566721 w 2376256"/>
                <a:gd name="connsiteY333" fmla="*/ 941293 h 1224078"/>
                <a:gd name="connsiteX334" fmla="*/ 611256 w 2376256"/>
                <a:gd name="connsiteY334" fmla="*/ 941293 h 1224078"/>
                <a:gd name="connsiteX335" fmla="*/ 614060 w 2376256"/>
                <a:gd name="connsiteY335" fmla="*/ 944094 h 1224078"/>
                <a:gd name="connsiteX336" fmla="*/ 614060 w 2376256"/>
                <a:gd name="connsiteY336" fmla="*/ 1216524 h 1224078"/>
                <a:gd name="connsiteX337" fmla="*/ 611256 w 2376256"/>
                <a:gd name="connsiteY337" fmla="*/ 1219324 h 1224078"/>
                <a:gd name="connsiteX338" fmla="*/ 566721 w 2376256"/>
                <a:gd name="connsiteY338" fmla="*/ 1219324 h 1224078"/>
                <a:gd name="connsiteX339" fmla="*/ 563917 w 2376256"/>
                <a:gd name="connsiteY339" fmla="*/ 1216524 h 1224078"/>
                <a:gd name="connsiteX340" fmla="*/ 563917 w 2376256"/>
                <a:gd name="connsiteY340" fmla="*/ 944094 h 1224078"/>
                <a:gd name="connsiteX341" fmla="*/ 566721 w 2376256"/>
                <a:gd name="connsiteY341" fmla="*/ 941293 h 1224078"/>
                <a:gd name="connsiteX342" fmla="*/ 683634 w 2376256"/>
                <a:gd name="connsiteY342" fmla="*/ 941293 h 1224078"/>
                <a:gd name="connsiteX343" fmla="*/ 873314 w 2376256"/>
                <a:gd name="connsiteY343" fmla="*/ 941293 h 1224078"/>
                <a:gd name="connsiteX344" fmla="*/ 876118 w 2376256"/>
                <a:gd name="connsiteY344" fmla="*/ 944094 h 1224078"/>
                <a:gd name="connsiteX345" fmla="*/ 876118 w 2376256"/>
                <a:gd name="connsiteY345" fmla="*/ 984994 h 1224078"/>
                <a:gd name="connsiteX346" fmla="*/ 873314 w 2376256"/>
                <a:gd name="connsiteY346" fmla="*/ 987795 h 1224078"/>
                <a:gd name="connsiteX347" fmla="*/ 730972 w 2376256"/>
                <a:gd name="connsiteY347" fmla="*/ 987795 h 1224078"/>
                <a:gd name="connsiteX348" fmla="*/ 730972 w 2376256"/>
                <a:gd name="connsiteY348" fmla="*/ 1052141 h 1224078"/>
                <a:gd name="connsiteX349" fmla="*/ 854665 w 2376256"/>
                <a:gd name="connsiteY349" fmla="*/ 1052141 h 1224078"/>
                <a:gd name="connsiteX350" fmla="*/ 857469 w 2376256"/>
                <a:gd name="connsiteY350" fmla="*/ 1054941 h 1224078"/>
                <a:gd name="connsiteX351" fmla="*/ 857469 w 2376256"/>
                <a:gd name="connsiteY351" fmla="*/ 1095451 h 1224078"/>
                <a:gd name="connsiteX352" fmla="*/ 854665 w 2376256"/>
                <a:gd name="connsiteY352" fmla="*/ 1098252 h 1224078"/>
                <a:gd name="connsiteX353" fmla="*/ 730972 w 2376256"/>
                <a:gd name="connsiteY353" fmla="*/ 1098252 h 1224078"/>
                <a:gd name="connsiteX354" fmla="*/ 730972 w 2376256"/>
                <a:gd name="connsiteY354" fmla="*/ 1172888 h 1224078"/>
                <a:gd name="connsiteX355" fmla="*/ 873314 w 2376256"/>
                <a:gd name="connsiteY355" fmla="*/ 1172888 h 1224078"/>
                <a:gd name="connsiteX356" fmla="*/ 876118 w 2376256"/>
                <a:gd name="connsiteY356" fmla="*/ 1175689 h 1224078"/>
                <a:gd name="connsiteX357" fmla="*/ 876118 w 2376256"/>
                <a:gd name="connsiteY357" fmla="*/ 1216589 h 1224078"/>
                <a:gd name="connsiteX358" fmla="*/ 873314 w 2376256"/>
                <a:gd name="connsiteY358" fmla="*/ 1219389 h 1224078"/>
                <a:gd name="connsiteX359" fmla="*/ 683634 w 2376256"/>
                <a:gd name="connsiteY359" fmla="*/ 1219389 h 1224078"/>
                <a:gd name="connsiteX360" fmla="*/ 680829 w 2376256"/>
                <a:gd name="connsiteY360" fmla="*/ 1216589 h 1224078"/>
                <a:gd name="connsiteX361" fmla="*/ 680829 w 2376256"/>
                <a:gd name="connsiteY361" fmla="*/ 944159 h 1224078"/>
                <a:gd name="connsiteX362" fmla="*/ 683634 w 2376256"/>
                <a:gd name="connsiteY362" fmla="*/ 941358 h 1224078"/>
                <a:gd name="connsiteX363" fmla="*/ 935715 w 2376256"/>
                <a:gd name="connsiteY363" fmla="*/ 941293 h 1224078"/>
                <a:gd name="connsiteX364" fmla="*/ 982792 w 2376256"/>
                <a:gd name="connsiteY364" fmla="*/ 941293 h 1224078"/>
                <a:gd name="connsiteX365" fmla="*/ 985075 w 2376256"/>
                <a:gd name="connsiteY365" fmla="*/ 942466 h 1224078"/>
                <a:gd name="connsiteX366" fmla="*/ 1122982 w 2376256"/>
                <a:gd name="connsiteY366" fmla="*/ 1137068 h 1224078"/>
                <a:gd name="connsiteX367" fmla="*/ 1122982 w 2376256"/>
                <a:gd name="connsiteY367" fmla="*/ 944029 h 1224078"/>
                <a:gd name="connsiteX368" fmla="*/ 1125787 w 2376256"/>
                <a:gd name="connsiteY368" fmla="*/ 941228 h 1224078"/>
                <a:gd name="connsiteX369" fmla="*/ 1170321 w 2376256"/>
                <a:gd name="connsiteY369" fmla="*/ 941228 h 1224078"/>
                <a:gd name="connsiteX370" fmla="*/ 1173125 w 2376256"/>
                <a:gd name="connsiteY370" fmla="*/ 944029 h 1224078"/>
                <a:gd name="connsiteX371" fmla="*/ 1173125 w 2376256"/>
                <a:gd name="connsiteY371" fmla="*/ 1216459 h 1224078"/>
                <a:gd name="connsiteX372" fmla="*/ 1170321 w 2376256"/>
                <a:gd name="connsiteY372" fmla="*/ 1219259 h 1224078"/>
                <a:gd name="connsiteX373" fmla="*/ 1123244 w 2376256"/>
                <a:gd name="connsiteY373" fmla="*/ 1219259 h 1224078"/>
                <a:gd name="connsiteX374" fmla="*/ 1120961 w 2376256"/>
                <a:gd name="connsiteY374" fmla="*/ 1218087 h 1224078"/>
                <a:gd name="connsiteX375" fmla="*/ 983053 w 2376256"/>
                <a:gd name="connsiteY375" fmla="*/ 1023094 h 1224078"/>
                <a:gd name="connsiteX376" fmla="*/ 983053 w 2376256"/>
                <a:gd name="connsiteY376" fmla="*/ 1216524 h 1224078"/>
                <a:gd name="connsiteX377" fmla="*/ 980250 w 2376256"/>
                <a:gd name="connsiteY377" fmla="*/ 1219324 h 1224078"/>
                <a:gd name="connsiteX378" fmla="*/ 935715 w 2376256"/>
                <a:gd name="connsiteY378" fmla="*/ 1219324 h 1224078"/>
                <a:gd name="connsiteX379" fmla="*/ 932911 w 2376256"/>
                <a:gd name="connsiteY379" fmla="*/ 1216524 h 1224078"/>
                <a:gd name="connsiteX380" fmla="*/ 932911 w 2376256"/>
                <a:gd name="connsiteY380" fmla="*/ 944094 h 1224078"/>
                <a:gd name="connsiteX381" fmla="*/ 935715 w 2376256"/>
                <a:gd name="connsiteY381" fmla="*/ 941293 h 1224078"/>
                <a:gd name="connsiteX382" fmla="*/ 1224767 w 2376256"/>
                <a:gd name="connsiteY382" fmla="*/ 1080667 h 1224078"/>
                <a:gd name="connsiteX383" fmla="*/ 1368674 w 2376256"/>
                <a:gd name="connsiteY383" fmla="*/ 936539 h 1224078"/>
                <a:gd name="connsiteX384" fmla="*/ 1491324 w 2376256"/>
                <a:gd name="connsiteY384" fmla="*/ 1003621 h 1224078"/>
                <a:gd name="connsiteX385" fmla="*/ 1490346 w 2376256"/>
                <a:gd name="connsiteY385" fmla="*/ 1007463 h 1224078"/>
                <a:gd name="connsiteX386" fmla="*/ 1451810 w 2376256"/>
                <a:gd name="connsiteY386" fmla="*/ 1030388 h 1224078"/>
                <a:gd name="connsiteX387" fmla="*/ 1448028 w 2376256"/>
                <a:gd name="connsiteY387" fmla="*/ 1029346 h 1224078"/>
                <a:gd name="connsiteX388" fmla="*/ 1368674 w 2376256"/>
                <a:gd name="connsiteY388" fmla="*/ 983757 h 1224078"/>
                <a:gd name="connsiteX389" fmla="*/ 1276866 w 2376256"/>
                <a:gd name="connsiteY389" fmla="*/ 1080276 h 1224078"/>
                <a:gd name="connsiteX390" fmla="*/ 1368674 w 2376256"/>
                <a:gd name="connsiteY390" fmla="*/ 1176796 h 1224078"/>
                <a:gd name="connsiteX391" fmla="*/ 1448419 w 2376256"/>
                <a:gd name="connsiteY391" fmla="*/ 1131206 h 1224078"/>
                <a:gd name="connsiteX392" fmla="*/ 1452201 w 2376256"/>
                <a:gd name="connsiteY392" fmla="*/ 1130164 h 1224078"/>
                <a:gd name="connsiteX393" fmla="*/ 1490672 w 2376256"/>
                <a:gd name="connsiteY393" fmla="*/ 1152764 h 1224078"/>
                <a:gd name="connsiteX394" fmla="*/ 1491650 w 2376256"/>
                <a:gd name="connsiteY394" fmla="*/ 1156606 h 1224078"/>
                <a:gd name="connsiteX395" fmla="*/ 1368217 w 2376256"/>
                <a:gd name="connsiteY395" fmla="*/ 1224078 h 1224078"/>
                <a:gd name="connsiteX396" fmla="*/ 1224702 w 2376256"/>
                <a:gd name="connsiteY396" fmla="*/ 1080732 h 1224078"/>
                <a:gd name="connsiteX397" fmla="*/ 1542053 w 2376256"/>
                <a:gd name="connsiteY397" fmla="*/ 941293 h 1224078"/>
                <a:gd name="connsiteX398" fmla="*/ 1731733 w 2376256"/>
                <a:gd name="connsiteY398" fmla="*/ 941293 h 1224078"/>
                <a:gd name="connsiteX399" fmla="*/ 1734538 w 2376256"/>
                <a:gd name="connsiteY399" fmla="*/ 944094 h 1224078"/>
                <a:gd name="connsiteX400" fmla="*/ 1734538 w 2376256"/>
                <a:gd name="connsiteY400" fmla="*/ 984994 h 1224078"/>
                <a:gd name="connsiteX401" fmla="*/ 1731733 w 2376256"/>
                <a:gd name="connsiteY401" fmla="*/ 987795 h 1224078"/>
                <a:gd name="connsiteX402" fmla="*/ 1589392 w 2376256"/>
                <a:gd name="connsiteY402" fmla="*/ 987795 h 1224078"/>
                <a:gd name="connsiteX403" fmla="*/ 1589392 w 2376256"/>
                <a:gd name="connsiteY403" fmla="*/ 1052141 h 1224078"/>
                <a:gd name="connsiteX404" fmla="*/ 1713085 w 2376256"/>
                <a:gd name="connsiteY404" fmla="*/ 1052141 h 1224078"/>
                <a:gd name="connsiteX405" fmla="*/ 1715889 w 2376256"/>
                <a:gd name="connsiteY405" fmla="*/ 1054941 h 1224078"/>
                <a:gd name="connsiteX406" fmla="*/ 1715889 w 2376256"/>
                <a:gd name="connsiteY406" fmla="*/ 1095451 h 1224078"/>
                <a:gd name="connsiteX407" fmla="*/ 1713085 w 2376256"/>
                <a:gd name="connsiteY407" fmla="*/ 1098252 h 1224078"/>
                <a:gd name="connsiteX408" fmla="*/ 1589392 w 2376256"/>
                <a:gd name="connsiteY408" fmla="*/ 1098252 h 1224078"/>
                <a:gd name="connsiteX409" fmla="*/ 1589392 w 2376256"/>
                <a:gd name="connsiteY409" fmla="*/ 1172888 h 1224078"/>
                <a:gd name="connsiteX410" fmla="*/ 1731733 w 2376256"/>
                <a:gd name="connsiteY410" fmla="*/ 1172888 h 1224078"/>
                <a:gd name="connsiteX411" fmla="*/ 1734538 w 2376256"/>
                <a:gd name="connsiteY411" fmla="*/ 1175689 h 1224078"/>
                <a:gd name="connsiteX412" fmla="*/ 1734538 w 2376256"/>
                <a:gd name="connsiteY412" fmla="*/ 1216589 h 1224078"/>
                <a:gd name="connsiteX413" fmla="*/ 1731733 w 2376256"/>
                <a:gd name="connsiteY413" fmla="*/ 1219389 h 1224078"/>
                <a:gd name="connsiteX414" fmla="*/ 1542053 w 2376256"/>
                <a:gd name="connsiteY414" fmla="*/ 1219389 h 1224078"/>
                <a:gd name="connsiteX415" fmla="*/ 1539250 w 2376256"/>
                <a:gd name="connsiteY415" fmla="*/ 1216589 h 1224078"/>
                <a:gd name="connsiteX416" fmla="*/ 1539250 w 2376256"/>
                <a:gd name="connsiteY416" fmla="*/ 944159 h 1224078"/>
                <a:gd name="connsiteX417" fmla="*/ 1542053 w 2376256"/>
                <a:gd name="connsiteY417" fmla="*/ 941358 h 1224078"/>
                <a:gd name="connsiteX418" fmla="*/ 1773856 w 2376256"/>
                <a:gd name="connsiteY418" fmla="*/ 1184937 h 1224078"/>
                <a:gd name="connsiteX419" fmla="*/ 1799677 w 2376256"/>
                <a:gd name="connsiteY419" fmla="*/ 1150028 h 1224078"/>
                <a:gd name="connsiteX420" fmla="*/ 1803524 w 2376256"/>
                <a:gd name="connsiteY420" fmla="*/ 1149442 h 1224078"/>
                <a:gd name="connsiteX421" fmla="*/ 1883595 w 2376256"/>
                <a:gd name="connsiteY421" fmla="*/ 1178359 h 1224078"/>
                <a:gd name="connsiteX422" fmla="*/ 1936476 w 2376256"/>
                <a:gd name="connsiteY422" fmla="*/ 1140650 h 1224078"/>
                <a:gd name="connsiteX423" fmla="*/ 1894745 w 2376256"/>
                <a:gd name="connsiteY423" fmla="*/ 1104504 h 1224078"/>
                <a:gd name="connsiteX424" fmla="*/ 1845842 w 2376256"/>
                <a:gd name="connsiteY424" fmla="*/ 1092976 h 1224078"/>
                <a:gd name="connsiteX425" fmla="*/ 1777442 w 2376256"/>
                <a:gd name="connsiteY425" fmla="*/ 1019903 h 1224078"/>
                <a:gd name="connsiteX426" fmla="*/ 1879618 w 2376256"/>
                <a:gd name="connsiteY426" fmla="*/ 936539 h 1224078"/>
                <a:gd name="connsiteX427" fmla="*/ 1979382 w 2376256"/>
                <a:gd name="connsiteY427" fmla="*/ 973532 h 1224078"/>
                <a:gd name="connsiteX428" fmla="*/ 1979511 w 2376256"/>
                <a:gd name="connsiteY428" fmla="*/ 977504 h 1224078"/>
                <a:gd name="connsiteX429" fmla="*/ 1950626 w 2376256"/>
                <a:gd name="connsiteY429" fmla="*/ 1008440 h 1224078"/>
                <a:gd name="connsiteX430" fmla="*/ 1946779 w 2376256"/>
                <a:gd name="connsiteY430" fmla="*/ 1008570 h 1224078"/>
                <a:gd name="connsiteX431" fmla="*/ 1878836 w 2376256"/>
                <a:gd name="connsiteY431" fmla="*/ 981803 h 1224078"/>
                <a:gd name="connsiteX432" fmla="*/ 1827910 w 2376256"/>
                <a:gd name="connsiteY432" fmla="*/ 1016777 h 1224078"/>
                <a:gd name="connsiteX433" fmla="*/ 1870424 w 2376256"/>
                <a:gd name="connsiteY433" fmla="*/ 1050903 h 1224078"/>
                <a:gd name="connsiteX434" fmla="*/ 1919328 w 2376256"/>
                <a:gd name="connsiteY434" fmla="*/ 1062431 h 1224078"/>
                <a:gd name="connsiteX435" fmla="*/ 1987336 w 2376256"/>
                <a:gd name="connsiteY435" fmla="*/ 1137068 h 1224078"/>
                <a:gd name="connsiteX436" fmla="*/ 1881965 w 2376256"/>
                <a:gd name="connsiteY436" fmla="*/ 1224014 h 1224078"/>
                <a:gd name="connsiteX437" fmla="*/ 1774378 w 2376256"/>
                <a:gd name="connsiteY437" fmla="*/ 1188779 h 1224078"/>
                <a:gd name="connsiteX438" fmla="*/ 1773856 w 2376256"/>
                <a:gd name="connsiteY438" fmla="*/ 1184872 h 12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2376256" h="1224078">
                  <a:moveTo>
                    <a:pt x="16850" y="171547"/>
                  </a:moveTo>
                  <a:lnTo>
                    <a:pt x="16850" y="7555"/>
                  </a:lnTo>
                  <a:cubicBezTo>
                    <a:pt x="16850" y="6057"/>
                    <a:pt x="18089" y="4754"/>
                    <a:pt x="19654" y="4754"/>
                  </a:cubicBezTo>
                  <a:lnTo>
                    <a:pt x="64189" y="4754"/>
                  </a:lnTo>
                  <a:cubicBezTo>
                    <a:pt x="65688" y="4754"/>
                    <a:pt x="66993" y="5992"/>
                    <a:pt x="66993" y="7555"/>
                  </a:cubicBezTo>
                  <a:lnTo>
                    <a:pt x="66993" y="166402"/>
                  </a:lnTo>
                  <a:cubicBezTo>
                    <a:pt x="66993" y="216420"/>
                    <a:pt x="91640" y="240257"/>
                    <a:pt x="133371" y="240257"/>
                  </a:cubicBezTo>
                  <a:cubicBezTo>
                    <a:pt x="175102" y="240257"/>
                    <a:pt x="199358" y="216420"/>
                    <a:pt x="199358" y="166402"/>
                  </a:cubicBezTo>
                  <a:lnTo>
                    <a:pt x="199358" y="7555"/>
                  </a:lnTo>
                  <a:cubicBezTo>
                    <a:pt x="199358" y="6057"/>
                    <a:pt x="200597" y="4754"/>
                    <a:pt x="202162" y="4754"/>
                  </a:cubicBezTo>
                  <a:lnTo>
                    <a:pt x="247088" y="4754"/>
                  </a:lnTo>
                  <a:cubicBezTo>
                    <a:pt x="248588" y="4754"/>
                    <a:pt x="249892" y="5992"/>
                    <a:pt x="249892" y="7555"/>
                  </a:cubicBezTo>
                  <a:lnTo>
                    <a:pt x="249892" y="171547"/>
                  </a:lnTo>
                  <a:cubicBezTo>
                    <a:pt x="249892" y="246183"/>
                    <a:pt x="205357" y="287540"/>
                    <a:pt x="133371" y="287540"/>
                  </a:cubicBezTo>
                  <a:cubicBezTo>
                    <a:pt x="61385" y="287540"/>
                    <a:pt x="16850" y="246249"/>
                    <a:pt x="16850" y="171547"/>
                  </a:cubicBezTo>
                  <a:close/>
                  <a:moveTo>
                    <a:pt x="315814" y="4754"/>
                  </a:moveTo>
                  <a:lnTo>
                    <a:pt x="362892" y="4754"/>
                  </a:lnTo>
                  <a:cubicBezTo>
                    <a:pt x="363804" y="4754"/>
                    <a:pt x="364652" y="5210"/>
                    <a:pt x="365174" y="5927"/>
                  </a:cubicBezTo>
                  <a:lnTo>
                    <a:pt x="503082" y="200529"/>
                  </a:lnTo>
                  <a:lnTo>
                    <a:pt x="503082" y="7490"/>
                  </a:lnTo>
                  <a:cubicBezTo>
                    <a:pt x="503082" y="5992"/>
                    <a:pt x="504321" y="4689"/>
                    <a:pt x="505885" y="4689"/>
                  </a:cubicBezTo>
                  <a:lnTo>
                    <a:pt x="550420" y="4689"/>
                  </a:lnTo>
                  <a:cubicBezTo>
                    <a:pt x="551920" y="4689"/>
                    <a:pt x="553224" y="5927"/>
                    <a:pt x="553224" y="7490"/>
                  </a:cubicBezTo>
                  <a:lnTo>
                    <a:pt x="553224" y="279920"/>
                  </a:lnTo>
                  <a:cubicBezTo>
                    <a:pt x="553224" y="281418"/>
                    <a:pt x="551985" y="282720"/>
                    <a:pt x="550420" y="282720"/>
                  </a:cubicBezTo>
                  <a:lnTo>
                    <a:pt x="503342" y="282720"/>
                  </a:lnTo>
                  <a:cubicBezTo>
                    <a:pt x="502429" y="282720"/>
                    <a:pt x="501582" y="282264"/>
                    <a:pt x="501060" y="281548"/>
                  </a:cubicBezTo>
                  <a:lnTo>
                    <a:pt x="363152" y="86555"/>
                  </a:lnTo>
                  <a:lnTo>
                    <a:pt x="363152" y="279985"/>
                  </a:lnTo>
                  <a:cubicBezTo>
                    <a:pt x="363152" y="281483"/>
                    <a:pt x="361913" y="282785"/>
                    <a:pt x="360349" y="282785"/>
                  </a:cubicBezTo>
                  <a:lnTo>
                    <a:pt x="315814" y="282785"/>
                  </a:lnTo>
                  <a:cubicBezTo>
                    <a:pt x="314314" y="282785"/>
                    <a:pt x="313010" y="281548"/>
                    <a:pt x="313010" y="279985"/>
                  </a:cubicBezTo>
                  <a:lnTo>
                    <a:pt x="313010" y="7555"/>
                  </a:lnTo>
                  <a:cubicBezTo>
                    <a:pt x="313010" y="6057"/>
                    <a:pt x="314249" y="4754"/>
                    <a:pt x="315814" y="4754"/>
                  </a:cubicBezTo>
                  <a:close/>
                  <a:moveTo>
                    <a:pt x="622732" y="4754"/>
                  </a:moveTo>
                  <a:lnTo>
                    <a:pt x="667267" y="4754"/>
                  </a:lnTo>
                  <a:cubicBezTo>
                    <a:pt x="668767" y="4754"/>
                    <a:pt x="670071" y="5992"/>
                    <a:pt x="670071" y="7555"/>
                  </a:cubicBezTo>
                  <a:lnTo>
                    <a:pt x="670071" y="279985"/>
                  </a:lnTo>
                  <a:cubicBezTo>
                    <a:pt x="670071" y="281483"/>
                    <a:pt x="668832" y="282785"/>
                    <a:pt x="667267" y="282785"/>
                  </a:cubicBezTo>
                  <a:lnTo>
                    <a:pt x="622732" y="282785"/>
                  </a:lnTo>
                  <a:cubicBezTo>
                    <a:pt x="621233" y="282785"/>
                    <a:pt x="619928" y="281548"/>
                    <a:pt x="619928" y="279985"/>
                  </a:cubicBezTo>
                  <a:lnTo>
                    <a:pt x="619928" y="7555"/>
                  </a:lnTo>
                  <a:cubicBezTo>
                    <a:pt x="619928" y="6057"/>
                    <a:pt x="621167" y="4754"/>
                    <a:pt x="622732" y="4754"/>
                  </a:cubicBezTo>
                  <a:close/>
                  <a:moveTo>
                    <a:pt x="711867" y="4754"/>
                  </a:moveTo>
                  <a:lnTo>
                    <a:pt x="759206" y="4754"/>
                  </a:lnTo>
                  <a:cubicBezTo>
                    <a:pt x="760379" y="4754"/>
                    <a:pt x="761423" y="5471"/>
                    <a:pt x="761814" y="6578"/>
                  </a:cubicBezTo>
                  <a:lnTo>
                    <a:pt x="841885" y="223193"/>
                  </a:lnTo>
                  <a:lnTo>
                    <a:pt x="922348" y="6578"/>
                  </a:lnTo>
                  <a:cubicBezTo>
                    <a:pt x="922739" y="5471"/>
                    <a:pt x="923782" y="4754"/>
                    <a:pt x="924956" y="4754"/>
                  </a:cubicBezTo>
                  <a:lnTo>
                    <a:pt x="972295" y="4754"/>
                  </a:lnTo>
                  <a:cubicBezTo>
                    <a:pt x="974251" y="4754"/>
                    <a:pt x="975555" y="6708"/>
                    <a:pt x="974903" y="8532"/>
                  </a:cubicBezTo>
                  <a:lnTo>
                    <a:pt x="871227" y="280962"/>
                  </a:lnTo>
                  <a:cubicBezTo>
                    <a:pt x="870836" y="282069"/>
                    <a:pt x="869793" y="282720"/>
                    <a:pt x="868619" y="282720"/>
                  </a:cubicBezTo>
                  <a:lnTo>
                    <a:pt x="815608" y="282720"/>
                  </a:lnTo>
                  <a:cubicBezTo>
                    <a:pt x="814434" y="282720"/>
                    <a:pt x="813456" y="282004"/>
                    <a:pt x="812999" y="280962"/>
                  </a:cubicBezTo>
                  <a:lnTo>
                    <a:pt x="709324" y="8532"/>
                  </a:lnTo>
                  <a:cubicBezTo>
                    <a:pt x="708607" y="6708"/>
                    <a:pt x="709976" y="4754"/>
                    <a:pt x="711932" y="4754"/>
                  </a:cubicBezTo>
                  <a:close/>
                  <a:moveTo>
                    <a:pt x="1016764" y="4754"/>
                  </a:moveTo>
                  <a:lnTo>
                    <a:pt x="1206445" y="4754"/>
                  </a:lnTo>
                  <a:cubicBezTo>
                    <a:pt x="1207944" y="4754"/>
                    <a:pt x="1209249" y="5992"/>
                    <a:pt x="1209249" y="7555"/>
                  </a:cubicBezTo>
                  <a:lnTo>
                    <a:pt x="1209249" y="48455"/>
                  </a:lnTo>
                  <a:cubicBezTo>
                    <a:pt x="1209249" y="49953"/>
                    <a:pt x="1208010" y="51256"/>
                    <a:pt x="1206445" y="51256"/>
                  </a:cubicBezTo>
                  <a:lnTo>
                    <a:pt x="1064103" y="51256"/>
                  </a:lnTo>
                  <a:lnTo>
                    <a:pt x="1064103" y="115602"/>
                  </a:lnTo>
                  <a:lnTo>
                    <a:pt x="1187796" y="115602"/>
                  </a:lnTo>
                  <a:cubicBezTo>
                    <a:pt x="1189296" y="115602"/>
                    <a:pt x="1190600" y="116839"/>
                    <a:pt x="1190600" y="118402"/>
                  </a:cubicBezTo>
                  <a:lnTo>
                    <a:pt x="1190600" y="158912"/>
                  </a:lnTo>
                  <a:cubicBezTo>
                    <a:pt x="1190600" y="160410"/>
                    <a:pt x="1189361" y="161713"/>
                    <a:pt x="1187796" y="161713"/>
                  </a:cubicBezTo>
                  <a:lnTo>
                    <a:pt x="1064103" y="161713"/>
                  </a:lnTo>
                  <a:lnTo>
                    <a:pt x="1064103" y="236349"/>
                  </a:lnTo>
                  <a:lnTo>
                    <a:pt x="1206445" y="236349"/>
                  </a:lnTo>
                  <a:cubicBezTo>
                    <a:pt x="1207944" y="236349"/>
                    <a:pt x="1209249" y="237587"/>
                    <a:pt x="1209249" y="239150"/>
                  </a:cubicBezTo>
                  <a:lnTo>
                    <a:pt x="1209249" y="280050"/>
                  </a:lnTo>
                  <a:cubicBezTo>
                    <a:pt x="1209249" y="281548"/>
                    <a:pt x="1208010" y="282850"/>
                    <a:pt x="1206445" y="282850"/>
                  </a:cubicBezTo>
                  <a:lnTo>
                    <a:pt x="1016764" y="282850"/>
                  </a:lnTo>
                  <a:cubicBezTo>
                    <a:pt x="1015265" y="282850"/>
                    <a:pt x="1013960" y="281613"/>
                    <a:pt x="1013960" y="280050"/>
                  </a:cubicBezTo>
                  <a:lnTo>
                    <a:pt x="1013960" y="7620"/>
                  </a:lnTo>
                  <a:cubicBezTo>
                    <a:pt x="1013960" y="6122"/>
                    <a:pt x="1015199" y="4819"/>
                    <a:pt x="1016764" y="4819"/>
                  </a:cubicBezTo>
                  <a:close/>
                  <a:moveTo>
                    <a:pt x="1266042" y="7555"/>
                  </a:moveTo>
                  <a:cubicBezTo>
                    <a:pt x="1266042" y="6057"/>
                    <a:pt x="1267281" y="4754"/>
                    <a:pt x="1268846" y="4754"/>
                  </a:cubicBezTo>
                  <a:lnTo>
                    <a:pt x="1381780" y="4754"/>
                  </a:lnTo>
                  <a:cubicBezTo>
                    <a:pt x="1441834" y="4754"/>
                    <a:pt x="1479587" y="38491"/>
                    <a:pt x="1479587" y="92547"/>
                  </a:cubicBezTo>
                  <a:cubicBezTo>
                    <a:pt x="1479587" y="136638"/>
                    <a:pt x="1454157" y="167183"/>
                    <a:pt x="1411579" y="176757"/>
                  </a:cubicBezTo>
                  <a:lnTo>
                    <a:pt x="1488520" y="278357"/>
                  </a:lnTo>
                  <a:cubicBezTo>
                    <a:pt x="1489889" y="280180"/>
                    <a:pt x="1488586" y="282785"/>
                    <a:pt x="1486303" y="282785"/>
                  </a:cubicBezTo>
                  <a:lnTo>
                    <a:pt x="1432445" y="282785"/>
                  </a:lnTo>
                  <a:cubicBezTo>
                    <a:pt x="1431532" y="282785"/>
                    <a:pt x="1430749" y="282394"/>
                    <a:pt x="1430227" y="281678"/>
                  </a:cubicBezTo>
                  <a:lnTo>
                    <a:pt x="1355111" y="179948"/>
                  </a:lnTo>
                  <a:lnTo>
                    <a:pt x="1316119" y="179948"/>
                  </a:lnTo>
                  <a:lnTo>
                    <a:pt x="1316119" y="280050"/>
                  </a:lnTo>
                  <a:cubicBezTo>
                    <a:pt x="1316119" y="281548"/>
                    <a:pt x="1314880" y="282850"/>
                    <a:pt x="1313315" y="282850"/>
                  </a:cubicBezTo>
                  <a:lnTo>
                    <a:pt x="1268781" y="282850"/>
                  </a:lnTo>
                  <a:cubicBezTo>
                    <a:pt x="1267281" y="282850"/>
                    <a:pt x="1265977" y="281613"/>
                    <a:pt x="1265977" y="280050"/>
                  </a:cubicBezTo>
                  <a:lnTo>
                    <a:pt x="1265977" y="7620"/>
                  </a:lnTo>
                  <a:close/>
                  <a:moveTo>
                    <a:pt x="1376955" y="133447"/>
                  </a:moveTo>
                  <a:cubicBezTo>
                    <a:pt x="1411513" y="133447"/>
                    <a:pt x="1427880" y="118728"/>
                    <a:pt x="1427880" y="92547"/>
                  </a:cubicBezTo>
                  <a:cubicBezTo>
                    <a:pt x="1427880" y="66365"/>
                    <a:pt x="1411579" y="51646"/>
                    <a:pt x="1376955" y="51646"/>
                  </a:cubicBezTo>
                  <a:lnTo>
                    <a:pt x="1316119" y="51646"/>
                  </a:lnTo>
                  <a:lnTo>
                    <a:pt x="1316119" y="133447"/>
                  </a:lnTo>
                  <a:lnTo>
                    <a:pt x="1376955" y="133447"/>
                  </a:lnTo>
                  <a:close/>
                  <a:moveTo>
                    <a:pt x="1521319" y="248398"/>
                  </a:moveTo>
                  <a:lnTo>
                    <a:pt x="1547139" y="213489"/>
                  </a:lnTo>
                  <a:cubicBezTo>
                    <a:pt x="1548052" y="212252"/>
                    <a:pt x="1549748" y="212056"/>
                    <a:pt x="1550986" y="212903"/>
                  </a:cubicBezTo>
                  <a:cubicBezTo>
                    <a:pt x="1578437" y="232832"/>
                    <a:pt x="1605497" y="241820"/>
                    <a:pt x="1631058" y="241820"/>
                  </a:cubicBezTo>
                  <a:cubicBezTo>
                    <a:pt x="1664833" y="241820"/>
                    <a:pt x="1683939" y="225929"/>
                    <a:pt x="1683939" y="204111"/>
                  </a:cubicBezTo>
                  <a:cubicBezTo>
                    <a:pt x="1683939" y="187047"/>
                    <a:pt x="1672397" y="175129"/>
                    <a:pt x="1642208" y="167965"/>
                  </a:cubicBezTo>
                  <a:lnTo>
                    <a:pt x="1593304" y="156437"/>
                  </a:lnTo>
                  <a:cubicBezTo>
                    <a:pt x="1549160" y="145691"/>
                    <a:pt x="1524904" y="120291"/>
                    <a:pt x="1524904" y="83364"/>
                  </a:cubicBezTo>
                  <a:cubicBezTo>
                    <a:pt x="1524904" y="34909"/>
                    <a:pt x="1565071" y="0"/>
                    <a:pt x="1627080" y="0"/>
                  </a:cubicBezTo>
                  <a:cubicBezTo>
                    <a:pt x="1664638" y="0"/>
                    <a:pt x="1700761" y="12830"/>
                    <a:pt x="1726843" y="36993"/>
                  </a:cubicBezTo>
                  <a:cubicBezTo>
                    <a:pt x="1727952" y="38035"/>
                    <a:pt x="1728017" y="39858"/>
                    <a:pt x="1726974" y="40965"/>
                  </a:cubicBezTo>
                  <a:lnTo>
                    <a:pt x="1698088" y="71901"/>
                  </a:lnTo>
                  <a:cubicBezTo>
                    <a:pt x="1697045" y="73008"/>
                    <a:pt x="1695350" y="73008"/>
                    <a:pt x="1694241" y="72031"/>
                  </a:cubicBezTo>
                  <a:cubicBezTo>
                    <a:pt x="1673310" y="53470"/>
                    <a:pt x="1650162" y="45264"/>
                    <a:pt x="1626298" y="45264"/>
                  </a:cubicBezTo>
                  <a:cubicBezTo>
                    <a:pt x="1593304" y="45264"/>
                    <a:pt x="1575373" y="60374"/>
                    <a:pt x="1575373" y="80238"/>
                  </a:cubicBezTo>
                  <a:cubicBezTo>
                    <a:pt x="1575373" y="96129"/>
                    <a:pt x="1586132" y="106875"/>
                    <a:pt x="1617886" y="114365"/>
                  </a:cubicBezTo>
                  <a:lnTo>
                    <a:pt x="1666790" y="125892"/>
                  </a:lnTo>
                  <a:cubicBezTo>
                    <a:pt x="1712107" y="137029"/>
                    <a:pt x="1734799" y="161647"/>
                    <a:pt x="1734799" y="200529"/>
                  </a:cubicBezTo>
                  <a:cubicBezTo>
                    <a:pt x="1734799" y="252566"/>
                    <a:pt x="1695415" y="287474"/>
                    <a:pt x="1629428" y="287474"/>
                  </a:cubicBezTo>
                  <a:cubicBezTo>
                    <a:pt x="1589457" y="287474"/>
                    <a:pt x="1550986" y="274970"/>
                    <a:pt x="1521840" y="252240"/>
                  </a:cubicBezTo>
                  <a:cubicBezTo>
                    <a:pt x="1520666" y="251329"/>
                    <a:pt x="1520406" y="249570"/>
                    <a:pt x="1521319" y="248333"/>
                  </a:cubicBezTo>
                  <a:close/>
                  <a:moveTo>
                    <a:pt x="1783702" y="4754"/>
                  </a:moveTo>
                  <a:lnTo>
                    <a:pt x="1828237" y="4754"/>
                  </a:lnTo>
                  <a:cubicBezTo>
                    <a:pt x="1829736" y="4754"/>
                    <a:pt x="1831041" y="5992"/>
                    <a:pt x="1831041" y="7555"/>
                  </a:cubicBezTo>
                  <a:lnTo>
                    <a:pt x="1831041" y="279985"/>
                  </a:lnTo>
                  <a:cubicBezTo>
                    <a:pt x="1831041" y="281483"/>
                    <a:pt x="1829802" y="282785"/>
                    <a:pt x="1828237" y="282785"/>
                  </a:cubicBezTo>
                  <a:lnTo>
                    <a:pt x="1783702" y="282785"/>
                  </a:lnTo>
                  <a:cubicBezTo>
                    <a:pt x="1782202" y="282785"/>
                    <a:pt x="1780898" y="281548"/>
                    <a:pt x="1780898" y="279985"/>
                  </a:cubicBezTo>
                  <a:lnTo>
                    <a:pt x="1780898" y="7555"/>
                  </a:lnTo>
                  <a:cubicBezTo>
                    <a:pt x="1780898" y="6057"/>
                    <a:pt x="1782137" y="4754"/>
                    <a:pt x="1783702" y="4754"/>
                  </a:cubicBezTo>
                  <a:close/>
                  <a:moveTo>
                    <a:pt x="1961450" y="51646"/>
                  </a:moveTo>
                  <a:lnTo>
                    <a:pt x="1875966" y="51646"/>
                  </a:lnTo>
                  <a:cubicBezTo>
                    <a:pt x="1874467" y="51646"/>
                    <a:pt x="1873163" y="50409"/>
                    <a:pt x="1873163" y="48846"/>
                  </a:cubicBezTo>
                  <a:lnTo>
                    <a:pt x="1873163" y="7555"/>
                  </a:lnTo>
                  <a:cubicBezTo>
                    <a:pt x="1873163" y="6057"/>
                    <a:pt x="1874401" y="4754"/>
                    <a:pt x="1875966" y="4754"/>
                  </a:cubicBezTo>
                  <a:lnTo>
                    <a:pt x="2097467" y="4754"/>
                  </a:lnTo>
                  <a:cubicBezTo>
                    <a:pt x="2098967" y="4754"/>
                    <a:pt x="2100271" y="5992"/>
                    <a:pt x="2100271" y="7555"/>
                  </a:cubicBezTo>
                  <a:lnTo>
                    <a:pt x="2100271" y="48846"/>
                  </a:lnTo>
                  <a:cubicBezTo>
                    <a:pt x="2100271" y="50344"/>
                    <a:pt x="2099032" y="51646"/>
                    <a:pt x="2097467" y="51646"/>
                  </a:cubicBezTo>
                  <a:lnTo>
                    <a:pt x="2011984" y="51646"/>
                  </a:lnTo>
                  <a:lnTo>
                    <a:pt x="2011984" y="279985"/>
                  </a:lnTo>
                  <a:cubicBezTo>
                    <a:pt x="2011984" y="281483"/>
                    <a:pt x="2010745" y="282785"/>
                    <a:pt x="2009180" y="282785"/>
                  </a:cubicBezTo>
                  <a:lnTo>
                    <a:pt x="1964254" y="282785"/>
                  </a:lnTo>
                  <a:cubicBezTo>
                    <a:pt x="1962754" y="282785"/>
                    <a:pt x="1961450" y="281548"/>
                    <a:pt x="1961450" y="279985"/>
                  </a:cubicBezTo>
                  <a:lnTo>
                    <a:pt x="1961450" y="51646"/>
                  </a:lnTo>
                  <a:close/>
                  <a:moveTo>
                    <a:pt x="2225464" y="173566"/>
                  </a:moveTo>
                  <a:lnTo>
                    <a:pt x="2125440" y="8988"/>
                  </a:lnTo>
                  <a:cubicBezTo>
                    <a:pt x="2124332" y="7164"/>
                    <a:pt x="2125635" y="4754"/>
                    <a:pt x="2127787" y="4754"/>
                  </a:cubicBezTo>
                  <a:lnTo>
                    <a:pt x="2177734" y="4754"/>
                  </a:lnTo>
                  <a:cubicBezTo>
                    <a:pt x="2178712" y="4754"/>
                    <a:pt x="2179625" y="5275"/>
                    <a:pt x="2180081" y="6122"/>
                  </a:cubicBezTo>
                  <a:lnTo>
                    <a:pt x="2250828" y="123548"/>
                  </a:lnTo>
                  <a:lnTo>
                    <a:pt x="2321184" y="6187"/>
                  </a:lnTo>
                  <a:cubicBezTo>
                    <a:pt x="2321706" y="5340"/>
                    <a:pt x="2322618" y="4819"/>
                    <a:pt x="2323531" y="4819"/>
                  </a:cubicBezTo>
                  <a:lnTo>
                    <a:pt x="2373478" y="4819"/>
                  </a:lnTo>
                  <a:cubicBezTo>
                    <a:pt x="2375630" y="4819"/>
                    <a:pt x="2377000" y="7164"/>
                    <a:pt x="2375826" y="9053"/>
                  </a:cubicBezTo>
                  <a:lnTo>
                    <a:pt x="2275802" y="173631"/>
                  </a:lnTo>
                  <a:lnTo>
                    <a:pt x="2275802" y="280050"/>
                  </a:lnTo>
                  <a:cubicBezTo>
                    <a:pt x="2275802" y="281548"/>
                    <a:pt x="2274563" y="282850"/>
                    <a:pt x="2272998" y="282850"/>
                  </a:cubicBezTo>
                  <a:lnTo>
                    <a:pt x="2228072" y="282850"/>
                  </a:lnTo>
                  <a:cubicBezTo>
                    <a:pt x="2226572" y="282850"/>
                    <a:pt x="2225268" y="281613"/>
                    <a:pt x="2225268" y="280050"/>
                  </a:cubicBezTo>
                  <a:lnTo>
                    <a:pt x="2225268" y="173631"/>
                  </a:lnTo>
                  <a:close/>
                  <a:moveTo>
                    <a:pt x="2114" y="612007"/>
                  </a:moveTo>
                  <a:cubicBezTo>
                    <a:pt x="2114" y="528187"/>
                    <a:pt x="65363" y="468269"/>
                    <a:pt x="145630" y="468269"/>
                  </a:cubicBezTo>
                  <a:cubicBezTo>
                    <a:pt x="225896" y="468269"/>
                    <a:pt x="288754" y="528252"/>
                    <a:pt x="288754" y="612007"/>
                  </a:cubicBezTo>
                  <a:cubicBezTo>
                    <a:pt x="288754" y="695761"/>
                    <a:pt x="225505" y="755744"/>
                    <a:pt x="145630" y="755744"/>
                  </a:cubicBezTo>
                  <a:cubicBezTo>
                    <a:pt x="65754" y="755744"/>
                    <a:pt x="2114" y="695761"/>
                    <a:pt x="2114" y="612007"/>
                  </a:cubicBezTo>
                  <a:close/>
                  <a:moveTo>
                    <a:pt x="145630" y="708526"/>
                  </a:moveTo>
                  <a:cubicBezTo>
                    <a:pt x="197337" y="708526"/>
                    <a:pt x="237046" y="670426"/>
                    <a:pt x="237046" y="612007"/>
                  </a:cubicBezTo>
                  <a:cubicBezTo>
                    <a:pt x="237046" y="553587"/>
                    <a:pt x="197272" y="515487"/>
                    <a:pt x="145630" y="515487"/>
                  </a:cubicBezTo>
                  <a:cubicBezTo>
                    <a:pt x="93987" y="515487"/>
                    <a:pt x="53756" y="553587"/>
                    <a:pt x="53756" y="612007"/>
                  </a:cubicBezTo>
                  <a:cubicBezTo>
                    <a:pt x="53756" y="670426"/>
                    <a:pt x="93531" y="708526"/>
                    <a:pt x="145630" y="708526"/>
                  </a:cubicBezTo>
                  <a:close/>
                  <a:moveTo>
                    <a:pt x="343200" y="473024"/>
                  </a:moveTo>
                  <a:lnTo>
                    <a:pt x="532880" y="473024"/>
                  </a:lnTo>
                  <a:cubicBezTo>
                    <a:pt x="534380" y="473024"/>
                    <a:pt x="535684" y="474261"/>
                    <a:pt x="535684" y="475824"/>
                  </a:cubicBezTo>
                  <a:lnTo>
                    <a:pt x="535684" y="516725"/>
                  </a:lnTo>
                  <a:cubicBezTo>
                    <a:pt x="535684" y="518223"/>
                    <a:pt x="534445" y="519525"/>
                    <a:pt x="532880" y="519525"/>
                  </a:cubicBezTo>
                  <a:lnTo>
                    <a:pt x="390538" y="519525"/>
                  </a:lnTo>
                  <a:lnTo>
                    <a:pt x="390538" y="592599"/>
                  </a:lnTo>
                  <a:lnTo>
                    <a:pt x="520948" y="592599"/>
                  </a:lnTo>
                  <a:cubicBezTo>
                    <a:pt x="522447" y="592599"/>
                    <a:pt x="523752" y="593836"/>
                    <a:pt x="523752" y="595399"/>
                  </a:cubicBezTo>
                  <a:lnTo>
                    <a:pt x="523752" y="636299"/>
                  </a:lnTo>
                  <a:cubicBezTo>
                    <a:pt x="523752" y="637797"/>
                    <a:pt x="522513" y="639100"/>
                    <a:pt x="520948" y="639100"/>
                  </a:cubicBezTo>
                  <a:lnTo>
                    <a:pt x="390538" y="639100"/>
                  </a:lnTo>
                  <a:lnTo>
                    <a:pt x="390538" y="748319"/>
                  </a:lnTo>
                  <a:cubicBezTo>
                    <a:pt x="390538" y="749817"/>
                    <a:pt x="389299" y="751120"/>
                    <a:pt x="387735" y="751120"/>
                  </a:cubicBezTo>
                  <a:lnTo>
                    <a:pt x="343200" y="751120"/>
                  </a:lnTo>
                  <a:cubicBezTo>
                    <a:pt x="341700" y="751120"/>
                    <a:pt x="340396" y="749882"/>
                    <a:pt x="340396" y="748319"/>
                  </a:cubicBezTo>
                  <a:lnTo>
                    <a:pt x="340396" y="475889"/>
                  </a:lnTo>
                  <a:cubicBezTo>
                    <a:pt x="340396" y="474392"/>
                    <a:pt x="341635" y="473089"/>
                    <a:pt x="343200" y="473089"/>
                  </a:cubicBezTo>
                  <a:close/>
                  <a:moveTo>
                    <a:pt x="768921" y="473024"/>
                  </a:moveTo>
                  <a:lnTo>
                    <a:pt x="822780" y="473024"/>
                  </a:lnTo>
                  <a:cubicBezTo>
                    <a:pt x="823954" y="473024"/>
                    <a:pt x="824932" y="473740"/>
                    <a:pt x="825389" y="474782"/>
                  </a:cubicBezTo>
                  <a:lnTo>
                    <a:pt x="931803" y="747212"/>
                  </a:lnTo>
                  <a:cubicBezTo>
                    <a:pt x="932520" y="749036"/>
                    <a:pt x="931150" y="750990"/>
                    <a:pt x="929194" y="750990"/>
                  </a:cubicBezTo>
                  <a:lnTo>
                    <a:pt x="881856" y="750990"/>
                  </a:lnTo>
                  <a:cubicBezTo>
                    <a:pt x="880682" y="750990"/>
                    <a:pt x="879704" y="750273"/>
                    <a:pt x="879248" y="749231"/>
                  </a:cubicBezTo>
                  <a:lnTo>
                    <a:pt x="855252" y="686708"/>
                  </a:lnTo>
                  <a:lnTo>
                    <a:pt x="735993" y="686708"/>
                  </a:lnTo>
                  <a:lnTo>
                    <a:pt x="711997" y="749231"/>
                  </a:lnTo>
                  <a:cubicBezTo>
                    <a:pt x="711606" y="750273"/>
                    <a:pt x="710563" y="750990"/>
                    <a:pt x="709389" y="750990"/>
                  </a:cubicBezTo>
                  <a:lnTo>
                    <a:pt x="662507" y="750990"/>
                  </a:lnTo>
                  <a:cubicBezTo>
                    <a:pt x="660551" y="750990"/>
                    <a:pt x="659247" y="749036"/>
                    <a:pt x="659899" y="747212"/>
                  </a:cubicBezTo>
                  <a:lnTo>
                    <a:pt x="766248" y="474782"/>
                  </a:lnTo>
                  <a:cubicBezTo>
                    <a:pt x="766639" y="473740"/>
                    <a:pt x="767682" y="473024"/>
                    <a:pt x="768856" y="473024"/>
                  </a:cubicBezTo>
                  <a:close/>
                  <a:moveTo>
                    <a:pt x="839016" y="643398"/>
                  </a:moveTo>
                  <a:lnTo>
                    <a:pt x="795655" y="530206"/>
                  </a:lnTo>
                  <a:lnTo>
                    <a:pt x="752294" y="643398"/>
                  </a:lnTo>
                  <a:lnTo>
                    <a:pt x="838951" y="643398"/>
                  </a:lnTo>
                  <a:close/>
                  <a:moveTo>
                    <a:pt x="970990" y="475824"/>
                  </a:moveTo>
                  <a:cubicBezTo>
                    <a:pt x="970990" y="474326"/>
                    <a:pt x="972229" y="473024"/>
                    <a:pt x="973794" y="473024"/>
                  </a:cubicBezTo>
                  <a:lnTo>
                    <a:pt x="1081969" y="473024"/>
                  </a:lnTo>
                  <a:cubicBezTo>
                    <a:pt x="1143979" y="473024"/>
                    <a:pt x="1181732" y="506369"/>
                    <a:pt x="1181732" y="561598"/>
                  </a:cubicBezTo>
                  <a:cubicBezTo>
                    <a:pt x="1181732" y="616826"/>
                    <a:pt x="1143979" y="650562"/>
                    <a:pt x="1081969" y="650562"/>
                  </a:cubicBezTo>
                  <a:lnTo>
                    <a:pt x="1021133" y="650562"/>
                  </a:lnTo>
                  <a:lnTo>
                    <a:pt x="1021133" y="748254"/>
                  </a:lnTo>
                  <a:cubicBezTo>
                    <a:pt x="1021133" y="749752"/>
                    <a:pt x="1019894" y="751055"/>
                    <a:pt x="1018329" y="751055"/>
                  </a:cubicBezTo>
                  <a:lnTo>
                    <a:pt x="973794" y="751055"/>
                  </a:lnTo>
                  <a:cubicBezTo>
                    <a:pt x="972295" y="751055"/>
                    <a:pt x="970990" y="749817"/>
                    <a:pt x="970990" y="748254"/>
                  </a:cubicBezTo>
                  <a:lnTo>
                    <a:pt x="970990" y="475824"/>
                  </a:lnTo>
                  <a:close/>
                  <a:moveTo>
                    <a:pt x="1077926" y="603736"/>
                  </a:moveTo>
                  <a:cubicBezTo>
                    <a:pt x="1113724" y="603736"/>
                    <a:pt x="1130416" y="589017"/>
                    <a:pt x="1130416" y="561663"/>
                  </a:cubicBezTo>
                  <a:cubicBezTo>
                    <a:pt x="1130416" y="534309"/>
                    <a:pt x="1113724" y="519981"/>
                    <a:pt x="1077926" y="519981"/>
                  </a:cubicBezTo>
                  <a:lnTo>
                    <a:pt x="1021068" y="519981"/>
                  </a:lnTo>
                  <a:lnTo>
                    <a:pt x="1021068" y="603801"/>
                  </a:lnTo>
                  <a:lnTo>
                    <a:pt x="1077926" y="603801"/>
                  </a:lnTo>
                  <a:close/>
                  <a:moveTo>
                    <a:pt x="1232200" y="475824"/>
                  </a:moveTo>
                  <a:cubicBezTo>
                    <a:pt x="1232200" y="474326"/>
                    <a:pt x="1233439" y="473024"/>
                    <a:pt x="1235005" y="473024"/>
                  </a:cubicBezTo>
                  <a:lnTo>
                    <a:pt x="1343179" y="473024"/>
                  </a:lnTo>
                  <a:cubicBezTo>
                    <a:pt x="1405189" y="473024"/>
                    <a:pt x="1442942" y="506369"/>
                    <a:pt x="1442942" y="561598"/>
                  </a:cubicBezTo>
                  <a:cubicBezTo>
                    <a:pt x="1442942" y="616826"/>
                    <a:pt x="1405189" y="650562"/>
                    <a:pt x="1343179" y="650562"/>
                  </a:cubicBezTo>
                  <a:lnTo>
                    <a:pt x="1282343" y="650562"/>
                  </a:lnTo>
                  <a:lnTo>
                    <a:pt x="1282343" y="748254"/>
                  </a:lnTo>
                  <a:cubicBezTo>
                    <a:pt x="1282343" y="749752"/>
                    <a:pt x="1281104" y="751055"/>
                    <a:pt x="1279539" y="751055"/>
                  </a:cubicBezTo>
                  <a:lnTo>
                    <a:pt x="1235005" y="751055"/>
                  </a:lnTo>
                  <a:cubicBezTo>
                    <a:pt x="1233505" y="751055"/>
                    <a:pt x="1232200" y="749817"/>
                    <a:pt x="1232200" y="748254"/>
                  </a:cubicBezTo>
                  <a:lnTo>
                    <a:pt x="1232200" y="475824"/>
                  </a:lnTo>
                  <a:close/>
                  <a:moveTo>
                    <a:pt x="1339136" y="603736"/>
                  </a:moveTo>
                  <a:cubicBezTo>
                    <a:pt x="1374934" y="603736"/>
                    <a:pt x="1391626" y="589017"/>
                    <a:pt x="1391626" y="561663"/>
                  </a:cubicBezTo>
                  <a:cubicBezTo>
                    <a:pt x="1391626" y="534309"/>
                    <a:pt x="1374934" y="519981"/>
                    <a:pt x="1339136" y="519981"/>
                  </a:cubicBezTo>
                  <a:lnTo>
                    <a:pt x="1282278" y="519981"/>
                  </a:lnTo>
                  <a:lnTo>
                    <a:pt x="1282278" y="603801"/>
                  </a:lnTo>
                  <a:lnTo>
                    <a:pt x="1339136" y="603801"/>
                  </a:lnTo>
                  <a:close/>
                  <a:moveTo>
                    <a:pt x="1496149" y="473089"/>
                  </a:moveTo>
                  <a:lnTo>
                    <a:pt x="1540684" y="473089"/>
                  </a:lnTo>
                  <a:cubicBezTo>
                    <a:pt x="1542184" y="473089"/>
                    <a:pt x="1543488" y="474326"/>
                    <a:pt x="1543488" y="475889"/>
                  </a:cubicBezTo>
                  <a:lnTo>
                    <a:pt x="1543488" y="704228"/>
                  </a:lnTo>
                  <a:lnTo>
                    <a:pt x="1674289" y="704228"/>
                  </a:lnTo>
                  <a:cubicBezTo>
                    <a:pt x="1675788" y="704228"/>
                    <a:pt x="1677092" y="705465"/>
                    <a:pt x="1677092" y="707028"/>
                  </a:cubicBezTo>
                  <a:lnTo>
                    <a:pt x="1677092" y="748319"/>
                  </a:lnTo>
                  <a:cubicBezTo>
                    <a:pt x="1677092" y="749817"/>
                    <a:pt x="1675853" y="751120"/>
                    <a:pt x="1674289" y="751120"/>
                  </a:cubicBezTo>
                  <a:lnTo>
                    <a:pt x="1493345" y="751120"/>
                  </a:lnTo>
                  <a:lnTo>
                    <a:pt x="1493345" y="475889"/>
                  </a:lnTo>
                  <a:cubicBezTo>
                    <a:pt x="1493345" y="474392"/>
                    <a:pt x="1494584" y="473089"/>
                    <a:pt x="1496149" y="473089"/>
                  </a:cubicBezTo>
                  <a:close/>
                  <a:moveTo>
                    <a:pt x="1727169" y="473089"/>
                  </a:moveTo>
                  <a:lnTo>
                    <a:pt x="1771704" y="473089"/>
                  </a:lnTo>
                  <a:cubicBezTo>
                    <a:pt x="1773204" y="473089"/>
                    <a:pt x="1774508" y="474326"/>
                    <a:pt x="1774508" y="475889"/>
                  </a:cubicBezTo>
                  <a:lnTo>
                    <a:pt x="1774508" y="748319"/>
                  </a:lnTo>
                  <a:cubicBezTo>
                    <a:pt x="1774508" y="749817"/>
                    <a:pt x="1773269" y="751120"/>
                    <a:pt x="1771704" y="751120"/>
                  </a:cubicBezTo>
                  <a:lnTo>
                    <a:pt x="1727169" y="751120"/>
                  </a:lnTo>
                  <a:cubicBezTo>
                    <a:pt x="1725670" y="751120"/>
                    <a:pt x="1724365" y="749882"/>
                    <a:pt x="1724365" y="748319"/>
                  </a:cubicBezTo>
                  <a:lnTo>
                    <a:pt x="1724365" y="475889"/>
                  </a:lnTo>
                  <a:cubicBezTo>
                    <a:pt x="1724365" y="474392"/>
                    <a:pt x="1725605" y="473089"/>
                    <a:pt x="1727169" y="473089"/>
                  </a:cubicBezTo>
                  <a:close/>
                  <a:moveTo>
                    <a:pt x="1844082" y="473089"/>
                  </a:moveTo>
                  <a:lnTo>
                    <a:pt x="2033762" y="473089"/>
                  </a:lnTo>
                  <a:cubicBezTo>
                    <a:pt x="2035262" y="473089"/>
                    <a:pt x="2036565" y="474326"/>
                    <a:pt x="2036565" y="475889"/>
                  </a:cubicBezTo>
                  <a:lnTo>
                    <a:pt x="2036565" y="516790"/>
                  </a:lnTo>
                  <a:cubicBezTo>
                    <a:pt x="2036565" y="518288"/>
                    <a:pt x="2035327" y="519590"/>
                    <a:pt x="2033762" y="519590"/>
                  </a:cubicBezTo>
                  <a:lnTo>
                    <a:pt x="1891420" y="519590"/>
                  </a:lnTo>
                  <a:lnTo>
                    <a:pt x="1891420" y="583937"/>
                  </a:lnTo>
                  <a:lnTo>
                    <a:pt x="2015114" y="583937"/>
                  </a:lnTo>
                  <a:cubicBezTo>
                    <a:pt x="2016613" y="583937"/>
                    <a:pt x="2017917" y="585174"/>
                    <a:pt x="2017917" y="586737"/>
                  </a:cubicBezTo>
                  <a:lnTo>
                    <a:pt x="2017917" y="627247"/>
                  </a:lnTo>
                  <a:cubicBezTo>
                    <a:pt x="2017917" y="628745"/>
                    <a:pt x="2016678" y="630047"/>
                    <a:pt x="2015114" y="630047"/>
                  </a:cubicBezTo>
                  <a:lnTo>
                    <a:pt x="1891420" y="630047"/>
                  </a:lnTo>
                  <a:lnTo>
                    <a:pt x="1891420" y="704684"/>
                  </a:lnTo>
                  <a:lnTo>
                    <a:pt x="2033762" y="704684"/>
                  </a:lnTo>
                  <a:cubicBezTo>
                    <a:pt x="2035262" y="704684"/>
                    <a:pt x="2036565" y="705921"/>
                    <a:pt x="2036565" y="707484"/>
                  </a:cubicBezTo>
                  <a:lnTo>
                    <a:pt x="2036565" y="748384"/>
                  </a:lnTo>
                  <a:cubicBezTo>
                    <a:pt x="2036565" y="749882"/>
                    <a:pt x="2035327" y="751185"/>
                    <a:pt x="2033762" y="751185"/>
                  </a:cubicBezTo>
                  <a:lnTo>
                    <a:pt x="1844082" y="751185"/>
                  </a:lnTo>
                  <a:cubicBezTo>
                    <a:pt x="1842581" y="751185"/>
                    <a:pt x="1841278" y="749948"/>
                    <a:pt x="1841278" y="748384"/>
                  </a:cubicBezTo>
                  <a:lnTo>
                    <a:pt x="1841278" y="475955"/>
                  </a:lnTo>
                  <a:cubicBezTo>
                    <a:pt x="1841278" y="474457"/>
                    <a:pt x="1842516" y="473154"/>
                    <a:pt x="1844082" y="473154"/>
                  </a:cubicBezTo>
                  <a:close/>
                  <a:moveTo>
                    <a:pt x="2093359" y="475889"/>
                  </a:moveTo>
                  <a:cubicBezTo>
                    <a:pt x="2093359" y="474392"/>
                    <a:pt x="2094598" y="473089"/>
                    <a:pt x="2096163" y="473089"/>
                  </a:cubicBezTo>
                  <a:lnTo>
                    <a:pt x="2183276" y="473089"/>
                  </a:lnTo>
                  <a:cubicBezTo>
                    <a:pt x="2266804" y="473089"/>
                    <a:pt x="2326401" y="525908"/>
                    <a:pt x="2326401" y="612072"/>
                  </a:cubicBezTo>
                  <a:cubicBezTo>
                    <a:pt x="2326401" y="698236"/>
                    <a:pt x="2266738" y="751055"/>
                    <a:pt x="2183276" y="751055"/>
                  </a:cubicBezTo>
                  <a:lnTo>
                    <a:pt x="2096163" y="751055"/>
                  </a:lnTo>
                  <a:cubicBezTo>
                    <a:pt x="2094663" y="751055"/>
                    <a:pt x="2093359" y="749817"/>
                    <a:pt x="2093359" y="748254"/>
                  </a:cubicBezTo>
                  <a:lnTo>
                    <a:pt x="2093359" y="475824"/>
                  </a:lnTo>
                  <a:close/>
                  <a:moveTo>
                    <a:pt x="2180798" y="704228"/>
                  </a:moveTo>
                  <a:cubicBezTo>
                    <a:pt x="2238440" y="704228"/>
                    <a:pt x="2274628" y="672055"/>
                    <a:pt x="2274628" y="612072"/>
                  </a:cubicBezTo>
                  <a:cubicBezTo>
                    <a:pt x="2274628" y="552089"/>
                    <a:pt x="2238440" y="519916"/>
                    <a:pt x="2180798" y="519916"/>
                  </a:cubicBezTo>
                  <a:lnTo>
                    <a:pt x="2143436" y="519916"/>
                  </a:lnTo>
                  <a:lnTo>
                    <a:pt x="2143436" y="704163"/>
                  </a:lnTo>
                  <a:lnTo>
                    <a:pt x="2180798" y="704163"/>
                  </a:lnTo>
                  <a:close/>
                  <a:moveTo>
                    <a:pt x="549" y="1184937"/>
                  </a:moveTo>
                  <a:lnTo>
                    <a:pt x="26370" y="1150028"/>
                  </a:lnTo>
                  <a:cubicBezTo>
                    <a:pt x="27283" y="1148791"/>
                    <a:pt x="28978" y="1148595"/>
                    <a:pt x="30217" y="1149442"/>
                  </a:cubicBezTo>
                  <a:cubicBezTo>
                    <a:pt x="57668" y="1169371"/>
                    <a:pt x="84728" y="1178359"/>
                    <a:pt x="110288" y="1178359"/>
                  </a:cubicBezTo>
                  <a:cubicBezTo>
                    <a:pt x="144065" y="1178359"/>
                    <a:pt x="163170" y="1162468"/>
                    <a:pt x="163170" y="1140650"/>
                  </a:cubicBezTo>
                  <a:cubicBezTo>
                    <a:pt x="163170" y="1123586"/>
                    <a:pt x="151628" y="1111668"/>
                    <a:pt x="121438" y="1104504"/>
                  </a:cubicBezTo>
                  <a:lnTo>
                    <a:pt x="72535" y="1092976"/>
                  </a:lnTo>
                  <a:cubicBezTo>
                    <a:pt x="28391" y="1082230"/>
                    <a:pt x="4135" y="1056830"/>
                    <a:pt x="4135" y="1019903"/>
                  </a:cubicBezTo>
                  <a:cubicBezTo>
                    <a:pt x="4135" y="971447"/>
                    <a:pt x="44301" y="936539"/>
                    <a:pt x="106311" y="936539"/>
                  </a:cubicBezTo>
                  <a:cubicBezTo>
                    <a:pt x="143869" y="936539"/>
                    <a:pt x="179992" y="949369"/>
                    <a:pt x="206074" y="973532"/>
                  </a:cubicBezTo>
                  <a:cubicBezTo>
                    <a:pt x="207183" y="974574"/>
                    <a:pt x="207248" y="976397"/>
                    <a:pt x="206205" y="977504"/>
                  </a:cubicBezTo>
                  <a:lnTo>
                    <a:pt x="177319" y="1008440"/>
                  </a:lnTo>
                  <a:cubicBezTo>
                    <a:pt x="176276" y="1009547"/>
                    <a:pt x="174580" y="1009547"/>
                    <a:pt x="173472" y="1008570"/>
                  </a:cubicBezTo>
                  <a:cubicBezTo>
                    <a:pt x="152541" y="990009"/>
                    <a:pt x="129394" y="981803"/>
                    <a:pt x="105528" y="981803"/>
                  </a:cubicBezTo>
                  <a:cubicBezTo>
                    <a:pt x="72535" y="981803"/>
                    <a:pt x="54604" y="996912"/>
                    <a:pt x="54604" y="1016777"/>
                  </a:cubicBezTo>
                  <a:cubicBezTo>
                    <a:pt x="54604" y="1032668"/>
                    <a:pt x="65363" y="1043414"/>
                    <a:pt x="97117" y="1050903"/>
                  </a:cubicBezTo>
                  <a:lnTo>
                    <a:pt x="146021" y="1062431"/>
                  </a:lnTo>
                  <a:cubicBezTo>
                    <a:pt x="191338" y="1073568"/>
                    <a:pt x="214029" y="1098186"/>
                    <a:pt x="214029" y="1137068"/>
                  </a:cubicBezTo>
                  <a:cubicBezTo>
                    <a:pt x="214029" y="1189105"/>
                    <a:pt x="174646" y="1224014"/>
                    <a:pt x="108658" y="1224014"/>
                  </a:cubicBezTo>
                  <a:cubicBezTo>
                    <a:pt x="68688" y="1224014"/>
                    <a:pt x="30217" y="1211509"/>
                    <a:pt x="1070" y="1188779"/>
                  </a:cubicBezTo>
                  <a:cubicBezTo>
                    <a:pt x="-103" y="1187867"/>
                    <a:pt x="-364" y="1186109"/>
                    <a:pt x="549" y="1184872"/>
                  </a:cubicBezTo>
                  <a:close/>
                  <a:moveTo>
                    <a:pt x="249435" y="1080667"/>
                  </a:moveTo>
                  <a:cubicBezTo>
                    <a:pt x="249435" y="996457"/>
                    <a:pt x="312684" y="936539"/>
                    <a:pt x="393342" y="936539"/>
                  </a:cubicBezTo>
                  <a:cubicBezTo>
                    <a:pt x="443680" y="936539"/>
                    <a:pt x="489845" y="960245"/>
                    <a:pt x="515992" y="1003621"/>
                  </a:cubicBezTo>
                  <a:cubicBezTo>
                    <a:pt x="516775" y="1004923"/>
                    <a:pt x="516318" y="1006682"/>
                    <a:pt x="515014" y="1007463"/>
                  </a:cubicBezTo>
                  <a:lnTo>
                    <a:pt x="476478" y="1030388"/>
                  </a:lnTo>
                  <a:cubicBezTo>
                    <a:pt x="475174" y="1031170"/>
                    <a:pt x="473479" y="1030714"/>
                    <a:pt x="472696" y="1029346"/>
                  </a:cubicBezTo>
                  <a:cubicBezTo>
                    <a:pt x="455743" y="999583"/>
                    <a:pt x="426662" y="983757"/>
                    <a:pt x="393342" y="983757"/>
                  </a:cubicBezTo>
                  <a:cubicBezTo>
                    <a:pt x="341244" y="983757"/>
                    <a:pt x="301469" y="1021856"/>
                    <a:pt x="301469" y="1080276"/>
                  </a:cubicBezTo>
                  <a:cubicBezTo>
                    <a:pt x="301469" y="1138696"/>
                    <a:pt x="341244" y="1176796"/>
                    <a:pt x="393342" y="1176796"/>
                  </a:cubicBezTo>
                  <a:cubicBezTo>
                    <a:pt x="427379" y="1176796"/>
                    <a:pt x="456851" y="1159928"/>
                    <a:pt x="473087" y="1131206"/>
                  </a:cubicBezTo>
                  <a:cubicBezTo>
                    <a:pt x="473870" y="1129838"/>
                    <a:pt x="475500" y="1129383"/>
                    <a:pt x="476869" y="1130164"/>
                  </a:cubicBezTo>
                  <a:lnTo>
                    <a:pt x="515340" y="1152764"/>
                  </a:lnTo>
                  <a:cubicBezTo>
                    <a:pt x="516709" y="1153545"/>
                    <a:pt x="517166" y="1155303"/>
                    <a:pt x="516318" y="1156606"/>
                  </a:cubicBezTo>
                  <a:cubicBezTo>
                    <a:pt x="490627" y="1199200"/>
                    <a:pt x="445180" y="1224078"/>
                    <a:pt x="392886" y="1224078"/>
                  </a:cubicBezTo>
                  <a:cubicBezTo>
                    <a:pt x="310989" y="1224078"/>
                    <a:pt x="249370" y="1164487"/>
                    <a:pt x="249370" y="1080732"/>
                  </a:cubicBezTo>
                  <a:close/>
                  <a:moveTo>
                    <a:pt x="566721" y="941293"/>
                  </a:moveTo>
                  <a:lnTo>
                    <a:pt x="611256" y="941293"/>
                  </a:lnTo>
                  <a:cubicBezTo>
                    <a:pt x="612756" y="941293"/>
                    <a:pt x="614060" y="942531"/>
                    <a:pt x="614060" y="944094"/>
                  </a:cubicBezTo>
                  <a:lnTo>
                    <a:pt x="614060" y="1216524"/>
                  </a:lnTo>
                  <a:cubicBezTo>
                    <a:pt x="614060" y="1218022"/>
                    <a:pt x="612821" y="1219324"/>
                    <a:pt x="611256" y="1219324"/>
                  </a:cubicBezTo>
                  <a:lnTo>
                    <a:pt x="566721" y="1219324"/>
                  </a:lnTo>
                  <a:cubicBezTo>
                    <a:pt x="565222" y="1219324"/>
                    <a:pt x="563917" y="1218087"/>
                    <a:pt x="563917" y="1216524"/>
                  </a:cubicBezTo>
                  <a:lnTo>
                    <a:pt x="563917" y="944094"/>
                  </a:lnTo>
                  <a:cubicBezTo>
                    <a:pt x="563917" y="942596"/>
                    <a:pt x="565156" y="941293"/>
                    <a:pt x="566721" y="941293"/>
                  </a:cubicBezTo>
                  <a:close/>
                  <a:moveTo>
                    <a:pt x="683634" y="941293"/>
                  </a:moveTo>
                  <a:lnTo>
                    <a:pt x="873314" y="941293"/>
                  </a:lnTo>
                  <a:cubicBezTo>
                    <a:pt x="874813" y="941293"/>
                    <a:pt x="876118" y="942531"/>
                    <a:pt x="876118" y="944094"/>
                  </a:cubicBezTo>
                  <a:lnTo>
                    <a:pt x="876118" y="984994"/>
                  </a:lnTo>
                  <a:cubicBezTo>
                    <a:pt x="876118" y="986492"/>
                    <a:pt x="874879" y="987795"/>
                    <a:pt x="873314" y="987795"/>
                  </a:cubicBezTo>
                  <a:lnTo>
                    <a:pt x="730972" y="987795"/>
                  </a:lnTo>
                  <a:lnTo>
                    <a:pt x="730972" y="1052141"/>
                  </a:lnTo>
                  <a:lnTo>
                    <a:pt x="854665" y="1052141"/>
                  </a:lnTo>
                  <a:cubicBezTo>
                    <a:pt x="856165" y="1052141"/>
                    <a:pt x="857469" y="1053378"/>
                    <a:pt x="857469" y="1054941"/>
                  </a:cubicBezTo>
                  <a:lnTo>
                    <a:pt x="857469" y="1095451"/>
                  </a:lnTo>
                  <a:cubicBezTo>
                    <a:pt x="857469" y="1096949"/>
                    <a:pt x="856230" y="1098252"/>
                    <a:pt x="854665" y="1098252"/>
                  </a:cubicBezTo>
                  <a:lnTo>
                    <a:pt x="730972" y="1098252"/>
                  </a:lnTo>
                  <a:lnTo>
                    <a:pt x="730972" y="1172888"/>
                  </a:lnTo>
                  <a:lnTo>
                    <a:pt x="873314" y="1172888"/>
                  </a:lnTo>
                  <a:cubicBezTo>
                    <a:pt x="874813" y="1172888"/>
                    <a:pt x="876118" y="1174126"/>
                    <a:pt x="876118" y="1175689"/>
                  </a:cubicBezTo>
                  <a:lnTo>
                    <a:pt x="876118" y="1216589"/>
                  </a:lnTo>
                  <a:cubicBezTo>
                    <a:pt x="876118" y="1218087"/>
                    <a:pt x="874879" y="1219389"/>
                    <a:pt x="873314" y="1219389"/>
                  </a:cubicBezTo>
                  <a:lnTo>
                    <a:pt x="683634" y="1219389"/>
                  </a:lnTo>
                  <a:cubicBezTo>
                    <a:pt x="682134" y="1219389"/>
                    <a:pt x="680829" y="1218152"/>
                    <a:pt x="680829" y="1216589"/>
                  </a:cubicBezTo>
                  <a:lnTo>
                    <a:pt x="680829" y="944159"/>
                  </a:lnTo>
                  <a:cubicBezTo>
                    <a:pt x="680829" y="942661"/>
                    <a:pt x="682068" y="941358"/>
                    <a:pt x="683634" y="941358"/>
                  </a:cubicBezTo>
                  <a:close/>
                  <a:moveTo>
                    <a:pt x="935715" y="941293"/>
                  </a:moveTo>
                  <a:lnTo>
                    <a:pt x="982792" y="941293"/>
                  </a:lnTo>
                  <a:cubicBezTo>
                    <a:pt x="983705" y="941293"/>
                    <a:pt x="984553" y="941749"/>
                    <a:pt x="985075" y="942466"/>
                  </a:cubicBezTo>
                  <a:lnTo>
                    <a:pt x="1122982" y="1137068"/>
                  </a:lnTo>
                  <a:lnTo>
                    <a:pt x="1122982" y="944029"/>
                  </a:lnTo>
                  <a:cubicBezTo>
                    <a:pt x="1122982" y="942531"/>
                    <a:pt x="1124221" y="941228"/>
                    <a:pt x="1125787" y="941228"/>
                  </a:cubicBezTo>
                  <a:lnTo>
                    <a:pt x="1170321" y="941228"/>
                  </a:lnTo>
                  <a:cubicBezTo>
                    <a:pt x="1171821" y="941228"/>
                    <a:pt x="1173125" y="942466"/>
                    <a:pt x="1173125" y="944029"/>
                  </a:cubicBezTo>
                  <a:lnTo>
                    <a:pt x="1173125" y="1216459"/>
                  </a:lnTo>
                  <a:cubicBezTo>
                    <a:pt x="1173125" y="1217956"/>
                    <a:pt x="1171886" y="1219259"/>
                    <a:pt x="1170321" y="1219259"/>
                  </a:cubicBezTo>
                  <a:lnTo>
                    <a:pt x="1123244" y="1219259"/>
                  </a:lnTo>
                  <a:cubicBezTo>
                    <a:pt x="1122331" y="1219259"/>
                    <a:pt x="1121483" y="1218803"/>
                    <a:pt x="1120961" y="1218087"/>
                  </a:cubicBezTo>
                  <a:lnTo>
                    <a:pt x="983053" y="1023094"/>
                  </a:lnTo>
                  <a:lnTo>
                    <a:pt x="983053" y="1216524"/>
                  </a:lnTo>
                  <a:cubicBezTo>
                    <a:pt x="983053" y="1218022"/>
                    <a:pt x="981815" y="1219324"/>
                    <a:pt x="980250" y="1219324"/>
                  </a:cubicBezTo>
                  <a:lnTo>
                    <a:pt x="935715" y="1219324"/>
                  </a:lnTo>
                  <a:cubicBezTo>
                    <a:pt x="934215" y="1219324"/>
                    <a:pt x="932911" y="1218087"/>
                    <a:pt x="932911" y="1216524"/>
                  </a:cubicBezTo>
                  <a:lnTo>
                    <a:pt x="932911" y="944094"/>
                  </a:lnTo>
                  <a:cubicBezTo>
                    <a:pt x="932911" y="942596"/>
                    <a:pt x="934150" y="941293"/>
                    <a:pt x="935715" y="941293"/>
                  </a:cubicBezTo>
                  <a:close/>
                  <a:moveTo>
                    <a:pt x="1224767" y="1080667"/>
                  </a:moveTo>
                  <a:cubicBezTo>
                    <a:pt x="1224767" y="996457"/>
                    <a:pt x="1288016" y="936539"/>
                    <a:pt x="1368674" y="936539"/>
                  </a:cubicBezTo>
                  <a:cubicBezTo>
                    <a:pt x="1419012" y="936539"/>
                    <a:pt x="1465177" y="960245"/>
                    <a:pt x="1491324" y="1003621"/>
                  </a:cubicBezTo>
                  <a:cubicBezTo>
                    <a:pt x="1492106" y="1004923"/>
                    <a:pt x="1491650" y="1006682"/>
                    <a:pt x="1490346" y="1007463"/>
                  </a:cubicBezTo>
                  <a:lnTo>
                    <a:pt x="1451810" y="1030388"/>
                  </a:lnTo>
                  <a:cubicBezTo>
                    <a:pt x="1450506" y="1031170"/>
                    <a:pt x="1448810" y="1030714"/>
                    <a:pt x="1448028" y="1029346"/>
                  </a:cubicBezTo>
                  <a:cubicBezTo>
                    <a:pt x="1431075" y="999583"/>
                    <a:pt x="1401994" y="983757"/>
                    <a:pt x="1368674" y="983757"/>
                  </a:cubicBezTo>
                  <a:cubicBezTo>
                    <a:pt x="1316576" y="983757"/>
                    <a:pt x="1276866" y="1021856"/>
                    <a:pt x="1276866" y="1080276"/>
                  </a:cubicBezTo>
                  <a:cubicBezTo>
                    <a:pt x="1276866" y="1138696"/>
                    <a:pt x="1316641" y="1176796"/>
                    <a:pt x="1368674" y="1176796"/>
                  </a:cubicBezTo>
                  <a:cubicBezTo>
                    <a:pt x="1402711" y="1176796"/>
                    <a:pt x="1432183" y="1159928"/>
                    <a:pt x="1448419" y="1131206"/>
                  </a:cubicBezTo>
                  <a:cubicBezTo>
                    <a:pt x="1449202" y="1129838"/>
                    <a:pt x="1450832" y="1129383"/>
                    <a:pt x="1452201" y="1130164"/>
                  </a:cubicBezTo>
                  <a:lnTo>
                    <a:pt x="1490672" y="1152764"/>
                  </a:lnTo>
                  <a:cubicBezTo>
                    <a:pt x="1492041" y="1153545"/>
                    <a:pt x="1492498" y="1155303"/>
                    <a:pt x="1491650" y="1156606"/>
                  </a:cubicBezTo>
                  <a:cubicBezTo>
                    <a:pt x="1465959" y="1199200"/>
                    <a:pt x="1420512" y="1224078"/>
                    <a:pt x="1368217" y="1224078"/>
                  </a:cubicBezTo>
                  <a:cubicBezTo>
                    <a:pt x="1286321" y="1224078"/>
                    <a:pt x="1224702" y="1164487"/>
                    <a:pt x="1224702" y="1080732"/>
                  </a:cubicBezTo>
                  <a:close/>
                  <a:moveTo>
                    <a:pt x="1542053" y="941293"/>
                  </a:moveTo>
                  <a:lnTo>
                    <a:pt x="1731733" y="941293"/>
                  </a:lnTo>
                  <a:cubicBezTo>
                    <a:pt x="1733234" y="941293"/>
                    <a:pt x="1734538" y="942531"/>
                    <a:pt x="1734538" y="944094"/>
                  </a:cubicBezTo>
                  <a:lnTo>
                    <a:pt x="1734538" y="984994"/>
                  </a:lnTo>
                  <a:cubicBezTo>
                    <a:pt x="1734538" y="986492"/>
                    <a:pt x="1733298" y="987795"/>
                    <a:pt x="1731733" y="987795"/>
                  </a:cubicBezTo>
                  <a:lnTo>
                    <a:pt x="1589392" y="987795"/>
                  </a:lnTo>
                  <a:lnTo>
                    <a:pt x="1589392" y="1052141"/>
                  </a:lnTo>
                  <a:lnTo>
                    <a:pt x="1713085" y="1052141"/>
                  </a:lnTo>
                  <a:cubicBezTo>
                    <a:pt x="1714585" y="1052141"/>
                    <a:pt x="1715889" y="1053378"/>
                    <a:pt x="1715889" y="1054941"/>
                  </a:cubicBezTo>
                  <a:lnTo>
                    <a:pt x="1715889" y="1095451"/>
                  </a:lnTo>
                  <a:cubicBezTo>
                    <a:pt x="1715889" y="1096949"/>
                    <a:pt x="1714650" y="1098252"/>
                    <a:pt x="1713085" y="1098252"/>
                  </a:cubicBezTo>
                  <a:lnTo>
                    <a:pt x="1589392" y="1098252"/>
                  </a:lnTo>
                  <a:lnTo>
                    <a:pt x="1589392" y="1172888"/>
                  </a:lnTo>
                  <a:lnTo>
                    <a:pt x="1731733" y="1172888"/>
                  </a:lnTo>
                  <a:cubicBezTo>
                    <a:pt x="1733234" y="1172888"/>
                    <a:pt x="1734538" y="1174126"/>
                    <a:pt x="1734538" y="1175689"/>
                  </a:cubicBezTo>
                  <a:lnTo>
                    <a:pt x="1734538" y="1216589"/>
                  </a:lnTo>
                  <a:cubicBezTo>
                    <a:pt x="1734538" y="1218087"/>
                    <a:pt x="1733298" y="1219389"/>
                    <a:pt x="1731733" y="1219389"/>
                  </a:cubicBezTo>
                  <a:lnTo>
                    <a:pt x="1542053" y="1219389"/>
                  </a:lnTo>
                  <a:cubicBezTo>
                    <a:pt x="1540554" y="1219389"/>
                    <a:pt x="1539250" y="1218152"/>
                    <a:pt x="1539250" y="1216589"/>
                  </a:cubicBezTo>
                  <a:lnTo>
                    <a:pt x="1539250" y="944159"/>
                  </a:lnTo>
                  <a:cubicBezTo>
                    <a:pt x="1539250" y="942661"/>
                    <a:pt x="1540488" y="941358"/>
                    <a:pt x="1542053" y="941358"/>
                  </a:cubicBezTo>
                  <a:close/>
                  <a:moveTo>
                    <a:pt x="1773856" y="1184937"/>
                  </a:moveTo>
                  <a:lnTo>
                    <a:pt x="1799677" y="1150028"/>
                  </a:lnTo>
                  <a:cubicBezTo>
                    <a:pt x="1800590" y="1148791"/>
                    <a:pt x="1802285" y="1148595"/>
                    <a:pt x="1803524" y="1149442"/>
                  </a:cubicBezTo>
                  <a:cubicBezTo>
                    <a:pt x="1830976" y="1169371"/>
                    <a:pt x="1858035" y="1178359"/>
                    <a:pt x="1883595" y="1178359"/>
                  </a:cubicBezTo>
                  <a:cubicBezTo>
                    <a:pt x="1917372" y="1178359"/>
                    <a:pt x="1936476" y="1162468"/>
                    <a:pt x="1936476" y="1140650"/>
                  </a:cubicBezTo>
                  <a:cubicBezTo>
                    <a:pt x="1936476" y="1123586"/>
                    <a:pt x="1924935" y="1111668"/>
                    <a:pt x="1894745" y="1104504"/>
                  </a:cubicBezTo>
                  <a:lnTo>
                    <a:pt x="1845842" y="1092976"/>
                  </a:lnTo>
                  <a:cubicBezTo>
                    <a:pt x="1801699" y="1082230"/>
                    <a:pt x="1777442" y="1056830"/>
                    <a:pt x="1777442" y="1019903"/>
                  </a:cubicBezTo>
                  <a:cubicBezTo>
                    <a:pt x="1777442" y="971447"/>
                    <a:pt x="1817608" y="936539"/>
                    <a:pt x="1879618" y="936539"/>
                  </a:cubicBezTo>
                  <a:cubicBezTo>
                    <a:pt x="1917176" y="936539"/>
                    <a:pt x="1953300" y="949369"/>
                    <a:pt x="1979382" y="973532"/>
                  </a:cubicBezTo>
                  <a:cubicBezTo>
                    <a:pt x="1980490" y="974574"/>
                    <a:pt x="1980555" y="976397"/>
                    <a:pt x="1979511" y="977504"/>
                  </a:cubicBezTo>
                  <a:lnTo>
                    <a:pt x="1950626" y="1008440"/>
                  </a:lnTo>
                  <a:cubicBezTo>
                    <a:pt x="1949583" y="1009547"/>
                    <a:pt x="1947887" y="1009547"/>
                    <a:pt x="1946779" y="1008570"/>
                  </a:cubicBezTo>
                  <a:cubicBezTo>
                    <a:pt x="1925848" y="990009"/>
                    <a:pt x="1902701" y="981803"/>
                    <a:pt x="1878836" y="981803"/>
                  </a:cubicBezTo>
                  <a:cubicBezTo>
                    <a:pt x="1845842" y="981803"/>
                    <a:pt x="1827910" y="996912"/>
                    <a:pt x="1827910" y="1016777"/>
                  </a:cubicBezTo>
                  <a:cubicBezTo>
                    <a:pt x="1827910" y="1032668"/>
                    <a:pt x="1838669" y="1043414"/>
                    <a:pt x="1870424" y="1050903"/>
                  </a:cubicBezTo>
                  <a:lnTo>
                    <a:pt x="1919328" y="1062431"/>
                  </a:lnTo>
                  <a:cubicBezTo>
                    <a:pt x="1964645" y="1073568"/>
                    <a:pt x="1987336" y="1098186"/>
                    <a:pt x="1987336" y="1137068"/>
                  </a:cubicBezTo>
                  <a:cubicBezTo>
                    <a:pt x="1987336" y="1189105"/>
                    <a:pt x="1947952" y="1224014"/>
                    <a:pt x="1881965" y="1224014"/>
                  </a:cubicBezTo>
                  <a:cubicBezTo>
                    <a:pt x="1841995" y="1224014"/>
                    <a:pt x="1803524" y="1211509"/>
                    <a:pt x="1774378" y="1188779"/>
                  </a:cubicBezTo>
                  <a:cubicBezTo>
                    <a:pt x="1773204" y="1187867"/>
                    <a:pt x="1772943" y="1186109"/>
                    <a:pt x="1773856" y="1184872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7E52044-89B3-E563-3C67-AE2A7B60C1CF}"/>
                </a:ext>
              </a:extLst>
            </p:cNvPr>
            <p:cNvSpPr/>
            <p:nvPr/>
          </p:nvSpPr>
          <p:spPr>
            <a:xfrm>
              <a:off x="5409541" y="2685493"/>
              <a:ext cx="36971" cy="1223948"/>
            </a:xfrm>
            <a:custGeom>
              <a:avLst/>
              <a:gdLst>
                <a:gd name="connsiteX0" fmla="*/ 34167 w 36971"/>
                <a:gd name="connsiteY0" fmla="*/ 0 h 1223948"/>
                <a:gd name="connsiteX1" fmla="*/ 36971 w 36971"/>
                <a:gd name="connsiteY1" fmla="*/ 2801 h 1223948"/>
                <a:gd name="connsiteX2" fmla="*/ 36971 w 36971"/>
                <a:gd name="connsiteY2" fmla="*/ 1221148 h 1223948"/>
                <a:gd name="connsiteX3" fmla="*/ 34167 w 36971"/>
                <a:gd name="connsiteY3" fmla="*/ 1223948 h 1223948"/>
                <a:gd name="connsiteX4" fmla="*/ 2804 w 36971"/>
                <a:gd name="connsiteY4" fmla="*/ 1223948 h 1223948"/>
                <a:gd name="connsiteX5" fmla="*/ 0 w 36971"/>
                <a:gd name="connsiteY5" fmla="*/ 1221148 h 1223948"/>
                <a:gd name="connsiteX6" fmla="*/ 0 w 36971"/>
                <a:gd name="connsiteY6" fmla="*/ 2801 h 1223948"/>
                <a:gd name="connsiteX7" fmla="*/ 2804 w 36971"/>
                <a:gd name="connsiteY7" fmla="*/ 0 h 12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71" h="1223948">
                  <a:moveTo>
                    <a:pt x="34167" y="0"/>
                  </a:moveTo>
                  <a:cubicBezTo>
                    <a:pt x="35716" y="0"/>
                    <a:pt x="36971" y="1254"/>
                    <a:pt x="36971" y="2801"/>
                  </a:cubicBezTo>
                  <a:lnTo>
                    <a:pt x="36971" y="1221148"/>
                  </a:lnTo>
                  <a:cubicBezTo>
                    <a:pt x="36971" y="1222695"/>
                    <a:pt x="35716" y="1223948"/>
                    <a:pt x="34167" y="1223948"/>
                  </a:cubicBezTo>
                  <a:lnTo>
                    <a:pt x="2804" y="1223948"/>
                  </a:lnTo>
                  <a:cubicBezTo>
                    <a:pt x="1255" y="1223948"/>
                    <a:pt x="0" y="1222695"/>
                    <a:pt x="0" y="1221148"/>
                  </a:cubicBezTo>
                  <a:lnTo>
                    <a:pt x="0" y="2801"/>
                  </a:lnTo>
                  <a:cubicBezTo>
                    <a:pt x="0" y="1254"/>
                    <a:pt x="1255" y="0"/>
                    <a:pt x="2804" y="0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29886963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6314AC0-17EE-A056-A312-DC697CB96C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3B8DB3AD-CBBA-89FA-79F9-CEBC9C5C43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55B6FB74-A158-45A4-8BF9-622926009448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86B2C0-1181-987A-042F-2C2D2F6953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6809829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0207C47B-FF97-4B0D-A736-29D91E0D3CD1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85D997F0-5791-557B-2A6D-1067E17459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36B684-9E01-8ECC-4049-18AC9DFC4A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0927017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506C553B-F633-02CA-1430-79ED3F76C36F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0369"/>
          <a:stretch/>
        </p:blipFill>
        <p:spPr>
          <a:xfrm rot="16200000">
            <a:off x="6057132" y="1216307"/>
            <a:ext cx="7844350" cy="4425386"/>
          </a:xfrm>
          <a:custGeom>
            <a:avLst/>
            <a:gdLst>
              <a:gd name="connsiteX0" fmla="*/ 7844350 w 7844350"/>
              <a:gd name="connsiteY0" fmla="*/ 0 h 4425386"/>
              <a:gd name="connsiteX1" fmla="*/ 7844350 w 7844350"/>
              <a:gd name="connsiteY1" fmla="*/ 120086 h 4425386"/>
              <a:gd name="connsiteX2" fmla="*/ 7351175 w 7844350"/>
              <a:gd name="connsiteY2" fmla="*/ 120086 h 4425386"/>
              <a:gd name="connsiteX3" fmla="*/ 7351175 w 7844350"/>
              <a:gd name="connsiteY3" fmla="*/ 4425386 h 4425386"/>
              <a:gd name="connsiteX4" fmla="*/ 493176 w 7844350"/>
              <a:gd name="connsiteY4" fmla="*/ 4425386 h 4425386"/>
              <a:gd name="connsiteX5" fmla="*/ 493176 w 7844350"/>
              <a:gd name="connsiteY5" fmla="*/ 120086 h 4425386"/>
              <a:gd name="connsiteX6" fmla="*/ 0 w 7844350"/>
              <a:gd name="connsiteY6" fmla="*/ 120086 h 4425386"/>
              <a:gd name="connsiteX7" fmla="*/ 0 w 7844350"/>
              <a:gd name="connsiteY7" fmla="*/ 0 h 442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4350" h="4425386">
                <a:moveTo>
                  <a:pt x="7844350" y="0"/>
                </a:moveTo>
                <a:lnTo>
                  <a:pt x="7844350" y="120086"/>
                </a:lnTo>
                <a:lnTo>
                  <a:pt x="7351175" y="120086"/>
                </a:lnTo>
                <a:lnTo>
                  <a:pt x="7351175" y="4425386"/>
                </a:lnTo>
                <a:lnTo>
                  <a:pt x="493176" y="4425386"/>
                </a:lnTo>
                <a:lnTo>
                  <a:pt x="493176" y="120086"/>
                </a:lnTo>
                <a:lnTo>
                  <a:pt x="0" y="120086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2C4C8487-62F9-4BAC-800E-518181057217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6404303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F7217FF-8C88-D49F-720B-61816BB41F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635"/>
          <a:stretch>
            <a:fillRect/>
          </a:stretch>
        </p:blipFill>
        <p:spPr>
          <a:xfrm rot="10800000">
            <a:off x="4457698" y="-1"/>
            <a:ext cx="7734302" cy="5572125"/>
          </a:xfrm>
          <a:custGeom>
            <a:avLst/>
            <a:gdLst>
              <a:gd name="connsiteX0" fmla="*/ 7734302 w 7734302"/>
              <a:gd name="connsiteY0" fmla="*/ 5572125 h 5572125"/>
              <a:gd name="connsiteX1" fmla="*/ 0 w 7734302"/>
              <a:gd name="connsiteY1" fmla="*/ 5572125 h 5572125"/>
              <a:gd name="connsiteX2" fmla="*/ 0 w 7734302"/>
              <a:gd name="connsiteY2" fmla="*/ 0 h 5572125"/>
              <a:gd name="connsiteX3" fmla="*/ 7734302 w 7734302"/>
              <a:gd name="connsiteY3" fmla="*/ 0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4302" h="5572125">
                <a:moveTo>
                  <a:pt x="7734302" y="5572125"/>
                </a:moveTo>
                <a:lnTo>
                  <a:pt x="0" y="5572125"/>
                </a:lnTo>
                <a:lnTo>
                  <a:pt x="0" y="0"/>
                </a:lnTo>
                <a:lnTo>
                  <a:pt x="7734302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A5BF5F0-19BD-43C4-913D-05858F831297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D4337BEE-BE6F-5048-BD50-D5D00D9E5F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Thank you!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246D7-FC38-0AB7-DF87-ED3F00907E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rgbClr val="000000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  <p:grpSp>
        <p:nvGrpSpPr>
          <p:cNvPr id="5" name="Graphic 10">
            <a:extLst>
              <a:ext uri="{FF2B5EF4-FFF2-40B4-BE49-F238E27FC236}">
                <a16:creationId xmlns:a16="http://schemas.microsoft.com/office/drawing/2014/main" id="{3FA490B3-BA2A-220F-6EA4-8DA088E69F45}"/>
              </a:ext>
            </a:extLst>
          </p:cNvPr>
          <p:cNvGrpSpPr/>
          <p:nvPr userDrawn="1"/>
        </p:nvGrpSpPr>
        <p:grpSpPr>
          <a:xfrm>
            <a:off x="515936" y="512763"/>
            <a:ext cx="2144749" cy="508682"/>
            <a:chOff x="419100" y="2082800"/>
            <a:chExt cx="7770288" cy="1842923"/>
          </a:xfrm>
          <a:solidFill>
            <a:schemeClr val="bg2"/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17C7A75E-7545-95C0-23EB-76431010DAC6}"/>
                </a:ext>
              </a:extLst>
            </p:cNvPr>
            <p:cNvSpPr/>
            <p:nvPr/>
          </p:nvSpPr>
          <p:spPr>
            <a:xfrm>
              <a:off x="419100" y="2082800"/>
              <a:ext cx="4622752" cy="1842923"/>
            </a:xfrm>
            <a:custGeom>
              <a:avLst/>
              <a:gdLst>
                <a:gd name="connsiteX0" fmla="*/ 1288706 w 4622752"/>
                <a:gd name="connsiteY0" fmla="*/ 614937 h 1842923"/>
                <a:gd name="connsiteX1" fmla="*/ 1288706 w 4622752"/>
                <a:gd name="connsiteY1" fmla="*/ 1814398 h 1842923"/>
                <a:gd name="connsiteX2" fmla="*/ 1276447 w 4622752"/>
                <a:gd name="connsiteY2" fmla="*/ 1826642 h 1842923"/>
                <a:gd name="connsiteX3" fmla="*/ 1055860 w 4622752"/>
                <a:gd name="connsiteY3" fmla="*/ 1826642 h 1842923"/>
                <a:gd name="connsiteX4" fmla="*/ 1043601 w 4622752"/>
                <a:gd name="connsiteY4" fmla="*/ 1814398 h 1842923"/>
                <a:gd name="connsiteX5" fmla="*/ 1043601 w 4622752"/>
                <a:gd name="connsiteY5" fmla="*/ 985841 h 1842923"/>
                <a:gd name="connsiteX6" fmla="*/ 712687 w 4622752"/>
                <a:gd name="connsiteY6" fmla="*/ 1622661 h 1842923"/>
                <a:gd name="connsiteX7" fmla="*/ 574193 w 4622752"/>
                <a:gd name="connsiteY7" fmla="*/ 1622661 h 1842923"/>
                <a:gd name="connsiteX8" fmla="*/ 245039 w 4622752"/>
                <a:gd name="connsiteY8" fmla="*/ 985841 h 1842923"/>
                <a:gd name="connsiteX9" fmla="*/ 245039 w 4622752"/>
                <a:gd name="connsiteY9" fmla="*/ 1814398 h 1842923"/>
                <a:gd name="connsiteX10" fmla="*/ 232781 w 4622752"/>
                <a:gd name="connsiteY10" fmla="*/ 1826642 h 1842923"/>
                <a:gd name="connsiteX11" fmla="*/ 12258 w 4622752"/>
                <a:gd name="connsiteY11" fmla="*/ 1826642 h 1842923"/>
                <a:gd name="connsiteX12" fmla="*/ 0 w 4622752"/>
                <a:gd name="connsiteY12" fmla="*/ 1814398 h 1842923"/>
                <a:gd name="connsiteX13" fmla="*/ 0 w 4622752"/>
                <a:gd name="connsiteY13" fmla="*/ 614937 h 1842923"/>
                <a:gd name="connsiteX14" fmla="*/ 12258 w 4622752"/>
                <a:gd name="connsiteY14" fmla="*/ 602693 h 1842923"/>
                <a:gd name="connsiteX15" fmla="*/ 294269 w 4622752"/>
                <a:gd name="connsiteY15" fmla="*/ 602693 h 1842923"/>
                <a:gd name="connsiteX16" fmla="*/ 310635 w 4622752"/>
                <a:gd name="connsiteY16" fmla="*/ 612658 h 1842923"/>
                <a:gd name="connsiteX17" fmla="*/ 645266 w 4622752"/>
                <a:gd name="connsiteY17" fmla="*/ 1262309 h 1842923"/>
                <a:gd name="connsiteX18" fmla="*/ 981722 w 4622752"/>
                <a:gd name="connsiteY18" fmla="*/ 612593 h 1842923"/>
                <a:gd name="connsiteX19" fmla="*/ 998023 w 4622752"/>
                <a:gd name="connsiteY19" fmla="*/ 602693 h 1842923"/>
                <a:gd name="connsiteX20" fmla="*/ 1276512 w 4622752"/>
                <a:gd name="connsiteY20" fmla="*/ 602693 h 1842923"/>
                <a:gd name="connsiteX21" fmla="*/ 1288771 w 4622752"/>
                <a:gd name="connsiteY21" fmla="*/ 614937 h 1842923"/>
                <a:gd name="connsiteX22" fmla="*/ 4074446 w 4622752"/>
                <a:gd name="connsiteY22" fmla="*/ 833311 h 1842923"/>
                <a:gd name="connsiteX23" fmla="*/ 4074446 w 4622752"/>
                <a:gd name="connsiteY23" fmla="*/ 833311 h 1842923"/>
                <a:gd name="connsiteX24" fmla="*/ 4610494 w 4622752"/>
                <a:gd name="connsiteY24" fmla="*/ 833311 h 1842923"/>
                <a:gd name="connsiteX25" fmla="*/ 4622753 w 4622752"/>
                <a:gd name="connsiteY25" fmla="*/ 821067 h 1842923"/>
                <a:gd name="connsiteX26" fmla="*/ 4622753 w 4622752"/>
                <a:gd name="connsiteY26" fmla="*/ 614937 h 1842923"/>
                <a:gd name="connsiteX27" fmla="*/ 4610494 w 4622752"/>
                <a:gd name="connsiteY27" fmla="*/ 602693 h 1842923"/>
                <a:gd name="connsiteX28" fmla="*/ 4074446 w 4622752"/>
                <a:gd name="connsiteY28" fmla="*/ 602693 h 1842923"/>
                <a:gd name="connsiteX29" fmla="*/ 3771635 w 4622752"/>
                <a:gd name="connsiteY29" fmla="*/ 905147 h 1842923"/>
                <a:gd name="connsiteX30" fmla="*/ 3771635 w 4622752"/>
                <a:gd name="connsiteY30" fmla="*/ 905147 h 1842923"/>
                <a:gd name="connsiteX31" fmla="*/ 3771635 w 4622752"/>
                <a:gd name="connsiteY31" fmla="*/ 1524188 h 1842923"/>
                <a:gd name="connsiteX32" fmla="*/ 4074446 w 4622752"/>
                <a:gd name="connsiteY32" fmla="*/ 1826642 h 1842923"/>
                <a:gd name="connsiteX33" fmla="*/ 4610494 w 4622752"/>
                <a:gd name="connsiteY33" fmla="*/ 1826642 h 1842923"/>
                <a:gd name="connsiteX34" fmla="*/ 4622753 w 4622752"/>
                <a:gd name="connsiteY34" fmla="*/ 1814398 h 1842923"/>
                <a:gd name="connsiteX35" fmla="*/ 4622753 w 4622752"/>
                <a:gd name="connsiteY35" fmla="*/ 1608268 h 1842923"/>
                <a:gd name="connsiteX36" fmla="*/ 4610494 w 4622752"/>
                <a:gd name="connsiteY36" fmla="*/ 1596024 h 1842923"/>
                <a:gd name="connsiteX37" fmla="*/ 4074446 w 4622752"/>
                <a:gd name="connsiteY37" fmla="*/ 1596024 h 1842923"/>
                <a:gd name="connsiteX38" fmla="*/ 4016740 w 4622752"/>
                <a:gd name="connsiteY38" fmla="*/ 1538386 h 1842923"/>
                <a:gd name="connsiteX39" fmla="*/ 4016740 w 4622752"/>
                <a:gd name="connsiteY39" fmla="*/ 1326394 h 1842923"/>
                <a:gd name="connsiteX40" fmla="*/ 4552788 w 4622752"/>
                <a:gd name="connsiteY40" fmla="*/ 1326394 h 1842923"/>
                <a:gd name="connsiteX41" fmla="*/ 4565046 w 4622752"/>
                <a:gd name="connsiteY41" fmla="*/ 1314150 h 1842923"/>
                <a:gd name="connsiteX42" fmla="*/ 4565046 w 4622752"/>
                <a:gd name="connsiteY42" fmla="*/ 1108021 h 1842923"/>
                <a:gd name="connsiteX43" fmla="*/ 4552788 w 4622752"/>
                <a:gd name="connsiteY43" fmla="*/ 1095777 h 1842923"/>
                <a:gd name="connsiteX44" fmla="*/ 4016740 w 4622752"/>
                <a:gd name="connsiteY44" fmla="*/ 1095777 h 1842923"/>
                <a:gd name="connsiteX45" fmla="*/ 4016740 w 4622752"/>
                <a:gd name="connsiteY45" fmla="*/ 890884 h 1842923"/>
                <a:gd name="connsiteX46" fmla="*/ 4074446 w 4622752"/>
                <a:gd name="connsiteY46" fmla="*/ 833246 h 1842923"/>
                <a:gd name="connsiteX47" fmla="*/ 338543 w 4622752"/>
                <a:gd name="connsiteY47" fmla="*/ 94566 h 1842923"/>
                <a:gd name="connsiteX48" fmla="*/ 338543 w 4622752"/>
                <a:gd name="connsiteY48" fmla="*/ 12114 h 1842923"/>
                <a:gd name="connsiteX49" fmla="*/ 333978 w 4622752"/>
                <a:gd name="connsiteY49" fmla="*/ 7555 h 1842923"/>
                <a:gd name="connsiteX50" fmla="*/ 4564 w 4622752"/>
                <a:gd name="connsiteY50" fmla="*/ 7555 h 1842923"/>
                <a:gd name="connsiteX51" fmla="*/ 0 w 4622752"/>
                <a:gd name="connsiteY51" fmla="*/ 12114 h 1842923"/>
                <a:gd name="connsiteX52" fmla="*/ 0 w 4622752"/>
                <a:gd name="connsiteY52" fmla="*/ 94566 h 1842923"/>
                <a:gd name="connsiteX53" fmla="*/ 4564 w 4622752"/>
                <a:gd name="connsiteY53" fmla="*/ 99125 h 1842923"/>
                <a:gd name="connsiteX54" fmla="*/ 120563 w 4622752"/>
                <a:gd name="connsiteY54" fmla="*/ 99125 h 1842923"/>
                <a:gd name="connsiteX55" fmla="*/ 120563 w 4622752"/>
                <a:gd name="connsiteY55" fmla="*/ 435836 h 1842923"/>
                <a:gd name="connsiteX56" fmla="*/ 125128 w 4622752"/>
                <a:gd name="connsiteY56" fmla="*/ 440395 h 1842923"/>
                <a:gd name="connsiteX57" fmla="*/ 213285 w 4622752"/>
                <a:gd name="connsiteY57" fmla="*/ 440395 h 1842923"/>
                <a:gd name="connsiteX58" fmla="*/ 217849 w 4622752"/>
                <a:gd name="connsiteY58" fmla="*/ 435836 h 1842923"/>
                <a:gd name="connsiteX59" fmla="*/ 217849 w 4622752"/>
                <a:gd name="connsiteY59" fmla="*/ 99125 h 1842923"/>
                <a:gd name="connsiteX60" fmla="*/ 333848 w 4622752"/>
                <a:gd name="connsiteY60" fmla="*/ 99125 h 1842923"/>
                <a:gd name="connsiteX61" fmla="*/ 338412 w 4622752"/>
                <a:gd name="connsiteY61" fmla="*/ 94566 h 1842923"/>
                <a:gd name="connsiteX62" fmla="*/ 747181 w 4622752"/>
                <a:gd name="connsiteY62" fmla="*/ 7555 h 1842923"/>
                <a:gd name="connsiteX63" fmla="*/ 659024 w 4622752"/>
                <a:gd name="connsiteY63" fmla="*/ 7555 h 1842923"/>
                <a:gd name="connsiteX64" fmla="*/ 654460 w 4622752"/>
                <a:gd name="connsiteY64" fmla="*/ 12114 h 1842923"/>
                <a:gd name="connsiteX65" fmla="*/ 654460 w 4622752"/>
                <a:gd name="connsiteY65" fmla="*/ 176887 h 1842923"/>
                <a:gd name="connsiteX66" fmla="*/ 480493 w 4622752"/>
                <a:gd name="connsiteY66" fmla="*/ 176887 h 1842923"/>
                <a:gd name="connsiteX67" fmla="*/ 480493 w 4622752"/>
                <a:gd name="connsiteY67" fmla="*/ 12114 h 1842923"/>
                <a:gd name="connsiteX68" fmla="*/ 475929 w 4622752"/>
                <a:gd name="connsiteY68" fmla="*/ 7555 h 1842923"/>
                <a:gd name="connsiteX69" fmla="*/ 387772 w 4622752"/>
                <a:gd name="connsiteY69" fmla="*/ 7555 h 1842923"/>
                <a:gd name="connsiteX70" fmla="*/ 383208 w 4622752"/>
                <a:gd name="connsiteY70" fmla="*/ 12114 h 1842923"/>
                <a:gd name="connsiteX71" fmla="*/ 383208 w 4622752"/>
                <a:gd name="connsiteY71" fmla="*/ 435771 h 1842923"/>
                <a:gd name="connsiteX72" fmla="*/ 387772 w 4622752"/>
                <a:gd name="connsiteY72" fmla="*/ 440330 h 1842923"/>
                <a:gd name="connsiteX73" fmla="*/ 475929 w 4622752"/>
                <a:gd name="connsiteY73" fmla="*/ 440330 h 1842923"/>
                <a:gd name="connsiteX74" fmla="*/ 480493 w 4622752"/>
                <a:gd name="connsiteY74" fmla="*/ 435771 h 1842923"/>
                <a:gd name="connsiteX75" fmla="*/ 480493 w 4622752"/>
                <a:gd name="connsiteY75" fmla="*/ 268457 h 1842923"/>
                <a:gd name="connsiteX76" fmla="*/ 654460 w 4622752"/>
                <a:gd name="connsiteY76" fmla="*/ 268457 h 1842923"/>
                <a:gd name="connsiteX77" fmla="*/ 654460 w 4622752"/>
                <a:gd name="connsiteY77" fmla="*/ 435771 h 1842923"/>
                <a:gd name="connsiteX78" fmla="*/ 659024 w 4622752"/>
                <a:gd name="connsiteY78" fmla="*/ 440330 h 1842923"/>
                <a:gd name="connsiteX79" fmla="*/ 747181 w 4622752"/>
                <a:gd name="connsiteY79" fmla="*/ 440330 h 1842923"/>
                <a:gd name="connsiteX80" fmla="*/ 751745 w 4622752"/>
                <a:gd name="connsiteY80" fmla="*/ 435771 h 1842923"/>
                <a:gd name="connsiteX81" fmla="*/ 751745 w 4622752"/>
                <a:gd name="connsiteY81" fmla="*/ 12114 h 1842923"/>
                <a:gd name="connsiteX82" fmla="*/ 747181 w 4622752"/>
                <a:gd name="connsiteY82" fmla="*/ 7555 h 1842923"/>
                <a:gd name="connsiteX83" fmla="*/ 1029973 w 4622752"/>
                <a:gd name="connsiteY83" fmla="*/ 447950 h 1842923"/>
                <a:gd name="connsiteX84" fmla="*/ 1259233 w 4622752"/>
                <a:gd name="connsiteY84" fmla="*/ 223975 h 1842923"/>
                <a:gd name="connsiteX85" fmla="*/ 1029973 w 4622752"/>
                <a:gd name="connsiteY85" fmla="*/ 0 h 1842923"/>
                <a:gd name="connsiteX86" fmla="*/ 800714 w 4622752"/>
                <a:gd name="connsiteY86" fmla="*/ 223975 h 1842923"/>
                <a:gd name="connsiteX87" fmla="*/ 1029973 w 4622752"/>
                <a:gd name="connsiteY87" fmla="*/ 447950 h 1842923"/>
                <a:gd name="connsiteX88" fmla="*/ 1029973 w 4622752"/>
                <a:gd name="connsiteY88" fmla="*/ 354491 h 1842923"/>
                <a:gd name="connsiteX89" fmla="*/ 900607 w 4622752"/>
                <a:gd name="connsiteY89" fmla="*/ 224040 h 1842923"/>
                <a:gd name="connsiteX90" fmla="*/ 1029973 w 4622752"/>
                <a:gd name="connsiteY90" fmla="*/ 93589 h 1842923"/>
                <a:gd name="connsiteX91" fmla="*/ 1159340 w 4622752"/>
                <a:gd name="connsiteY91" fmla="*/ 224040 h 1842923"/>
                <a:gd name="connsiteX92" fmla="*/ 1029973 w 4622752"/>
                <a:gd name="connsiteY92" fmla="*/ 354491 h 1842923"/>
                <a:gd name="connsiteX93" fmla="*/ 1771481 w 4622752"/>
                <a:gd name="connsiteY93" fmla="*/ 7555 h 1842923"/>
                <a:gd name="connsiteX94" fmla="*/ 1662850 w 4622752"/>
                <a:gd name="connsiteY94" fmla="*/ 7555 h 1842923"/>
                <a:gd name="connsiteX95" fmla="*/ 1654765 w 4622752"/>
                <a:gd name="connsiteY95" fmla="*/ 12374 h 1842923"/>
                <a:gd name="connsiteX96" fmla="*/ 1542417 w 4622752"/>
                <a:gd name="connsiteY96" fmla="*/ 221435 h 1842923"/>
                <a:gd name="connsiteX97" fmla="*/ 1430722 w 4622752"/>
                <a:gd name="connsiteY97" fmla="*/ 12374 h 1842923"/>
                <a:gd name="connsiteX98" fmla="*/ 1422636 w 4622752"/>
                <a:gd name="connsiteY98" fmla="*/ 7555 h 1842923"/>
                <a:gd name="connsiteX99" fmla="*/ 1312114 w 4622752"/>
                <a:gd name="connsiteY99" fmla="*/ 7555 h 1842923"/>
                <a:gd name="connsiteX100" fmla="*/ 1307550 w 4622752"/>
                <a:gd name="connsiteY100" fmla="*/ 12114 h 1842923"/>
                <a:gd name="connsiteX101" fmla="*/ 1307550 w 4622752"/>
                <a:gd name="connsiteY101" fmla="*/ 435771 h 1842923"/>
                <a:gd name="connsiteX102" fmla="*/ 1312114 w 4622752"/>
                <a:gd name="connsiteY102" fmla="*/ 440330 h 1842923"/>
                <a:gd name="connsiteX103" fmla="*/ 1400271 w 4622752"/>
                <a:gd name="connsiteY103" fmla="*/ 440330 h 1842923"/>
                <a:gd name="connsiteX104" fmla="*/ 1404835 w 4622752"/>
                <a:gd name="connsiteY104" fmla="*/ 435771 h 1842923"/>
                <a:gd name="connsiteX105" fmla="*/ 1404835 w 4622752"/>
                <a:gd name="connsiteY105" fmla="*/ 162494 h 1842923"/>
                <a:gd name="connsiteX106" fmla="*/ 1514118 w 4622752"/>
                <a:gd name="connsiteY106" fmla="*/ 367647 h 1842923"/>
                <a:gd name="connsiteX107" fmla="*/ 1569412 w 4622752"/>
                <a:gd name="connsiteY107" fmla="*/ 367647 h 1842923"/>
                <a:gd name="connsiteX108" fmla="*/ 1678695 w 4622752"/>
                <a:gd name="connsiteY108" fmla="*/ 162494 h 1842923"/>
                <a:gd name="connsiteX109" fmla="*/ 1678695 w 4622752"/>
                <a:gd name="connsiteY109" fmla="*/ 435836 h 1842923"/>
                <a:gd name="connsiteX110" fmla="*/ 1683259 w 4622752"/>
                <a:gd name="connsiteY110" fmla="*/ 440395 h 1842923"/>
                <a:gd name="connsiteX111" fmla="*/ 1771416 w 4622752"/>
                <a:gd name="connsiteY111" fmla="*/ 440395 h 1842923"/>
                <a:gd name="connsiteX112" fmla="*/ 1775980 w 4622752"/>
                <a:gd name="connsiteY112" fmla="*/ 435836 h 1842923"/>
                <a:gd name="connsiteX113" fmla="*/ 1775980 w 4622752"/>
                <a:gd name="connsiteY113" fmla="*/ 12114 h 1842923"/>
                <a:gd name="connsiteX114" fmla="*/ 1771416 w 4622752"/>
                <a:gd name="connsiteY114" fmla="*/ 7555 h 1842923"/>
                <a:gd name="connsiteX115" fmla="*/ 2141909 w 4622752"/>
                <a:gd name="connsiteY115" fmla="*/ 434338 h 1842923"/>
                <a:gd name="connsiteX116" fmla="*/ 2150582 w 4622752"/>
                <a:gd name="connsiteY116" fmla="*/ 440460 h 1842923"/>
                <a:gd name="connsiteX117" fmla="*/ 2244281 w 4622752"/>
                <a:gd name="connsiteY117" fmla="*/ 440460 h 1842923"/>
                <a:gd name="connsiteX118" fmla="*/ 2248584 w 4622752"/>
                <a:gd name="connsiteY118" fmla="*/ 434273 h 1842923"/>
                <a:gd name="connsiteX119" fmla="*/ 2089745 w 4622752"/>
                <a:gd name="connsiteY119" fmla="*/ 13481 h 1842923"/>
                <a:gd name="connsiteX120" fmla="*/ 2081138 w 4622752"/>
                <a:gd name="connsiteY120" fmla="*/ 7555 h 1842923"/>
                <a:gd name="connsiteX121" fmla="*/ 1978897 w 4622752"/>
                <a:gd name="connsiteY121" fmla="*/ 7555 h 1842923"/>
                <a:gd name="connsiteX122" fmla="*/ 1970291 w 4622752"/>
                <a:gd name="connsiteY122" fmla="*/ 13481 h 1842923"/>
                <a:gd name="connsiteX123" fmla="*/ 1812169 w 4622752"/>
                <a:gd name="connsiteY123" fmla="*/ 434208 h 1842923"/>
                <a:gd name="connsiteX124" fmla="*/ 1816472 w 4622752"/>
                <a:gd name="connsiteY124" fmla="*/ 440395 h 1842923"/>
                <a:gd name="connsiteX125" fmla="*/ 1907629 w 4622752"/>
                <a:gd name="connsiteY125" fmla="*/ 440395 h 1842923"/>
                <a:gd name="connsiteX126" fmla="*/ 1916301 w 4622752"/>
                <a:gd name="connsiteY126" fmla="*/ 434273 h 1842923"/>
                <a:gd name="connsiteX127" fmla="*/ 1941144 w 4622752"/>
                <a:gd name="connsiteY127" fmla="*/ 364456 h 1842923"/>
                <a:gd name="connsiteX128" fmla="*/ 2117001 w 4622752"/>
                <a:gd name="connsiteY128" fmla="*/ 364456 h 1842923"/>
                <a:gd name="connsiteX129" fmla="*/ 2141844 w 4622752"/>
                <a:gd name="connsiteY129" fmla="*/ 434273 h 1842923"/>
                <a:gd name="connsiteX130" fmla="*/ 1972638 w 4622752"/>
                <a:gd name="connsiteY130" fmla="*/ 274840 h 1842923"/>
                <a:gd name="connsiteX131" fmla="*/ 2029170 w 4622752"/>
                <a:gd name="connsiteY131" fmla="*/ 114886 h 1842923"/>
                <a:gd name="connsiteX132" fmla="*/ 2085703 w 4622752"/>
                <a:gd name="connsiteY132" fmla="*/ 274840 h 1842923"/>
                <a:gd name="connsiteX133" fmla="*/ 1972638 w 4622752"/>
                <a:gd name="connsiteY133" fmla="*/ 274840 h 1842923"/>
                <a:gd name="connsiteX134" fmla="*/ 2248062 w 4622752"/>
                <a:gd name="connsiteY134" fmla="*/ 382952 h 1842923"/>
                <a:gd name="connsiteX135" fmla="*/ 2429005 w 4622752"/>
                <a:gd name="connsiteY135" fmla="*/ 448015 h 1842923"/>
                <a:gd name="connsiteX136" fmla="*/ 2600494 w 4622752"/>
                <a:gd name="connsiteY136" fmla="*/ 314372 h 1842923"/>
                <a:gd name="connsiteX137" fmla="*/ 2440938 w 4622752"/>
                <a:gd name="connsiteY137" fmla="*/ 175129 h 1842923"/>
                <a:gd name="connsiteX138" fmla="*/ 2361779 w 4622752"/>
                <a:gd name="connsiteY138" fmla="*/ 125567 h 1842923"/>
                <a:gd name="connsiteX139" fmla="*/ 2428354 w 4622752"/>
                <a:gd name="connsiteY139" fmla="*/ 86685 h 1842923"/>
                <a:gd name="connsiteX140" fmla="*/ 2533007 w 4622752"/>
                <a:gd name="connsiteY140" fmla="*/ 123808 h 1842923"/>
                <a:gd name="connsiteX141" fmla="*/ 2539853 w 4622752"/>
                <a:gd name="connsiteY141" fmla="*/ 122766 h 1842923"/>
                <a:gd name="connsiteX142" fmla="*/ 2580215 w 4622752"/>
                <a:gd name="connsiteY142" fmla="*/ 56661 h 1842923"/>
                <a:gd name="connsiteX143" fmla="*/ 2579433 w 4622752"/>
                <a:gd name="connsiteY143" fmla="*/ 50800 h 1842923"/>
                <a:gd name="connsiteX144" fmla="*/ 2428940 w 4622752"/>
                <a:gd name="connsiteY144" fmla="*/ 65 h 1842923"/>
                <a:gd name="connsiteX145" fmla="*/ 2261886 w 4622752"/>
                <a:gd name="connsiteY145" fmla="*/ 129279 h 1842923"/>
                <a:gd name="connsiteX146" fmla="*/ 2413226 w 4622752"/>
                <a:gd name="connsiteY146" fmla="*/ 267285 h 1842923"/>
                <a:gd name="connsiteX147" fmla="*/ 2500535 w 4622752"/>
                <a:gd name="connsiteY147" fmla="*/ 318736 h 1842923"/>
                <a:gd name="connsiteX148" fmla="*/ 2428288 w 4622752"/>
                <a:gd name="connsiteY148" fmla="*/ 361395 h 1842923"/>
                <a:gd name="connsiteX149" fmla="*/ 2298987 w 4622752"/>
                <a:gd name="connsiteY149" fmla="*/ 309618 h 1842923"/>
                <a:gd name="connsiteX150" fmla="*/ 2292271 w 4622752"/>
                <a:gd name="connsiteY150" fmla="*/ 310465 h 1842923"/>
                <a:gd name="connsiteX151" fmla="*/ 2247215 w 4622752"/>
                <a:gd name="connsiteY151" fmla="*/ 376830 h 1842923"/>
                <a:gd name="connsiteX152" fmla="*/ 2247997 w 4622752"/>
                <a:gd name="connsiteY152" fmla="*/ 382952 h 1842923"/>
                <a:gd name="connsiteX153" fmla="*/ 3700367 w 4622752"/>
                <a:gd name="connsiteY153" fmla="*/ 1826707 h 1842923"/>
                <a:gd name="connsiteX154" fmla="*/ 3465695 w 4622752"/>
                <a:gd name="connsiteY154" fmla="*/ 1826707 h 1842923"/>
                <a:gd name="connsiteX155" fmla="*/ 3450111 w 4622752"/>
                <a:gd name="connsiteY155" fmla="*/ 1818045 h 1842923"/>
                <a:gd name="connsiteX156" fmla="*/ 3207876 w 4622752"/>
                <a:gd name="connsiteY156" fmla="*/ 1428841 h 1842923"/>
                <a:gd name="connsiteX157" fmla="*/ 2968053 w 4622752"/>
                <a:gd name="connsiteY157" fmla="*/ 1427733 h 1842923"/>
                <a:gd name="connsiteX158" fmla="*/ 2968053 w 4622752"/>
                <a:gd name="connsiteY158" fmla="*/ 1814463 h 1842923"/>
                <a:gd name="connsiteX159" fmla="*/ 2955794 w 4622752"/>
                <a:gd name="connsiteY159" fmla="*/ 1826707 h 1842923"/>
                <a:gd name="connsiteX160" fmla="*/ 2735207 w 4622752"/>
                <a:gd name="connsiteY160" fmla="*/ 1826707 h 1842923"/>
                <a:gd name="connsiteX161" fmla="*/ 2722948 w 4622752"/>
                <a:gd name="connsiteY161" fmla="*/ 1814463 h 1842923"/>
                <a:gd name="connsiteX162" fmla="*/ 2722948 w 4622752"/>
                <a:gd name="connsiteY162" fmla="*/ 614937 h 1842923"/>
                <a:gd name="connsiteX163" fmla="*/ 2735207 w 4622752"/>
                <a:gd name="connsiteY163" fmla="*/ 602693 h 1842923"/>
                <a:gd name="connsiteX164" fmla="*/ 3268712 w 4622752"/>
                <a:gd name="connsiteY164" fmla="*/ 602693 h 1842923"/>
                <a:gd name="connsiteX165" fmla="*/ 3690195 w 4622752"/>
                <a:gd name="connsiteY165" fmla="*/ 1009547 h 1842923"/>
                <a:gd name="connsiteX166" fmla="*/ 3450437 w 4622752"/>
                <a:gd name="connsiteY166" fmla="*/ 1389634 h 1842923"/>
                <a:gd name="connsiteX167" fmla="*/ 3710799 w 4622752"/>
                <a:gd name="connsiteY167" fmla="*/ 1807950 h 1842923"/>
                <a:gd name="connsiteX168" fmla="*/ 3700367 w 4622752"/>
                <a:gd name="connsiteY168" fmla="*/ 1826642 h 1842923"/>
                <a:gd name="connsiteX169" fmla="*/ 3459370 w 4622752"/>
                <a:gd name="connsiteY169" fmla="*/ 1015279 h 1842923"/>
                <a:gd name="connsiteX170" fmla="*/ 3277253 w 4622752"/>
                <a:gd name="connsiteY170" fmla="*/ 833376 h 1842923"/>
                <a:gd name="connsiteX171" fmla="*/ 2968053 w 4622752"/>
                <a:gd name="connsiteY171" fmla="*/ 833376 h 1842923"/>
                <a:gd name="connsiteX172" fmla="*/ 2968053 w 4622752"/>
                <a:gd name="connsiteY172" fmla="*/ 1197051 h 1842923"/>
                <a:gd name="connsiteX173" fmla="*/ 2968053 w 4622752"/>
                <a:gd name="connsiteY173" fmla="*/ 1197051 h 1842923"/>
                <a:gd name="connsiteX174" fmla="*/ 3277253 w 4622752"/>
                <a:gd name="connsiteY174" fmla="*/ 1197116 h 1842923"/>
                <a:gd name="connsiteX175" fmla="*/ 3459370 w 4622752"/>
                <a:gd name="connsiteY175" fmla="*/ 1015213 h 1842923"/>
                <a:gd name="connsiteX176" fmla="*/ 1617859 w 4622752"/>
                <a:gd name="connsiteY176" fmla="*/ 1301320 h 1842923"/>
                <a:gd name="connsiteX177" fmla="*/ 1608274 w 4622752"/>
                <a:gd name="connsiteY177" fmla="*/ 1214765 h 1842923"/>
                <a:gd name="connsiteX178" fmla="*/ 2005827 w 4622752"/>
                <a:gd name="connsiteY178" fmla="*/ 817681 h 1842923"/>
                <a:gd name="connsiteX179" fmla="*/ 2403380 w 4622752"/>
                <a:gd name="connsiteY179" fmla="*/ 1214765 h 1842923"/>
                <a:gd name="connsiteX180" fmla="*/ 2393795 w 4622752"/>
                <a:gd name="connsiteY180" fmla="*/ 1301320 h 1842923"/>
                <a:gd name="connsiteX181" fmla="*/ 2628727 w 4622752"/>
                <a:gd name="connsiteY181" fmla="*/ 1301320 h 1842923"/>
                <a:gd name="connsiteX182" fmla="*/ 2634726 w 4622752"/>
                <a:gd name="connsiteY182" fmla="*/ 1214765 h 1842923"/>
                <a:gd name="connsiteX183" fmla="*/ 2005827 w 4622752"/>
                <a:gd name="connsiteY183" fmla="*/ 586607 h 1842923"/>
                <a:gd name="connsiteX184" fmla="*/ 1376928 w 4622752"/>
                <a:gd name="connsiteY184" fmla="*/ 1214765 h 1842923"/>
                <a:gd name="connsiteX185" fmla="*/ 1382926 w 4622752"/>
                <a:gd name="connsiteY185" fmla="*/ 1301320 h 1842923"/>
                <a:gd name="connsiteX186" fmla="*/ 1617859 w 4622752"/>
                <a:gd name="connsiteY186" fmla="*/ 1301320 h 1842923"/>
                <a:gd name="connsiteX187" fmla="*/ 1433069 w 4622752"/>
                <a:gd name="connsiteY187" fmla="*/ 1474430 h 1842923"/>
                <a:gd name="connsiteX188" fmla="*/ 2005892 w 4622752"/>
                <a:gd name="connsiteY188" fmla="*/ 1842924 h 1842923"/>
                <a:gd name="connsiteX189" fmla="*/ 2578716 w 4622752"/>
                <a:gd name="connsiteY189" fmla="*/ 1474430 h 1842923"/>
                <a:gd name="connsiteX190" fmla="*/ 1433069 w 4622752"/>
                <a:gd name="connsiteY190" fmla="*/ 1474430 h 184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622752" h="1842923">
                  <a:moveTo>
                    <a:pt x="1288706" y="614937"/>
                  </a:moveTo>
                  <a:lnTo>
                    <a:pt x="1288706" y="1814398"/>
                  </a:lnTo>
                  <a:cubicBezTo>
                    <a:pt x="1288706" y="1821171"/>
                    <a:pt x="1283229" y="1826642"/>
                    <a:pt x="1276447" y="1826642"/>
                  </a:cubicBezTo>
                  <a:lnTo>
                    <a:pt x="1055860" y="1826642"/>
                  </a:lnTo>
                  <a:cubicBezTo>
                    <a:pt x="1049078" y="1826642"/>
                    <a:pt x="1043601" y="1821171"/>
                    <a:pt x="1043601" y="1814398"/>
                  </a:cubicBezTo>
                  <a:lnTo>
                    <a:pt x="1043601" y="985841"/>
                  </a:lnTo>
                  <a:lnTo>
                    <a:pt x="712687" y="1622661"/>
                  </a:lnTo>
                  <a:lnTo>
                    <a:pt x="574193" y="1622661"/>
                  </a:lnTo>
                  <a:lnTo>
                    <a:pt x="245039" y="985841"/>
                  </a:lnTo>
                  <a:lnTo>
                    <a:pt x="245039" y="1814398"/>
                  </a:lnTo>
                  <a:cubicBezTo>
                    <a:pt x="245039" y="1821171"/>
                    <a:pt x="239562" y="1826642"/>
                    <a:pt x="232781" y="1826642"/>
                  </a:cubicBezTo>
                  <a:lnTo>
                    <a:pt x="12258" y="1826642"/>
                  </a:lnTo>
                  <a:cubicBezTo>
                    <a:pt x="5477" y="1826642"/>
                    <a:pt x="0" y="1821171"/>
                    <a:pt x="0" y="1814398"/>
                  </a:cubicBezTo>
                  <a:lnTo>
                    <a:pt x="0" y="614937"/>
                  </a:lnTo>
                  <a:cubicBezTo>
                    <a:pt x="0" y="608164"/>
                    <a:pt x="5477" y="602693"/>
                    <a:pt x="12258" y="602693"/>
                  </a:cubicBezTo>
                  <a:lnTo>
                    <a:pt x="294269" y="602693"/>
                  </a:lnTo>
                  <a:cubicBezTo>
                    <a:pt x="301181" y="602693"/>
                    <a:pt x="307440" y="606536"/>
                    <a:pt x="310635" y="612658"/>
                  </a:cubicBezTo>
                  <a:lnTo>
                    <a:pt x="645266" y="1262309"/>
                  </a:lnTo>
                  <a:lnTo>
                    <a:pt x="981722" y="612593"/>
                  </a:lnTo>
                  <a:cubicBezTo>
                    <a:pt x="984852" y="606471"/>
                    <a:pt x="991177" y="602693"/>
                    <a:pt x="998023" y="602693"/>
                  </a:cubicBezTo>
                  <a:lnTo>
                    <a:pt x="1276512" y="602693"/>
                  </a:lnTo>
                  <a:cubicBezTo>
                    <a:pt x="1283294" y="602693"/>
                    <a:pt x="1288771" y="608164"/>
                    <a:pt x="1288771" y="614937"/>
                  </a:cubicBezTo>
                  <a:close/>
                  <a:moveTo>
                    <a:pt x="4074446" y="833311"/>
                  </a:moveTo>
                  <a:lnTo>
                    <a:pt x="4074446" y="833311"/>
                  </a:lnTo>
                  <a:cubicBezTo>
                    <a:pt x="4074446" y="833311"/>
                    <a:pt x="4610494" y="833311"/>
                    <a:pt x="4610494" y="833311"/>
                  </a:cubicBezTo>
                  <a:cubicBezTo>
                    <a:pt x="4617275" y="833311"/>
                    <a:pt x="4622753" y="827841"/>
                    <a:pt x="4622753" y="821067"/>
                  </a:cubicBezTo>
                  <a:lnTo>
                    <a:pt x="4622753" y="614937"/>
                  </a:lnTo>
                  <a:cubicBezTo>
                    <a:pt x="4622753" y="608164"/>
                    <a:pt x="4617275" y="602693"/>
                    <a:pt x="4610494" y="602693"/>
                  </a:cubicBezTo>
                  <a:lnTo>
                    <a:pt x="4074446" y="602693"/>
                  </a:lnTo>
                  <a:cubicBezTo>
                    <a:pt x="3907196" y="602693"/>
                    <a:pt x="3771635" y="738094"/>
                    <a:pt x="3771635" y="905147"/>
                  </a:cubicBezTo>
                  <a:lnTo>
                    <a:pt x="3771635" y="905147"/>
                  </a:lnTo>
                  <a:lnTo>
                    <a:pt x="3771635" y="1524188"/>
                  </a:lnTo>
                  <a:cubicBezTo>
                    <a:pt x="3771635" y="1691241"/>
                    <a:pt x="3907196" y="1826642"/>
                    <a:pt x="4074446" y="1826642"/>
                  </a:cubicBezTo>
                  <a:lnTo>
                    <a:pt x="4610494" y="1826642"/>
                  </a:lnTo>
                  <a:cubicBezTo>
                    <a:pt x="4617275" y="1826642"/>
                    <a:pt x="4622753" y="1821171"/>
                    <a:pt x="4622753" y="1814398"/>
                  </a:cubicBezTo>
                  <a:lnTo>
                    <a:pt x="4622753" y="1608268"/>
                  </a:lnTo>
                  <a:cubicBezTo>
                    <a:pt x="4622753" y="1601495"/>
                    <a:pt x="4617275" y="1596024"/>
                    <a:pt x="4610494" y="1596024"/>
                  </a:cubicBezTo>
                  <a:lnTo>
                    <a:pt x="4074446" y="1596024"/>
                  </a:lnTo>
                  <a:cubicBezTo>
                    <a:pt x="4042561" y="1596024"/>
                    <a:pt x="4016740" y="1570233"/>
                    <a:pt x="4016740" y="1538386"/>
                  </a:cubicBezTo>
                  <a:lnTo>
                    <a:pt x="4016740" y="1326394"/>
                  </a:lnTo>
                  <a:lnTo>
                    <a:pt x="4552788" y="1326394"/>
                  </a:lnTo>
                  <a:cubicBezTo>
                    <a:pt x="4559569" y="1326394"/>
                    <a:pt x="4565046" y="1320924"/>
                    <a:pt x="4565046" y="1314150"/>
                  </a:cubicBezTo>
                  <a:lnTo>
                    <a:pt x="4565046" y="1108021"/>
                  </a:lnTo>
                  <a:cubicBezTo>
                    <a:pt x="4565046" y="1101247"/>
                    <a:pt x="4559569" y="1095777"/>
                    <a:pt x="4552788" y="1095777"/>
                  </a:cubicBezTo>
                  <a:lnTo>
                    <a:pt x="4016740" y="1095777"/>
                  </a:lnTo>
                  <a:lnTo>
                    <a:pt x="4016740" y="890884"/>
                  </a:lnTo>
                  <a:cubicBezTo>
                    <a:pt x="4016740" y="859037"/>
                    <a:pt x="4042561" y="833246"/>
                    <a:pt x="4074446" y="833246"/>
                  </a:cubicBezTo>
                  <a:close/>
                  <a:moveTo>
                    <a:pt x="338543" y="94566"/>
                  </a:moveTo>
                  <a:lnTo>
                    <a:pt x="338543" y="12114"/>
                  </a:lnTo>
                  <a:cubicBezTo>
                    <a:pt x="338543" y="9574"/>
                    <a:pt x="336521" y="7555"/>
                    <a:pt x="333978" y="7555"/>
                  </a:cubicBezTo>
                  <a:lnTo>
                    <a:pt x="4564" y="7555"/>
                  </a:lnTo>
                  <a:cubicBezTo>
                    <a:pt x="2021" y="7555"/>
                    <a:pt x="0" y="9574"/>
                    <a:pt x="0" y="12114"/>
                  </a:cubicBezTo>
                  <a:lnTo>
                    <a:pt x="0" y="94566"/>
                  </a:lnTo>
                  <a:cubicBezTo>
                    <a:pt x="0" y="97106"/>
                    <a:pt x="2021" y="99125"/>
                    <a:pt x="4564" y="99125"/>
                  </a:cubicBezTo>
                  <a:lnTo>
                    <a:pt x="120563" y="99125"/>
                  </a:lnTo>
                  <a:lnTo>
                    <a:pt x="120563" y="435836"/>
                  </a:lnTo>
                  <a:cubicBezTo>
                    <a:pt x="120563" y="438376"/>
                    <a:pt x="122585" y="440395"/>
                    <a:pt x="125128" y="440395"/>
                  </a:cubicBezTo>
                  <a:lnTo>
                    <a:pt x="213285" y="440395"/>
                  </a:lnTo>
                  <a:cubicBezTo>
                    <a:pt x="215828" y="440395"/>
                    <a:pt x="217849" y="438376"/>
                    <a:pt x="217849" y="435836"/>
                  </a:cubicBezTo>
                  <a:lnTo>
                    <a:pt x="217849" y="99125"/>
                  </a:lnTo>
                  <a:lnTo>
                    <a:pt x="333848" y="99125"/>
                  </a:lnTo>
                  <a:cubicBezTo>
                    <a:pt x="336391" y="99125"/>
                    <a:pt x="338412" y="97106"/>
                    <a:pt x="338412" y="94566"/>
                  </a:cubicBezTo>
                  <a:close/>
                  <a:moveTo>
                    <a:pt x="747181" y="7555"/>
                  </a:moveTo>
                  <a:lnTo>
                    <a:pt x="659024" y="7555"/>
                  </a:lnTo>
                  <a:cubicBezTo>
                    <a:pt x="656481" y="7555"/>
                    <a:pt x="654460" y="9574"/>
                    <a:pt x="654460" y="12114"/>
                  </a:cubicBezTo>
                  <a:lnTo>
                    <a:pt x="654460" y="176887"/>
                  </a:lnTo>
                  <a:lnTo>
                    <a:pt x="480493" y="176887"/>
                  </a:lnTo>
                  <a:lnTo>
                    <a:pt x="480493" y="12114"/>
                  </a:lnTo>
                  <a:cubicBezTo>
                    <a:pt x="480493" y="9574"/>
                    <a:pt x="478472" y="7555"/>
                    <a:pt x="475929" y="7555"/>
                  </a:cubicBezTo>
                  <a:lnTo>
                    <a:pt x="387772" y="7555"/>
                  </a:lnTo>
                  <a:cubicBezTo>
                    <a:pt x="385229" y="7555"/>
                    <a:pt x="383208" y="9574"/>
                    <a:pt x="383208" y="12114"/>
                  </a:cubicBezTo>
                  <a:lnTo>
                    <a:pt x="383208" y="435771"/>
                  </a:lnTo>
                  <a:cubicBezTo>
                    <a:pt x="383208" y="438311"/>
                    <a:pt x="385229" y="440330"/>
                    <a:pt x="387772" y="440330"/>
                  </a:cubicBezTo>
                  <a:lnTo>
                    <a:pt x="475929" y="440330"/>
                  </a:lnTo>
                  <a:cubicBezTo>
                    <a:pt x="478472" y="440330"/>
                    <a:pt x="480493" y="438311"/>
                    <a:pt x="480493" y="435771"/>
                  </a:cubicBezTo>
                  <a:lnTo>
                    <a:pt x="480493" y="268457"/>
                  </a:lnTo>
                  <a:lnTo>
                    <a:pt x="654460" y="268457"/>
                  </a:lnTo>
                  <a:lnTo>
                    <a:pt x="654460" y="435771"/>
                  </a:lnTo>
                  <a:cubicBezTo>
                    <a:pt x="654460" y="438311"/>
                    <a:pt x="656481" y="440330"/>
                    <a:pt x="659024" y="440330"/>
                  </a:cubicBezTo>
                  <a:lnTo>
                    <a:pt x="747181" y="440330"/>
                  </a:lnTo>
                  <a:cubicBezTo>
                    <a:pt x="749724" y="440330"/>
                    <a:pt x="751745" y="438311"/>
                    <a:pt x="751745" y="435771"/>
                  </a:cubicBezTo>
                  <a:lnTo>
                    <a:pt x="751745" y="12114"/>
                  </a:lnTo>
                  <a:cubicBezTo>
                    <a:pt x="751745" y="9574"/>
                    <a:pt x="749724" y="7555"/>
                    <a:pt x="747181" y="7555"/>
                  </a:cubicBezTo>
                  <a:close/>
                  <a:moveTo>
                    <a:pt x="1029973" y="447950"/>
                  </a:moveTo>
                  <a:cubicBezTo>
                    <a:pt x="1159992" y="447950"/>
                    <a:pt x="1259233" y="351365"/>
                    <a:pt x="1259233" y="223975"/>
                  </a:cubicBezTo>
                  <a:cubicBezTo>
                    <a:pt x="1259233" y="96585"/>
                    <a:pt x="1159992" y="0"/>
                    <a:pt x="1029973" y="0"/>
                  </a:cubicBezTo>
                  <a:cubicBezTo>
                    <a:pt x="899955" y="0"/>
                    <a:pt x="800714" y="96585"/>
                    <a:pt x="800714" y="223975"/>
                  </a:cubicBezTo>
                  <a:cubicBezTo>
                    <a:pt x="800714" y="351365"/>
                    <a:pt x="899303" y="447950"/>
                    <a:pt x="1029973" y="447950"/>
                  </a:cubicBezTo>
                  <a:close/>
                  <a:moveTo>
                    <a:pt x="1029973" y="354491"/>
                  </a:moveTo>
                  <a:cubicBezTo>
                    <a:pt x="956488" y="354491"/>
                    <a:pt x="900607" y="298676"/>
                    <a:pt x="900607" y="224040"/>
                  </a:cubicBezTo>
                  <a:cubicBezTo>
                    <a:pt x="900607" y="149403"/>
                    <a:pt x="956488" y="93589"/>
                    <a:pt x="1029973" y="93589"/>
                  </a:cubicBezTo>
                  <a:cubicBezTo>
                    <a:pt x="1103459" y="93589"/>
                    <a:pt x="1159340" y="149403"/>
                    <a:pt x="1159340" y="224040"/>
                  </a:cubicBezTo>
                  <a:cubicBezTo>
                    <a:pt x="1159340" y="298676"/>
                    <a:pt x="1103459" y="354491"/>
                    <a:pt x="1029973" y="354491"/>
                  </a:cubicBezTo>
                  <a:close/>
                  <a:moveTo>
                    <a:pt x="1771481" y="7555"/>
                  </a:moveTo>
                  <a:lnTo>
                    <a:pt x="1662850" y="7555"/>
                  </a:lnTo>
                  <a:cubicBezTo>
                    <a:pt x="1659460" y="7555"/>
                    <a:pt x="1656395" y="9378"/>
                    <a:pt x="1654765" y="12374"/>
                  </a:cubicBezTo>
                  <a:lnTo>
                    <a:pt x="1542417" y="221435"/>
                  </a:lnTo>
                  <a:lnTo>
                    <a:pt x="1430722" y="12374"/>
                  </a:lnTo>
                  <a:cubicBezTo>
                    <a:pt x="1429157" y="9378"/>
                    <a:pt x="1426027" y="7555"/>
                    <a:pt x="1422636" y="7555"/>
                  </a:cubicBezTo>
                  <a:lnTo>
                    <a:pt x="1312114" y="7555"/>
                  </a:lnTo>
                  <a:cubicBezTo>
                    <a:pt x="1309571" y="7555"/>
                    <a:pt x="1307550" y="9574"/>
                    <a:pt x="1307550" y="12114"/>
                  </a:cubicBezTo>
                  <a:lnTo>
                    <a:pt x="1307550" y="435771"/>
                  </a:lnTo>
                  <a:cubicBezTo>
                    <a:pt x="1307550" y="438311"/>
                    <a:pt x="1309571" y="440330"/>
                    <a:pt x="1312114" y="440330"/>
                  </a:cubicBezTo>
                  <a:lnTo>
                    <a:pt x="1400271" y="440330"/>
                  </a:lnTo>
                  <a:cubicBezTo>
                    <a:pt x="1402814" y="440330"/>
                    <a:pt x="1404835" y="438311"/>
                    <a:pt x="1404835" y="435771"/>
                  </a:cubicBezTo>
                  <a:lnTo>
                    <a:pt x="1404835" y="162494"/>
                  </a:lnTo>
                  <a:lnTo>
                    <a:pt x="1514118" y="367647"/>
                  </a:lnTo>
                  <a:lnTo>
                    <a:pt x="1569412" y="367647"/>
                  </a:lnTo>
                  <a:lnTo>
                    <a:pt x="1678695" y="162494"/>
                  </a:lnTo>
                  <a:lnTo>
                    <a:pt x="1678695" y="435836"/>
                  </a:lnTo>
                  <a:cubicBezTo>
                    <a:pt x="1678695" y="438376"/>
                    <a:pt x="1680716" y="440395"/>
                    <a:pt x="1683259" y="440395"/>
                  </a:cubicBezTo>
                  <a:lnTo>
                    <a:pt x="1771416" y="440395"/>
                  </a:lnTo>
                  <a:cubicBezTo>
                    <a:pt x="1773959" y="440395"/>
                    <a:pt x="1775980" y="438376"/>
                    <a:pt x="1775980" y="435836"/>
                  </a:cubicBezTo>
                  <a:lnTo>
                    <a:pt x="1775980" y="12114"/>
                  </a:lnTo>
                  <a:cubicBezTo>
                    <a:pt x="1775980" y="9574"/>
                    <a:pt x="1773959" y="7555"/>
                    <a:pt x="1771416" y="7555"/>
                  </a:cubicBezTo>
                  <a:close/>
                  <a:moveTo>
                    <a:pt x="2141909" y="434338"/>
                  </a:moveTo>
                  <a:cubicBezTo>
                    <a:pt x="2143213" y="437985"/>
                    <a:pt x="2146669" y="440460"/>
                    <a:pt x="2150582" y="440460"/>
                  </a:cubicBezTo>
                  <a:lnTo>
                    <a:pt x="2244281" y="440460"/>
                  </a:lnTo>
                  <a:cubicBezTo>
                    <a:pt x="2247476" y="440460"/>
                    <a:pt x="2249693" y="437269"/>
                    <a:pt x="2248584" y="434273"/>
                  </a:cubicBezTo>
                  <a:lnTo>
                    <a:pt x="2089745" y="13481"/>
                  </a:lnTo>
                  <a:cubicBezTo>
                    <a:pt x="2088376" y="9899"/>
                    <a:pt x="2084986" y="7555"/>
                    <a:pt x="2081138" y="7555"/>
                  </a:cubicBezTo>
                  <a:lnTo>
                    <a:pt x="1978897" y="7555"/>
                  </a:lnTo>
                  <a:cubicBezTo>
                    <a:pt x="1975050" y="7555"/>
                    <a:pt x="1971660" y="9899"/>
                    <a:pt x="1970291" y="13481"/>
                  </a:cubicBezTo>
                  <a:lnTo>
                    <a:pt x="1812169" y="434208"/>
                  </a:lnTo>
                  <a:cubicBezTo>
                    <a:pt x="1811061" y="437203"/>
                    <a:pt x="1813277" y="440395"/>
                    <a:pt x="1816472" y="440395"/>
                  </a:cubicBezTo>
                  <a:lnTo>
                    <a:pt x="1907629" y="440395"/>
                  </a:lnTo>
                  <a:cubicBezTo>
                    <a:pt x="1911541" y="440395"/>
                    <a:pt x="1914997" y="437985"/>
                    <a:pt x="1916301" y="434273"/>
                  </a:cubicBezTo>
                  <a:lnTo>
                    <a:pt x="1941144" y="364456"/>
                  </a:lnTo>
                  <a:lnTo>
                    <a:pt x="2117001" y="364456"/>
                  </a:lnTo>
                  <a:lnTo>
                    <a:pt x="2141844" y="434273"/>
                  </a:lnTo>
                  <a:close/>
                  <a:moveTo>
                    <a:pt x="1972638" y="274840"/>
                  </a:moveTo>
                  <a:lnTo>
                    <a:pt x="2029170" y="114886"/>
                  </a:lnTo>
                  <a:lnTo>
                    <a:pt x="2085703" y="274840"/>
                  </a:lnTo>
                  <a:lnTo>
                    <a:pt x="1972638" y="274840"/>
                  </a:lnTo>
                  <a:close/>
                  <a:moveTo>
                    <a:pt x="2248062" y="382952"/>
                  </a:moveTo>
                  <a:cubicBezTo>
                    <a:pt x="2293380" y="422224"/>
                    <a:pt x="2363344" y="448015"/>
                    <a:pt x="2429005" y="448015"/>
                  </a:cubicBezTo>
                  <a:cubicBezTo>
                    <a:pt x="2525704" y="448015"/>
                    <a:pt x="2600494" y="394089"/>
                    <a:pt x="2600494" y="314372"/>
                  </a:cubicBezTo>
                  <a:cubicBezTo>
                    <a:pt x="2600494" y="213359"/>
                    <a:pt x="2479278" y="183270"/>
                    <a:pt x="2440938" y="175129"/>
                  </a:cubicBezTo>
                  <a:cubicBezTo>
                    <a:pt x="2401359" y="166988"/>
                    <a:pt x="2361779" y="153832"/>
                    <a:pt x="2361779" y="125567"/>
                  </a:cubicBezTo>
                  <a:cubicBezTo>
                    <a:pt x="2361779" y="102967"/>
                    <a:pt x="2389426" y="86685"/>
                    <a:pt x="2428354" y="86685"/>
                  </a:cubicBezTo>
                  <a:cubicBezTo>
                    <a:pt x="2467281" y="86685"/>
                    <a:pt x="2507512" y="101925"/>
                    <a:pt x="2533007" y="123808"/>
                  </a:cubicBezTo>
                  <a:cubicBezTo>
                    <a:pt x="2535159" y="125632"/>
                    <a:pt x="2538354" y="125241"/>
                    <a:pt x="2539853" y="122766"/>
                  </a:cubicBezTo>
                  <a:lnTo>
                    <a:pt x="2580215" y="56661"/>
                  </a:lnTo>
                  <a:cubicBezTo>
                    <a:pt x="2581389" y="54773"/>
                    <a:pt x="2581063" y="52298"/>
                    <a:pt x="2579433" y="50800"/>
                  </a:cubicBezTo>
                  <a:cubicBezTo>
                    <a:pt x="2547091" y="21362"/>
                    <a:pt x="2493623" y="65"/>
                    <a:pt x="2428940" y="65"/>
                  </a:cubicBezTo>
                  <a:cubicBezTo>
                    <a:pt x="2329047" y="65"/>
                    <a:pt x="2261886" y="51516"/>
                    <a:pt x="2261886" y="129279"/>
                  </a:cubicBezTo>
                  <a:cubicBezTo>
                    <a:pt x="2261886" y="207042"/>
                    <a:pt x="2326569" y="246574"/>
                    <a:pt x="2413226" y="267285"/>
                  </a:cubicBezTo>
                  <a:cubicBezTo>
                    <a:pt x="2459065" y="278552"/>
                    <a:pt x="2500535" y="288582"/>
                    <a:pt x="2500535" y="318736"/>
                  </a:cubicBezTo>
                  <a:cubicBezTo>
                    <a:pt x="2500535" y="344461"/>
                    <a:pt x="2467281" y="361395"/>
                    <a:pt x="2428288" y="361395"/>
                  </a:cubicBezTo>
                  <a:cubicBezTo>
                    <a:pt x="2384080" y="361395"/>
                    <a:pt x="2334002" y="340358"/>
                    <a:pt x="2298987" y="309618"/>
                  </a:cubicBezTo>
                  <a:cubicBezTo>
                    <a:pt x="2296901" y="307794"/>
                    <a:pt x="2293836" y="308185"/>
                    <a:pt x="2292271" y="310465"/>
                  </a:cubicBezTo>
                  <a:lnTo>
                    <a:pt x="2247215" y="376830"/>
                  </a:lnTo>
                  <a:cubicBezTo>
                    <a:pt x="2245911" y="378784"/>
                    <a:pt x="2246172" y="381389"/>
                    <a:pt x="2247997" y="382952"/>
                  </a:cubicBezTo>
                  <a:close/>
                  <a:moveTo>
                    <a:pt x="3700367" y="1826707"/>
                  </a:moveTo>
                  <a:lnTo>
                    <a:pt x="3465695" y="1826707"/>
                  </a:lnTo>
                  <a:cubicBezTo>
                    <a:pt x="3459370" y="1826707"/>
                    <a:pt x="3453437" y="1823451"/>
                    <a:pt x="3450111" y="1818045"/>
                  </a:cubicBezTo>
                  <a:lnTo>
                    <a:pt x="3207876" y="1428841"/>
                  </a:lnTo>
                  <a:lnTo>
                    <a:pt x="2968053" y="1427733"/>
                  </a:lnTo>
                  <a:lnTo>
                    <a:pt x="2968053" y="1814463"/>
                  </a:lnTo>
                  <a:cubicBezTo>
                    <a:pt x="2968053" y="1821236"/>
                    <a:pt x="2962576" y="1826707"/>
                    <a:pt x="2955794" y="1826707"/>
                  </a:cubicBezTo>
                  <a:lnTo>
                    <a:pt x="2735207" y="1826707"/>
                  </a:lnTo>
                  <a:cubicBezTo>
                    <a:pt x="2728426" y="1826707"/>
                    <a:pt x="2722948" y="1821236"/>
                    <a:pt x="2722948" y="1814463"/>
                  </a:cubicBezTo>
                  <a:lnTo>
                    <a:pt x="2722948" y="614937"/>
                  </a:lnTo>
                  <a:cubicBezTo>
                    <a:pt x="2722948" y="608164"/>
                    <a:pt x="2728426" y="602693"/>
                    <a:pt x="2735207" y="602693"/>
                  </a:cubicBezTo>
                  <a:lnTo>
                    <a:pt x="3268712" y="602693"/>
                  </a:lnTo>
                  <a:cubicBezTo>
                    <a:pt x="3496015" y="602693"/>
                    <a:pt x="3687195" y="782512"/>
                    <a:pt x="3690195" y="1009547"/>
                  </a:cubicBezTo>
                  <a:cubicBezTo>
                    <a:pt x="3692412" y="1177968"/>
                    <a:pt x="3593561" y="1323464"/>
                    <a:pt x="3450437" y="1389634"/>
                  </a:cubicBezTo>
                  <a:lnTo>
                    <a:pt x="3710799" y="1807950"/>
                  </a:lnTo>
                  <a:cubicBezTo>
                    <a:pt x="3715885" y="1816091"/>
                    <a:pt x="3710017" y="1826642"/>
                    <a:pt x="3700367" y="1826642"/>
                  </a:cubicBezTo>
                  <a:close/>
                  <a:moveTo>
                    <a:pt x="3459370" y="1015279"/>
                  </a:moveTo>
                  <a:cubicBezTo>
                    <a:pt x="3459370" y="914851"/>
                    <a:pt x="3377864" y="833376"/>
                    <a:pt x="3277253" y="833376"/>
                  </a:cubicBezTo>
                  <a:lnTo>
                    <a:pt x="2968053" y="833376"/>
                  </a:lnTo>
                  <a:lnTo>
                    <a:pt x="2968053" y="1197051"/>
                  </a:lnTo>
                  <a:lnTo>
                    <a:pt x="2968053" y="1197051"/>
                  </a:lnTo>
                  <a:cubicBezTo>
                    <a:pt x="2968053" y="1197051"/>
                    <a:pt x="3277253" y="1197116"/>
                    <a:pt x="3277253" y="1197116"/>
                  </a:cubicBezTo>
                  <a:cubicBezTo>
                    <a:pt x="3377799" y="1197116"/>
                    <a:pt x="3459370" y="1115706"/>
                    <a:pt x="3459370" y="1015213"/>
                  </a:cubicBezTo>
                  <a:close/>
                  <a:moveTo>
                    <a:pt x="1617859" y="1301320"/>
                  </a:moveTo>
                  <a:cubicBezTo>
                    <a:pt x="1611665" y="1273445"/>
                    <a:pt x="1608274" y="1244529"/>
                    <a:pt x="1608274" y="1214765"/>
                  </a:cubicBezTo>
                  <a:cubicBezTo>
                    <a:pt x="1608274" y="995415"/>
                    <a:pt x="1786283" y="817681"/>
                    <a:pt x="2005827" y="817681"/>
                  </a:cubicBezTo>
                  <a:cubicBezTo>
                    <a:pt x="2225371" y="817681"/>
                    <a:pt x="2403380" y="995480"/>
                    <a:pt x="2403380" y="1214765"/>
                  </a:cubicBezTo>
                  <a:cubicBezTo>
                    <a:pt x="2403380" y="1244529"/>
                    <a:pt x="2399989" y="1273445"/>
                    <a:pt x="2393795" y="1301320"/>
                  </a:cubicBezTo>
                  <a:lnTo>
                    <a:pt x="2628727" y="1301320"/>
                  </a:lnTo>
                  <a:cubicBezTo>
                    <a:pt x="2632640" y="1273055"/>
                    <a:pt x="2634726" y="1244138"/>
                    <a:pt x="2634726" y="1214765"/>
                  </a:cubicBezTo>
                  <a:cubicBezTo>
                    <a:pt x="2634726" y="867829"/>
                    <a:pt x="2353173" y="586607"/>
                    <a:pt x="2005827" y="586607"/>
                  </a:cubicBezTo>
                  <a:cubicBezTo>
                    <a:pt x="1658482" y="586607"/>
                    <a:pt x="1376928" y="867829"/>
                    <a:pt x="1376928" y="1214765"/>
                  </a:cubicBezTo>
                  <a:cubicBezTo>
                    <a:pt x="1376928" y="1244138"/>
                    <a:pt x="1379014" y="1272990"/>
                    <a:pt x="1382926" y="1301320"/>
                  </a:cubicBezTo>
                  <a:lnTo>
                    <a:pt x="1617859" y="1301320"/>
                  </a:lnTo>
                  <a:close/>
                  <a:moveTo>
                    <a:pt x="1433069" y="1474430"/>
                  </a:moveTo>
                  <a:cubicBezTo>
                    <a:pt x="1531984" y="1691762"/>
                    <a:pt x="1751268" y="1842924"/>
                    <a:pt x="2005892" y="1842924"/>
                  </a:cubicBezTo>
                  <a:cubicBezTo>
                    <a:pt x="2260517" y="1842924"/>
                    <a:pt x="2479800" y="1691762"/>
                    <a:pt x="2578716" y="1474430"/>
                  </a:cubicBezTo>
                  <a:lnTo>
                    <a:pt x="1433069" y="1474430"/>
                  </a:ln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D9ECE8B-9D83-C24E-59FA-54B253418D9F}"/>
                </a:ext>
              </a:extLst>
            </p:cNvPr>
            <p:cNvSpPr/>
            <p:nvPr/>
          </p:nvSpPr>
          <p:spPr>
            <a:xfrm>
              <a:off x="5813131" y="2685493"/>
              <a:ext cx="2376256" cy="1224078"/>
            </a:xfrm>
            <a:custGeom>
              <a:avLst/>
              <a:gdLst>
                <a:gd name="connsiteX0" fmla="*/ 16850 w 2376256"/>
                <a:gd name="connsiteY0" fmla="*/ 171547 h 1224078"/>
                <a:gd name="connsiteX1" fmla="*/ 16850 w 2376256"/>
                <a:gd name="connsiteY1" fmla="*/ 7555 h 1224078"/>
                <a:gd name="connsiteX2" fmla="*/ 19654 w 2376256"/>
                <a:gd name="connsiteY2" fmla="*/ 4754 h 1224078"/>
                <a:gd name="connsiteX3" fmla="*/ 64189 w 2376256"/>
                <a:gd name="connsiteY3" fmla="*/ 4754 h 1224078"/>
                <a:gd name="connsiteX4" fmla="*/ 66993 w 2376256"/>
                <a:gd name="connsiteY4" fmla="*/ 7555 h 1224078"/>
                <a:gd name="connsiteX5" fmla="*/ 66993 w 2376256"/>
                <a:gd name="connsiteY5" fmla="*/ 166402 h 1224078"/>
                <a:gd name="connsiteX6" fmla="*/ 133371 w 2376256"/>
                <a:gd name="connsiteY6" fmla="*/ 240257 h 1224078"/>
                <a:gd name="connsiteX7" fmla="*/ 199358 w 2376256"/>
                <a:gd name="connsiteY7" fmla="*/ 166402 h 1224078"/>
                <a:gd name="connsiteX8" fmla="*/ 199358 w 2376256"/>
                <a:gd name="connsiteY8" fmla="*/ 7555 h 1224078"/>
                <a:gd name="connsiteX9" fmla="*/ 202162 w 2376256"/>
                <a:gd name="connsiteY9" fmla="*/ 4754 h 1224078"/>
                <a:gd name="connsiteX10" fmla="*/ 247088 w 2376256"/>
                <a:gd name="connsiteY10" fmla="*/ 4754 h 1224078"/>
                <a:gd name="connsiteX11" fmla="*/ 249892 w 2376256"/>
                <a:gd name="connsiteY11" fmla="*/ 7555 h 1224078"/>
                <a:gd name="connsiteX12" fmla="*/ 249892 w 2376256"/>
                <a:gd name="connsiteY12" fmla="*/ 171547 h 1224078"/>
                <a:gd name="connsiteX13" fmla="*/ 133371 w 2376256"/>
                <a:gd name="connsiteY13" fmla="*/ 287540 h 1224078"/>
                <a:gd name="connsiteX14" fmla="*/ 16850 w 2376256"/>
                <a:gd name="connsiteY14" fmla="*/ 171547 h 1224078"/>
                <a:gd name="connsiteX15" fmla="*/ 315814 w 2376256"/>
                <a:gd name="connsiteY15" fmla="*/ 4754 h 1224078"/>
                <a:gd name="connsiteX16" fmla="*/ 362892 w 2376256"/>
                <a:gd name="connsiteY16" fmla="*/ 4754 h 1224078"/>
                <a:gd name="connsiteX17" fmla="*/ 365174 w 2376256"/>
                <a:gd name="connsiteY17" fmla="*/ 5927 h 1224078"/>
                <a:gd name="connsiteX18" fmla="*/ 503082 w 2376256"/>
                <a:gd name="connsiteY18" fmla="*/ 200529 h 1224078"/>
                <a:gd name="connsiteX19" fmla="*/ 503082 w 2376256"/>
                <a:gd name="connsiteY19" fmla="*/ 7490 h 1224078"/>
                <a:gd name="connsiteX20" fmla="*/ 505885 w 2376256"/>
                <a:gd name="connsiteY20" fmla="*/ 4689 h 1224078"/>
                <a:gd name="connsiteX21" fmla="*/ 550420 w 2376256"/>
                <a:gd name="connsiteY21" fmla="*/ 4689 h 1224078"/>
                <a:gd name="connsiteX22" fmla="*/ 553224 w 2376256"/>
                <a:gd name="connsiteY22" fmla="*/ 7490 h 1224078"/>
                <a:gd name="connsiteX23" fmla="*/ 553224 w 2376256"/>
                <a:gd name="connsiteY23" fmla="*/ 279920 h 1224078"/>
                <a:gd name="connsiteX24" fmla="*/ 550420 w 2376256"/>
                <a:gd name="connsiteY24" fmla="*/ 282720 h 1224078"/>
                <a:gd name="connsiteX25" fmla="*/ 503342 w 2376256"/>
                <a:gd name="connsiteY25" fmla="*/ 282720 h 1224078"/>
                <a:gd name="connsiteX26" fmla="*/ 501060 w 2376256"/>
                <a:gd name="connsiteY26" fmla="*/ 281548 h 1224078"/>
                <a:gd name="connsiteX27" fmla="*/ 363152 w 2376256"/>
                <a:gd name="connsiteY27" fmla="*/ 86555 h 1224078"/>
                <a:gd name="connsiteX28" fmla="*/ 363152 w 2376256"/>
                <a:gd name="connsiteY28" fmla="*/ 279985 h 1224078"/>
                <a:gd name="connsiteX29" fmla="*/ 360349 w 2376256"/>
                <a:gd name="connsiteY29" fmla="*/ 282785 h 1224078"/>
                <a:gd name="connsiteX30" fmla="*/ 315814 w 2376256"/>
                <a:gd name="connsiteY30" fmla="*/ 282785 h 1224078"/>
                <a:gd name="connsiteX31" fmla="*/ 313010 w 2376256"/>
                <a:gd name="connsiteY31" fmla="*/ 279985 h 1224078"/>
                <a:gd name="connsiteX32" fmla="*/ 313010 w 2376256"/>
                <a:gd name="connsiteY32" fmla="*/ 7555 h 1224078"/>
                <a:gd name="connsiteX33" fmla="*/ 315814 w 2376256"/>
                <a:gd name="connsiteY33" fmla="*/ 4754 h 1224078"/>
                <a:gd name="connsiteX34" fmla="*/ 622732 w 2376256"/>
                <a:gd name="connsiteY34" fmla="*/ 4754 h 1224078"/>
                <a:gd name="connsiteX35" fmla="*/ 667267 w 2376256"/>
                <a:gd name="connsiteY35" fmla="*/ 4754 h 1224078"/>
                <a:gd name="connsiteX36" fmla="*/ 670071 w 2376256"/>
                <a:gd name="connsiteY36" fmla="*/ 7555 h 1224078"/>
                <a:gd name="connsiteX37" fmla="*/ 670071 w 2376256"/>
                <a:gd name="connsiteY37" fmla="*/ 279985 h 1224078"/>
                <a:gd name="connsiteX38" fmla="*/ 667267 w 2376256"/>
                <a:gd name="connsiteY38" fmla="*/ 282785 h 1224078"/>
                <a:gd name="connsiteX39" fmla="*/ 622732 w 2376256"/>
                <a:gd name="connsiteY39" fmla="*/ 282785 h 1224078"/>
                <a:gd name="connsiteX40" fmla="*/ 619928 w 2376256"/>
                <a:gd name="connsiteY40" fmla="*/ 279985 h 1224078"/>
                <a:gd name="connsiteX41" fmla="*/ 619928 w 2376256"/>
                <a:gd name="connsiteY41" fmla="*/ 7555 h 1224078"/>
                <a:gd name="connsiteX42" fmla="*/ 622732 w 2376256"/>
                <a:gd name="connsiteY42" fmla="*/ 4754 h 1224078"/>
                <a:gd name="connsiteX43" fmla="*/ 711867 w 2376256"/>
                <a:gd name="connsiteY43" fmla="*/ 4754 h 1224078"/>
                <a:gd name="connsiteX44" fmla="*/ 759206 w 2376256"/>
                <a:gd name="connsiteY44" fmla="*/ 4754 h 1224078"/>
                <a:gd name="connsiteX45" fmla="*/ 761814 w 2376256"/>
                <a:gd name="connsiteY45" fmla="*/ 6578 h 1224078"/>
                <a:gd name="connsiteX46" fmla="*/ 841885 w 2376256"/>
                <a:gd name="connsiteY46" fmla="*/ 223193 h 1224078"/>
                <a:gd name="connsiteX47" fmla="*/ 922348 w 2376256"/>
                <a:gd name="connsiteY47" fmla="*/ 6578 h 1224078"/>
                <a:gd name="connsiteX48" fmla="*/ 924956 w 2376256"/>
                <a:gd name="connsiteY48" fmla="*/ 4754 h 1224078"/>
                <a:gd name="connsiteX49" fmla="*/ 972295 w 2376256"/>
                <a:gd name="connsiteY49" fmla="*/ 4754 h 1224078"/>
                <a:gd name="connsiteX50" fmla="*/ 974903 w 2376256"/>
                <a:gd name="connsiteY50" fmla="*/ 8532 h 1224078"/>
                <a:gd name="connsiteX51" fmla="*/ 871227 w 2376256"/>
                <a:gd name="connsiteY51" fmla="*/ 280962 h 1224078"/>
                <a:gd name="connsiteX52" fmla="*/ 868619 w 2376256"/>
                <a:gd name="connsiteY52" fmla="*/ 282720 h 1224078"/>
                <a:gd name="connsiteX53" fmla="*/ 815608 w 2376256"/>
                <a:gd name="connsiteY53" fmla="*/ 282720 h 1224078"/>
                <a:gd name="connsiteX54" fmla="*/ 812999 w 2376256"/>
                <a:gd name="connsiteY54" fmla="*/ 280962 h 1224078"/>
                <a:gd name="connsiteX55" fmla="*/ 709324 w 2376256"/>
                <a:gd name="connsiteY55" fmla="*/ 8532 h 1224078"/>
                <a:gd name="connsiteX56" fmla="*/ 711932 w 2376256"/>
                <a:gd name="connsiteY56" fmla="*/ 4754 h 1224078"/>
                <a:gd name="connsiteX57" fmla="*/ 1016764 w 2376256"/>
                <a:gd name="connsiteY57" fmla="*/ 4754 h 1224078"/>
                <a:gd name="connsiteX58" fmla="*/ 1206445 w 2376256"/>
                <a:gd name="connsiteY58" fmla="*/ 4754 h 1224078"/>
                <a:gd name="connsiteX59" fmla="*/ 1209249 w 2376256"/>
                <a:gd name="connsiteY59" fmla="*/ 7555 h 1224078"/>
                <a:gd name="connsiteX60" fmla="*/ 1209249 w 2376256"/>
                <a:gd name="connsiteY60" fmla="*/ 48455 h 1224078"/>
                <a:gd name="connsiteX61" fmla="*/ 1206445 w 2376256"/>
                <a:gd name="connsiteY61" fmla="*/ 51256 h 1224078"/>
                <a:gd name="connsiteX62" fmla="*/ 1064103 w 2376256"/>
                <a:gd name="connsiteY62" fmla="*/ 51256 h 1224078"/>
                <a:gd name="connsiteX63" fmla="*/ 1064103 w 2376256"/>
                <a:gd name="connsiteY63" fmla="*/ 115602 h 1224078"/>
                <a:gd name="connsiteX64" fmla="*/ 1187796 w 2376256"/>
                <a:gd name="connsiteY64" fmla="*/ 115602 h 1224078"/>
                <a:gd name="connsiteX65" fmla="*/ 1190600 w 2376256"/>
                <a:gd name="connsiteY65" fmla="*/ 118402 h 1224078"/>
                <a:gd name="connsiteX66" fmla="*/ 1190600 w 2376256"/>
                <a:gd name="connsiteY66" fmla="*/ 158912 h 1224078"/>
                <a:gd name="connsiteX67" fmla="*/ 1187796 w 2376256"/>
                <a:gd name="connsiteY67" fmla="*/ 161713 h 1224078"/>
                <a:gd name="connsiteX68" fmla="*/ 1064103 w 2376256"/>
                <a:gd name="connsiteY68" fmla="*/ 161713 h 1224078"/>
                <a:gd name="connsiteX69" fmla="*/ 1064103 w 2376256"/>
                <a:gd name="connsiteY69" fmla="*/ 236349 h 1224078"/>
                <a:gd name="connsiteX70" fmla="*/ 1206445 w 2376256"/>
                <a:gd name="connsiteY70" fmla="*/ 236349 h 1224078"/>
                <a:gd name="connsiteX71" fmla="*/ 1209249 w 2376256"/>
                <a:gd name="connsiteY71" fmla="*/ 239150 h 1224078"/>
                <a:gd name="connsiteX72" fmla="*/ 1209249 w 2376256"/>
                <a:gd name="connsiteY72" fmla="*/ 280050 h 1224078"/>
                <a:gd name="connsiteX73" fmla="*/ 1206445 w 2376256"/>
                <a:gd name="connsiteY73" fmla="*/ 282850 h 1224078"/>
                <a:gd name="connsiteX74" fmla="*/ 1016764 w 2376256"/>
                <a:gd name="connsiteY74" fmla="*/ 282850 h 1224078"/>
                <a:gd name="connsiteX75" fmla="*/ 1013960 w 2376256"/>
                <a:gd name="connsiteY75" fmla="*/ 280050 h 1224078"/>
                <a:gd name="connsiteX76" fmla="*/ 1013960 w 2376256"/>
                <a:gd name="connsiteY76" fmla="*/ 7620 h 1224078"/>
                <a:gd name="connsiteX77" fmla="*/ 1016764 w 2376256"/>
                <a:gd name="connsiteY77" fmla="*/ 4819 h 1224078"/>
                <a:gd name="connsiteX78" fmla="*/ 1266042 w 2376256"/>
                <a:gd name="connsiteY78" fmla="*/ 7555 h 1224078"/>
                <a:gd name="connsiteX79" fmla="*/ 1268846 w 2376256"/>
                <a:gd name="connsiteY79" fmla="*/ 4754 h 1224078"/>
                <a:gd name="connsiteX80" fmla="*/ 1381780 w 2376256"/>
                <a:gd name="connsiteY80" fmla="*/ 4754 h 1224078"/>
                <a:gd name="connsiteX81" fmla="*/ 1479587 w 2376256"/>
                <a:gd name="connsiteY81" fmla="*/ 92547 h 1224078"/>
                <a:gd name="connsiteX82" fmla="*/ 1411579 w 2376256"/>
                <a:gd name="connsiteY82" fmla="*/ 176757 h 1224078"/>
                <a:gd name="connsiteX83" fmla="*/ 1488520 w 2376256"/>
                <a:gd name="connsiteY83" fmla="*/ 278357 h 1224078"/>
                <a:gd name="connsiteX84" fmla="*/ 1486303 w 2376256"/>
                <a:gd name="connsiteY84" fmla="*/ 282785 h 1224078"/>
                <a:gd name="connsiteX85" fmla="*/ 1432445 w 2376256"/>
                <a:gd name="connsiteY85" fmla="*/ 282785 h 1224078"/>
                <a:gd name="connsiteX86" fmla="*/ 1430227 w 2376256"/>
                <a:gd name="connsiteY86" fmla="*/ 281678 h 1224078"/>
                <a:gd name="connsiteX87" fmla="*/ 1355111 w 2376256"/>
                <a:gd name="connsiteY87" fmla="*/ 179948 h 1224078"/>
                <a:gd name="connsiteX88" fmla="*/ 1316119 w 2376256"/>
                <a:gd name="connsiteY88" fmla="*/ 179948 h 1224078"/>
                <a:gd name="connsiteX89" fmla="*/ 1316119 w 2376256"/>
                <a:gd name="connsiteY89" fmla="*/ 280050 h 1224078"/>
                <a:gd name="connsiteX90" fmla="*/ 1313315 w 2376256"/>
                <a:gd name="connsiteY90" fmla="*/ 282850 h 1224078"/>
                <a:gd name="connsiteX91" fmla="*/ 1268781 w 2376256"/>
                <a:gd name="connsiteY91" fmla="*/ 282850 h 1224078"/>
                <a:gd name="connsiteX92" fmla="*/ 1265977 w 2376256"/>
                <a:gd name="connsiteY92" fmla="*/ 280050 h 1224078"/>
                <a:gd name="connsiteX93" fmla="*/ 1265977 w 2376256"/>
                <a:gd name="connsiteY93" fmla="*/ 7620 h 1224078"/>
                <a:gd name="connsiteX94" fmla="*/ 1376955 w 2376256"/>
                <a:gd name="connsiteY94" fmla="*/ 133447 h 1224078"/>
                <a:gd name="connsiteX95" fmla="*/ 1427880 w 2376256"/>
                <a:gd name="connsiteY95" fmla="*/ 92547 h 1224078"/>
                <a:gd name="connsiteX96" fmla="*/ 1376955 w 2376256"/>
                <a:gd name="connsiteY96" fmla="*/ 51646 h 1224078"/>
                <a:gd name="connsiteX97" fmla="*/ 1316119 w 2376256"/>
                <a:gd name="connsiteY97" fmla="*/ 51646 h 1224078"/>
                <a:gd name="connsiteX98" fmla="*/ 1316119 w 2376256"/>
                <a:gd name="connsiteY98" fmla="*/ 133447 h 1224078"/>
                <a:gd name="connsiteX99" fmla="*/ 1376955 w 2376256"/>
                <a:gd name="connsiteY99" fmla="*/ 133447 h 1224078"/>
                <a:gd name="connsiteX100" fmla="*/ 1521319 w 2376256"/>
                <a:gd name="connsiteY100" fmla="*/ 248398 h 1224078"/>
                <a:gd name="connsiteX101" fmla="*/ 1547139 w 2376256"/>
                <a:gd name="connsiteY101" fmla="*/ 213489 h 1224078"/>
                <a:gd name="connsiteX102" fmla="*/ 1550986 w 2376256"/>
                <a:gd name="connsiteY102" fmla="*/ 212903 h 1224078"/>
                <a:gd name="connsiteX103" fmla="*/ 1631058 w 2376256"/>
                <a:gd name="connsiteY103" fmla="*/ 241820 h 1224078"/>
                <a:gd name="connsiteX104" fmla="*/ 1683939 w 2376256"/>
                <a:gd name="connsiteY104" fmla="*/ 204111 h 1224078"/>
                <a:gd name="connsiteX105" fmla="*/ 1642208 w 2376256"/>
                <a:gd name="connsiteY105" fmla="*/ 167965 h 1224078"/>
                <a:gd name="connsiteX106" fmla="*/ 1593304 w 2376256"/>
                <a:gd name="connsiteY106" fmla="*/ 156437 h 1224078"/>
                <a:gd name="connsiteX107" fmla="*/ 1524904 w 2376256"/>
                <a:gd name="connsiteY107" fmla="*/ 83364 h 1224078"/>
                <a:gd name="connsiteX108" fmla="*/ 1627080 w 2376256"/>
                <a:gd name="connsiteY108" fmla="*/ 0 h 1224078"/>
                <a:gd name="connsiteX109" fmla="*/ 1726843 w 2376256"/>
                <a:gd name="connsiteY109" fmla="*/ 36993 h 1224078"/>
                <a:gd name="connsiteX110" fmla="*/ 1726974 w 2376256"/>
                <a:gd name="connsiteY110" fmla="*/ 40965 h 1224078"/>
                <a:gd name="connsiteX111" fmla="*/ 1698088 w 2376256"/>
                <a:gd name="connsiteY111" fmla="*/ 71901 h 1224078"/>
                <a:gd name="connsiteX112" fmla="*/ 1694241 w 2376256"/>
                <a:gd name="connsiteY112" fmla="*/ 72031 h 1224078"/>
                <a:gd name="connsiteX113" fmla="*/ 1626298 w 2376256"/>
                <a:gd name="connsiteY113" fmla="*/ 45264 h 1224078"/>
                <a:gd name="connsiteX114" fmla="*/ 1575373 w 2376256"/>
                <a:gd name="connsiteY114" fmla="*/ 80238 h 1224078"/>
                <a:gd name="connsiteX115" fmla="*/ 1617886 w 2376256"/>
                <a:gd name="connsiteY115" fmla="*/ 114365 h 1224078"/>
                <a:gd name="connsiteX116" fmla="*/ 1666790 w 2376256"/>
                <a:gd name="connsiteY116" fmla="*/ 125892 h 1224078"/>
                <a:gd name="connsiteX117" fmla="*/ 1734799 w 2376256"/>
                <a:gd name="connsiteY117" fmla="*/ 200529 h 1224078"/>
                <a:gd name="connsiteX118" fmla="*/ 1629428 w 2376256"/>
                <a:gd name="connsiteY118" fmla="*/ 287474 h 1224078"/>
                <a:gd name="connsiteX119" fmla="*/ 1521840 w 2376256"/>
                <a:gd name="connsiteY119" fmla="*/ 252240 h 1224078"/>
                <a:gd name="connsiteX120" fmla="*/ 1521319 w 2376256"/>
                <a:gd name="connsiteY120" fmla="*/ 248333 h 1224078"/>
                <a:gd name="connsiteX121" fmla="*/ 1783702 w 2376256"/>
                <a:gd name="connsiteY121" fmla="*/ 4754 h 1224078"/>
                <a:gd name="connsiteX122" fmla="*/ 1828237 w 2376256"/>
                <a:gd name="connsiteY122" fmla="*/ 4754 h 1224078"/>
                <a:gd name="connsiteX123" fmla="*/ 1831041 w 2376256"/>
                <a:gd name="connsiteY123" fmla="*/ 7555 h 1224078"/>
                <a:gd name="connsiteX124" fmla="*/ 1831041 w 2376256"/>
                <a:gd name="connsiteY124" fmla="*/ 279985 h 1224078"/>
                <a:gd name="connsiteX125" fmla="*/ 1828237 w 2376256"/>
                <a:gd name="connsiteY125" fmla="*/ 282785 h 1224078"/>
                <a:gd name="connsiteX126" fmla="*/ 1783702 w 2376256"/>
                <a:gd name="connsiteY126" fmla="*/ 282785 h 1224078"/>
                <a:gd name="connsiteX127" fmla="*/ 1780898 w 2376256"/>
                <a:gd name="connsiteY127" fmla="*/ 279985 h 1224078"/>
                <a:gd name="connsiteX128" fmla="*/ 1780898 w 2376256"/>
                <a:gd name="connsiteY128" fmla="*/ 7555 h 1224078"/>
                <a:gd name="connsiteX129" fmla="*/ 1783702 w 2376256"/>
                <a:gd name="connsiteY129" fmla="*/ 4754 h 1224078"/>
                <a:gd name="connsiteX130" fmla="*/ 1961450 w 2376256"/>
                <a:gd name="connsiteY130" fmla="*/ 51646 h 1224078"/>
                <a:gd name="connsiteX131" fmla="*/ 1875966 w 2376256"/>
                <a:gd name="connsiteY131" fmla="*/ 51646 h 1224078"/>
                <a:gd name="connsiteX132" fmla="*/ 1873163 w 2376256"/>
                <a:gd name="connsiteY132" fmla="*/ 48846 h 1224078"/>
                <a:gd name="connsiteX133" fmla="*/ 1873163 w 2376256"/>
                <a:gd name="connsiteY133" fmla="*/ 7555 h 1224078"/>
                <a:gd name="connsiteX134" fmla="*/ 1875966 w 2376256"/>
                <a:gd name="connsiteY134" fmla="*/ 4754 h 1224078"/>
                <a:gd name="connsiteX135" fmla="*/ 2097467 w 2376256"/>
                <a:gd name="connsiteY135" fmla="*/ 4754 h 1224078"/>
                <a:gd name="connsiteX136" fmla="*/ 2100271 w 2376256"/>
                <a:gd name="connsiteY136" fmla="*/ 7555 h 1224078"/>
                <a:gd name="connsiteX137" fmla="*/ 2100271 w 2376256"/>
                <a:gd name="connsiteY137" fmla="*/ 48846 h 1224078"/>
                <a:gd name="connsiteX138" fmla="*/ 2097467 w 2376256"/>
                <a:gd name="connsiteY138" fmla="*/ 51646 h 1224078"/>
                <a:gd name="connsiteX139" fmla="*/ 2011984 w 2376256"/>
                <a:gd name="connsiteY139" fmla="*/ 51646 h 1224078"/>
                <a:gd name="connsiteX140" fmla="*/ 2011984 w 2376256"/>
                <a:gd name="connsiteY140" fmla="*/ 279985 h 1224078"/>
                <a:gd name="connsiteX141" fmla="*/ 2009180 w 2376256"/>
                <a:gd name="connsiteY141" fmla="*/ 282785 h 1224078"/>
                <a:gd name="connsiteX142" fmla="*/ 1964254 w 2376256"/>
                <a:gd name="connsiteY142" fmla="*/ 282785 h 1224078"/>
                <a:gd name="connsiteX143" fmla="*/ 1961450 w 2376256"/>
                <a:gd name="connsiteY143" fmla="*/ 279985 h 1224078"/>
                <a:gd name="connsiteX144" fmla="*/ 1961450 w 2376256"/>
                <a:gd name="connsiteY144" fmla="*/ 51646 h 1224078"/>
                <a:gd name="connsiteX145" fmla="*/ 2225464 w 2376256"/>
                <a:gd name="connsiteY145" fmla="*/ 173566 h 1224078"/>
                <a:gd name="connsiteX146" fmla="*/ 2125440 w 2376256"/>
                <a:gd name="connsiteY146" fmla="*/ 8988 h 1224078"/>
                <a:gd name="connsiteX147" fmla="*/ 2127787 w 2376256"/>
                <a:gd name="connsiteY147" fmla="*/ 4754 h 1224078"/>
                <a:gd name="connsiteX148" fmla="*/ 2177734 w 2376256"/>
                <a:gd name="connsiteY148" fmla="*/ 4754 h 1224078"/>
                <a:gd name="connsiteX149" fmla="*/ 2180081 w 2376256"/>
                <a:gd name="connsiteY149" fmla="*/ 6122 h 1224078"/>
                <a:gd name="connsiteX150" fmla="*/ 2250828 w 2376256"/>
                <a:gd name="connsiteY150" fmla="*/ 123548 h 1224078"/>
                <a:gd name="connsiteX151" fmla="*/ 2321184 w 2376256"/>
                <a:gd name="connsiteY151" fmla="*/ 6187 h 1224078"/>
                <a:gd name="connsiteX152" fmla="*/ 2323531 w 2376256"/>
                <a:gd name="connsiteY152" fmla="*/ 4819 h 1224078"/>
                <a:gd name="connsiteX153" fmla="*/ 2373478 w 2376256"/>
                <a:gd name="connsiteY153" fmla="*/ 4819 h 1224078"/>
                <a:gd name="connsiteX154" fmla="*/ 2375826 w 2376256"/>
                <a:gd name="connsiteY154" fmla="*/ 9053 h 1224078"/>
                <a:gd name="connsiteX155" fmla="*/ 2275802 w 2376256"/>
                <a:gd name="connsiteY155" fmla="*/ 173631 h 1224078"/>
                <a:gd name="connsiteX156" fmla="*/ 2275802 w 2376256"/>
                <a:gd name="connsiteY156" fmla="*/ 280050 h 1224078"/>
                <a:gd name="connsiteX157" fmla="*/ 2272998 w 2376256"/>
                <a:gd name="connsiteY157" fmla="*/ 282850 h 1224078"/>
                <a:gd name="connsiteX158" fmla="*/ 2228072 w 2376256"/>
                <a:gd name="connsiteY158" fmla="*/ 282850 h 1224078"/>
                <a:gd name="connsiteX159" fmla="*/ 2225268 w 2376256"/>
                <a:gd name="connsiteY159" fmla="*/ 280050 h 1224078"/>
                <a:gd name="connsiteX160" fmla="*/ 2225268 w 2376256"/>
                <a:gd name="connsiteY160" fmla="*/ 173631 h 1224078"/>
                <a:gd name="connsiteX161" fmla="*/ 2114 w 2376256"/>
                <a:gd name="connsiteY161" fmla="*/ 612007 h 1224078"/>
                <a:gd name="connsiteX162" fmla="*/ 145630 w 2376256"/>
                <a:gd name="connsiteY162" fmla="*/ 468269 h 1224078"/>
                <a:gd name="connsiteX163" fmla="*/ 288754 w 2376256"/>
                <a:gd name="connsiteY163" fmla="*/ 612007 h 1224078"/>
                <a:gd name="connsiteX164" fmla="*/ 145630 w 2376256"/>
                <a:gd name="connsiteY164" fmla="*/ 755744 h 1224078"/>
                <a:gd name="connsiteX165" fmla="*/ 2114 w 2376256"/>
                <a:gd name="connsiteY165" fmla="*/ 612007 h 1224078"/>
                <a:gd name="connsiteX166" fmla="*/ 145630 w 2376256"/>
                <a:gd name="connsiteY166" fmla="*/ 708526 h 1224078"/>
                <a:gd name="connsiteX167" fmla="*/ 237046 w 2376256"/>
                <a:gd name="connsiteY167" fmla="*/ 612007 h 1224078"/>
                <a:gd name="connsiteX168" fmla="*/ 145630 w 2376256"/>
                <a:gd name="connsiteY168" fmla="*/ 515487 h 1224078"/>
                <a:gd name="connsiteX169" fmla="*/ 53756 w 2376256"/>
                <a:gd name="connsiteY169" fmla="*/ 612007 h 1224078"/>
                <a:gd name="connsiteX170" fmla="*/ 145630 w 2376256"/>
                <a:gd name="connsiteY170" fmla="*/ 708526 h 1224078"/>
                <a:gd name="connsiteX171" fmla="*/ 343200 w 2376256"/>
                <a:gd name="connsiteY171" fmla="*/ 473024 h 1224078"/>
                <a:gd name="connsiteX172" fmla="*/ 532880 w 2376256"/>
                <a:gd name="connsiteY172" fmla="*/ 473024 h 1224078"/>
                <a:gd name="connsiteX173" fmla="*/ 535684 w 2376256"/>
                <a:gd name="connsiteY173" fmla="*/ 475824 h 1224078"/>
                <a:gd name="connsiteX174" fmla="*/ 535684 w 2376256"/>
                <a:gd name="connsiteY174" fmla="*/ 516725 h 1224078"/>
                <a:gd name="connsiteX175" fmla="*/ 532880 w 2376256"/>
                <a:gd name="connsiteY175" fmla="*/ 519525 h 1224078"/>
                <a:gd name="connsiteX176" fmla="*/ 390538 w 2376256"/>
                <a:gd name="connsiteY176" fmla="*/ 519525 h 1224078"/>
                <a:gd name="connsiteX177" fmla="*/ 390538 w 2376256"/>
                <a:gd name="connsiteY177" fmla="*/ 592599 h 1224078"/>
                <a:gd name="connsiteX178" fmla="*/ 520948 w 2376256"/>
                <a:gd name="connsiteY178" fmla="*/ 592599 h 1224078"/>
                <a:gd name="connsiteX179" fmla="*/ 523752 w 2376256"/>
                <a:gd name="connsiteY179" fmla="*/ 595399 h 1224078"/>
                <a:gd name="connsiteX180" fmla="*/ 523752 w 2376256"/>
                <a:gd name="connsiteY180" fmla="*/ 636299 h 1224078"/>
                <a:gd name="connsiteX181" fmla="*/ 520948 w 2376256"/>
                <a:gd name="connsiteY181" fmla="*/ 639100 h 1224078"/>
                <a:gd name="connsiteX182" fmla="*/ 390538 w 2376256"/>
                <a:gd name="connsiteY182" fmla="*/ 639100 h 1224078"/>
                <a:gd name="connsiteX183" fmla="*/ 390538 w 2376256"/>
                <a:gd name="connsiteY183" fmla="*/ 748319 h 1224078"/>
                <a:gd name="connsiteX184" fmla="*/ 387735 w 2376256"/>
                <a:gd name="connsiteY184" fmla="*/ 751120 h 1224078"/>
                <a:gd name="connsiteX185" fmla="*/ 343200 w 2376256"/>
                <a:gd name="connsiteY185" fmla="*/ 751120 h 1224078"/>
                <a:gd name="connsiteX186" fmla="*/ 340396 w 2376256"/>
                <a:gd name="connsiteY186" fmla="*/ 748319 h 1224078"/>
                <a:gd name="connsiteX187" fmla="*/ 340396 w 2376256"/>
                <a:gd name="connsiteY187" fmla="*/ 475889 h 1224078"/>
                <a:gd name="connsiteX188" fmla="*/ 343200 w 2376256"/>
                <a:gd name="connsiteY188" fmla="*/ 473089 h 1224078"/>
                <a:gd name="connsiteX189" fmla="*/ 768921 w 2376256"/>
                <a:gd name="connsiteY189" fmla="*/ 473024 h 1224078"/>
                <a:gd name="connsiteX190" fmla="*/ 822780 w 2376256"/>
                <a:gd name="connsiteY190" fmla="*/ 473024 h 1224078"/>
                <a:gd name="connsiteX191" fmla="*/ 825389 w 2376256"/>
                <a:gd name="connsiteY191" fmla="*/ 474782 h 1224078"/>
                <a:gd name="connsiteX192" fmla="*/ 931803 w 2376256"/>
                <a:gd name="connsiteY192" fmla="*/ 747212 h 1224078"/>
                <a:gd name="connsiteX193" fmla="*/ 929194 w 2376256"/>
                <a:gd name="connsiteY193" fmla="*/ 750990 h 1224078"/>
                <a:gd name="connsiteX194" fmla="*/ 881856 w 2376256"/>
                <a:gd name="connsiteY194" fmla="*/ 750990 h 1224078"/>
                <a:gd name="connsiteX195" fmla="*/ 879248 w 2376256"/>
                <a:gd name="connsiteY195" fmla="*/ 749231 h 1224078"/>
                <a:gd name="connsiteX196" fmla="*/ 855252 w 2376256"/>
                <a:gd name="connsiteY196" fmla="*/ 686708 h 1224078"/>
                <a:gd name="connsiteX197" fmla="*/ 735993 w 2376256"/>
                <a:gd name="connsiteY197" fmla="*/ 686708 h 1224078"/>
                <a:gd name="connsiteX198" fmla="*/ 711997 w 2376256"/>
                <a:gd name="connsiteY198" fmla="*/ 749231 h 1224078"/>
                <a:gd name="connsiteX199" fmla="*/ 709389 w 2376256"/>
                <a:gd name="connsiteY199" fmla="*/ 750990 h 1224078"/>
                <a:gd name="connsiteX200" fmla="*/ 662507 w 2376256"/>
                <a:gd name="connsiteY200" fmla="*/ 750990 h 1224078"/>
                <a:gd name="connsiteX201" fmla="*/ 659899 w 2376256"/>
                <a:gd name="connsiteY201" fmla="*/ 747212 h 1224078"/>
                <a:gd name="connsiteX202" fmla="*/ 766248 w 2376256"/>
                <a:gd name="connsiteY202" fmla="*/ 474782 h 1224078"/>
                <a:gd name="connsiteX203" fmla="*/ 768856 w 2376256"/>
                <a:gd name="connsiteY203" fmla="*/ 473024 h 1224078"/>
                <a:gd name="connsiteX204" fmla="*/ 839016 w 2376256"/>
                <a:gd name="connsiteY204" fmla="*/ 643398 h 1224078"/>
                <a:gd name="connsiteX205" fmla="*/ 795655 w 2376256"/>
                <a:gd name="connsiteY205" fmla="*/ 530206 h 1224078"/>
                <a:gd name="connsiteX206" fmla="*/ 752294 w 2376256"/>
                <a:gd name="connsiteY206" fmla="*/ 643398 h 1224078"/>
                <a:gd name="connsiteX207" fmla="*/ 838951 w 2376256"/>
                <a:gd name="connsiteY207" fmla="*/ 643398 h 1224078"/>
                <a:gd name="connsiteX208" fmla="*/ 970990 w 2376256"/>
                <a:gd name="connsiteY208" fmla="*/ 475824 h 1224078"/>
                <a:gd name="connsiteX209" fmla="*/ 973794 w 2376256"/>
                <a:gd name="connsiteY209" fmla="*/ 473024 h 1224078"/>
                <a:gd name="connsiteX210" fmla="*/ 1081969 w 2376256"/>
                <a:gd name="connsiteY210" fmla="*/ 473024 h 1224078"/>
                <a:gd name="connsiteX211" fmla="*/ 1181732 w 2376256"/>
                <a:gd name="connsiteY211" fmla="*/ 561598 h 1224078"/>
                <a:gd name="connsiteX212" fmla="*/ 1081969 w 2376256"/>
                <a:gd name="connsiteY212" fmla="*/ 650562 h 1224078"/>
                <a:gd name="connsiteX213" fmla="*/ 1021133 w 2376256"/>
                <a:gd name="connsiteY213" fmla="*/ 650562 h 1224078"/>
                <a:gd name="connsiteX214" fmla="*/ 1021133 w 2376256"/>
                <a:gd name="connsiteY214" fmla="*/ 748254 h 1224078"/>
                <a:gd name="connsiteX215" fmla="*/ 1018329 w 2376256"/>
                <a:gd name="connsiteY215" fmla="*/ 751055 h 1224078"/>
                <a:gd name="connsiteX216" fmla="*/ 973794 w 2376256"/>
                <a:gd name="connsiteY216" fmla="*/ 751055 h 1224078"/>
                <a:gd name="connsiteX217" fmla="*/ 970990 w 2376256"/>
                <a:gd name="connsiteY217" fmla="*/ 748254 h 1224078"/>
                <a:gd name="connsiteX218" fmla="*/ 970990 w 2376256"/>
                <a:gd name="connsiteY218" fmla="*/ 475824 h 1224078"/>
                <a:gd name="connsiteX219" fmla="*/ 1077926 w 2376256"/>
                <a:gd name="connsiteY219" fmla="*/ 603736 h 1224078"/>
                <a:gd name="connsiteX220" fmla="*/ 1130416 w 2376256"/>
                <a:gd name="connsiteY220" fmla="*/ 561663 h 1224078"/>
                <a:gd name="connsiteX221" fmla="*/ 1077926 w 2376256"/>
                <a:gd name="connsiteY221" fmla="*/ 519981 h 1224078"/>
                <a:gd name="connsiteX222" fmla="*/ 1021068 w 2376256"/>
                <a:gd name="connsiteY222" fmla="*/ 519981 h 1224078"/>
                <a:gd name="connsiteX223" fmla="*/ 1021068 w 2376256"/>
                <a:gd name="connsiteY223" fmla="*/ 603801 h 1224078"/>
                <a:gd name="connsiteX224" fmla="*/ 1077926 w 2376256"/>
                <a:gd name="connsiteY224" fmla="*/ 603801 h 1224078"/>
                <a:gd name="connsiteX225" fmla="*/ 1232200 w 2376256"/>
                <a:gd name="connsiteY225" fmla="*/ 475824 h 1224078"/>
                <a:gd name="connsiteX226" fmla="*/ 1235005 w 2376256"/>
                <a:gd name="connsiteY226" fmla="*/ 473024 h 1224078"/>
                <a:gd name="connsiteX227" fmla="*/ 1343179 w 2376256"/>
                <a:gd name="connsiteY227" fmla="*/ 473024 h 1224078"/>
                <a:gd name="connsiteX228" fmla="*/ 1442942 w 2376256"/>
                <a:gd name="connsiteY228" fmla="*/ 561598 h 1224078"/>
                <a:gd name="connsiteX229" fmla="*/ 1343179 w 2376256"/>
                <a:gd name="connsiteY229" fmla="*/ 650562 h 1224078"/>
                <a:gd name="connsiteX230" fmla="*/ 1282343 w 2376256"/>
                <a:gd name="connsiteY230" fmla="*/ 650562 h 1224078"/>
                <a:gd name="connsiteX231" fmla="*/ 1282343 w 2376256"/>
                <a:gd name="connsiteY231" fmla="*/ 748254 h 1224078"/>
                <a:gd name="connsiteX232" fmla="*/ 1279539 w 2376256"/>
                <a:gd name="connsiteY232" fmla="*/ 751055 h 1224078"/>
                <a:gd name="connsiteX233" fmla="*/ 1235005 w 2376256"/>
                <a:gd name="connsiteY233" fmla="*/ 751055 h 1224078"/>
                <a:gd name="connsiteX234" fmla="*/ 1232200 w 2376256"/>
                <a:gd name="connsiteY234" fmla="*/ 748254 h 1224078"/>
                <a:gd name="connsiteX235" fmla="*/ 1232200 w 2376256"/>
                <a:gd name="connsiteY235" fmla="*/ 475824 h 1224078"/>
                <a:gd name="connsiteX236" fmla="*/ 1339136 w 2376256"/>
                <a:gd name="connsiteY236" fmla="*/ 603736 h 1224078"/>
                <a:gd name="connsiteX237" fmla="*/ 1391626 w 2376256"/>
                <a:gd name="connsiteY237" fmla="*/ 561663 h 1224078"/>
                <a:gd name="connsiteX238" fmla="*/ 1339136 w 2376256"/>
                <a:gd name="connsiteY238" fmla="*/ 519981 h 1224078"/>
                <a:gd name="connsiteX239" fmla="*/ 1282278 w 2376256"/>
                <a:gd name="connsiteY239" fmla="*/ 519981 h 1224078"/>
                <a:gd name="connsiteX240" fmla="*/ 1282278 w 2376256"/>
                <a:gd name="connsiteY240" fmla="*/ 603801 h 1224078"/>
                <a:gd name="connsiteX241" fmla="*/ 1339136 w 2376256"/>
                <a:gd name="connsiteY241" fmla="*/ 603801 h 1224078"/>
                <a:gd name="connsiteX242" fmla="*/ 1496149 w 2376256"/>
                <a:gd name="connsiteY242" fmla="*/ 473089 h 1224078"/>
                <a:gd name="connsiteX243" fmla="*/ 1540684 w 2376256"/>
                <a:gd name="connsiteY243" fmla="*/ 473089 h 1224078"/>
                <a:gd name="connsiteX244" fmla="*/ 1543488 w 2376256"/>
                <a:gd name="connsiteY244" fmla="*/ 475889 h 1224078"/>
                <a:gd name="connsiteX245" fmla="*/ 1543488 w 2376256"/>
                <a:gd name="connsiteY245" fmla="*/ 704228 h 1224078"/>
                <a:gd name="connsiteX246" fmla="*/ 1674289 w 2376256"/>
                <a:gd name="connsiteY246" fmla="*/ 704228 h 1224078"/>
                <a:gd name="connsiteX247" fmla="*/ 1677092 w 2376256"/>
                <a:gd name="connsiteY247" fmla="*/ 707028 h 1224078"/>
                <a:gd name="connsiteX248" fmla="*/ 1677092 w 2376256"/>
                <a:gd name="connsiteY248" fmla="*/ 748319 h 1224078"/>
                <a:gd name="connsiteX249" fmla="*/ 1674289 w 2376256"/>
                <a:gd name="connsiteY249" fmla="*/ 751120 h 1224078"/>
                <a:gd name="connsiteX250" fmla="*/ 1493345 w 2376256"/>
                <a:gd name="connsiteY250" fmla="*/ 751120 h 1224078"/>
                <a:gd name="connsiteX251" fmla="*/ 1493345 w 2376256"/>
                <a:gd name="connsiteY251" fmla="*/ 475889 h 1224078"/>
                <a:gd name="connsiteX252" fmla="*/ 1496149 w 2376256"/>
                <a:gd name="connsiteY252" fmla="*/ 473089 h 1224078"/>
                <a:gd name="connsiteX253" fmla="*/ 1727169 w 2376256"/>
                <a:gd name="connsiteY253" fmla="*/ 473089 h 1224078"/>
                <a:gd name="connsiteX254" fmla="*/ 1771704 w 2376256"/>
                <a:gd name="connsiteY254" fmla="*/ 473089 h 1224078"/>
                <a:gd name="connsiteX255" fmla="*/ 1774508 w 2376256"/>
                <a:gd name="connsiteY255" fmla="*/ 475889 h 1224078"/>
                <a:gd name="connsiteX256" fmla="*/ 1774508 w 2376256"/>
                <a:gd name="connsiteY256" fmla="*/ 748319 h 1224078"/>
                <a:gd name="connsiteX257" fmla="*/ 1771704 w 2376256"/>
                <a:gd name="connsiteY257" fmla="*/ 751120 h 1224078"/>
                <a:gd name="connsiteX258" fmla="*/ 1727169 w 2376256"/>
                <a:gd name="connsiteY258" fmla="*/ 751120 h 1224078"/>
                <a:gd name="connsiteX259" fmla="*/ 1724365 w 2376256"/>
                <a:gd name="connsiteY259" fmla="*/ 748319 h 1224078"/>
                <a:gd name="connsiteX260" fmla="*/ 1724365 w 2376256"/>
                <a:gd name="connsiteY260" fmla="*/ 475889 h 1224078"/>
                <a:gd name="connsiteX261" fmla="*/ 1727169 w 2376256"/>
                <a:gd name="connsiteY261" fmla="*/ 473089 h 1224078"/>
                <a:gd name="connsiteX262" fmla="*/ 1844082 w 2376256"/>
                <a:gd name="connsiteY262" fmla="*/ 473089 h 1224078"/>
                <a:gd name="connsiteX263" fmla="*/ 2033762 w 2376256"/>
                <a:gd name="connsiteY263" fmla="*/ 473089 h 1224078"/>
                <a:gd name="connsiteX264" fmla="*/ 2036565 w 2376256"/>
                <a:gd name="connsiteY264" fmla="*/ 475889 h 1224078"/>
                <a:gd name="connsiteX265" fmla="*/ 2036565 w 2376256"/>
                <a:gd name="connsiteY265" fmla="*/ 516790 h 1224078"/>
                <a:gd name="connsiteX266" fmla="*/ 2033762 w 2376256"/>
                <a:gd name="connsiteY266" fmla="*/ 519590 h 1224078"/>
                <a:gd name="connsiteX267" fmla="*/ 1891420 w 2376256"/>
                <a:gd name="connsiteY267" fmla="*/ 519590 h 1224078"/>
                <a:gd name="connsiteX268" fmla="*/ 1891420 w 2376256"/>
                <a:gd name="connsiteY268" fmla="*/ 583937 h 1224078"/>
                <a:gd name="connsiteX269" fmla="*/ 2015114 w 2376256"/>
                <a:gd name="connsiteY269" fmla="*/ 583937 h 1224078"/>
                <a:gd name="connsiteX270" fmla="*/ 2017917 w 2376256"/>
                <a:gd name="connsiteY270" fmla="*/ 586737 h 1224078"/>
                <a:gd name="connsiteX271" fmla="*/ 2017917 w 2376256"/>
                <a:gd name="connsiteY271" fmla="*/ 627247 h 1224078"/>
                <a:gd name="connsiteX272" fmla="*/ 2015114 w 2376256"/>
                <a:gd name="connsiteY272" fmla="*/ 630047 h 1224078"/>
                <a:gd name="connsiteX273" fmla="*/ 1891420 w 2376256"/>
                <a:gd name="connsiteY273" fmla="*/ 630047 h 1224078"/>
                <a:gd name="connsiteX274" fmla="*/ 1891420 w 2376256"/>
                <a:gd name="connsiteY274" fmla="*/ 704684 h 1224078"/>
                <a:gd name="connsiteX275" fmla="*/ 2033762 w 2376256"/>
                <a:gd name="connsiteY275" fmla="*/ 704684 h 1224078"/>
                <a:gd name="connsiteX276" fmla="*/ 2036565 w 2376256"/>
                <a:gd name="connsiteY276" fmla="*/ 707484 h 1224078"/>
                <a:gd name="connsiteX277" fmla="*/ 2036565 w 2376256"/>
                <a:gd name="connsiteY277" fmla="*/ 748384 h 1224078"/>
                <a:gd name="connsiteX278" fmla="*/ 2033762 w 2376256"/>
                <a:gd name="connsiteY278" fmla="*/ 751185 h 1224078"/>
                <a:gd name="connsiteX279" fmla="*/ 1844082 w 2376256"/>
                <a:gd name="connsiteY279" fmla="*/ 751185 h 1224078"/>
                <a:gd name="connsiteX280" fmla="*/ 1841278 w 2376256"/>
                <a:gd name="connsiteY280" fmla="*/ 748384 h 1224078"/>
                <a:gd name="connsiteX281" fmla="*/ 1841278 w 2376256"/>
                <a:gd name="connsiteY281" fmla="*/ 475955 h 1224078"/>
                <a:gd name="connsiteX282" fmla="*/ 1844082 w 2376256"/>
                <a:gd name="connsiteY282" fmla="*/ 473154 h 1224078"/>
                <a:gd name="connsiteX283" fmla="*/ 2093359 w 2376256"/>
                <a:gd name="connsiteY283" fmla="*/ 475889 h 1224078"/>
                <a:gd name="connsiteX284" fmla="*/ 2096163 w 2376256"/>
                <a:gd name="connsiteY284" fmla="*/ 473089 h 1224078"/>
                <a:gd name="connsiteX285" fmla="*/ 2183276 w 2376256"/>
                <a:gd name="connsiteY285" fmla="*/ 473089 h 1224078"/>
                <a:gd name="connsiteX286" fmla="*/ 2326401 w 2376256"/>
                <a:gd name="connsiteY286" fmla="*/ 612072 h 1224078"/>
                <a:gd name="connsiteX287" fmla="*/ 2183276 w 2376256"/>
                <a:gd name="connsiteY287" fmla="*/ 751055 h 1224078"/>
                <a:gd name="connsiteX288" fmla="*/ 2096163 w 2376256"/>
                <a:gd name="connsiteY288" fmla="*/ 751055 h 1224078"/>
                <a:gd name="connsiteX289" fmla="*/ 2093359 w 2376256"/>
                <a:gd name="connsiteY289" fmla="*/ 748254 h 1224078"/>
                <a:gd name="connsiteX290" fmla="*/ 2093359 w 2376256"/>
                <a:gd name="connsiteY290" fmla="*/ 475824 h 1224078"/>
                <a:gd name="connsiteX291" fmla="*/ 2180798 w 2376256"/>
                <a:gd name="connsiteY291" fmla="*/ 704228 h 1224078"/>
                <a:gd name="connsiteX292" fmla="*/ 2274628 w 2376256"/>
                <a:gd name="connsiteY292" fmla="*/ 612072 h 1224078"/>
                <a:gd name="connsiteX293" fmla="*/ 2180798 w 2376256"/>
                <a:gd name="connsiteY293" fmla="*/ 519916 h 1224078"/>
                <a:gd name="connsiteX294" fmla="*/ 2143436 w 2376256"/>
                <a:gd name="connsiteY294" fmla="*/ 519916 h 1224078"/>
                <a:gd name="connsiteX295" fmla="*/ 2143436 w 2376256"/>
                <a:gd name="connsiteY295" fmla="*/ 704163 h 1224078"/>
                <a:gd name="connsiteX296" fmla="*/ 2180798 w 2376256"/>
                <a:gd name="connsiteY296" fmla="*/ 704163 h 1224078"/>
                <a:gd name="connsiteX297" fmla="*/ 549 w 2376256"/>
                <a:gd name="connsiteY297" fmla="*/ 1184937 h 1224078"/>
                <a:gd name="connsiteX298" fmla="*/ 26370 w 2376256"/>
                <a:gd name="connsiteY298" fmla="*/ 1150028 h 1224078"/>
                <a:gd name="connsiteX299" fmla="*/ 30217 w 2376256"/>
                <a:gd name="connsiteY299" fmla="*/ 1149442 h 1224078"/>
                <a:gd name="connsiteX300" fmla="*/ 110288 w 2376256"/>
                <a:gd name="connsiteY300" fmla="*/ 1178359 h 1224078"/>
                <a:gd name="connsiteX301" fmla="*/ 163170 w 2376256"/>
                <a:gd name="connsiteY301" fmla="*/ 1140650 h 1224078"/>
                <a:gd name="connsiteX302" fmla="*/ 121438 w 2376256"/>
                <a:gd name="connsiteY302" fmla="*/ 1104504 h 1224078"/>
                <a:gd name="connsiteX303" fmla="*/ 72535 w 2376256"/>
                <a:gd name="connsiteY303" fmla="*/ 1092976 h 1224078"/>
                <a:gd name="connsiteX304" fmla="*/ 4135 w 2376256"/>
                <a:gd name="connsiteY304" fmla="*/ 1019903 h 1224078"/>
                <a:gd name="connsiteX305" fmla="*/ 106311 w 2376256"/>
                <a:gd name="connsiteY305" fmla="*/ 936539 h 1224078"/>
                <a:gd name="connsiteX306" fmla="*/ 206074 w 2376256"/>
                <a:gd name="connsiteY306" fmla="*/ 973532 h 1224078"/>
                <a:gd name="connsiteX307" fmla="*/ 206205 w 2376256"/>
                <a:gd name="connsiteY307" fmla="*/ 977504 h 1224078"/>
                <a:gd name="connsiteX308" fmla="*/ 177319 w 2376256"/>
                <a:gd name="connsiteY308" fmla="*/ 1008440 h 1224078"/>
                <a:gd name="connsiteX309" fmla="*/ 173472 w 2376256"/>
                <a:gd name="connsiteY309" fmla="*/ 1008570 h 1224078"/>
                <a:gd name="connsiteX310" fmla="*/ 105528 w 2376256"/>
                <a:gd name="connsiteY310" fmla="*/ 981803 h 1224078"/>
                <a:gd name="connsiteX311" fmla="*/ 54604 w 2376256"/>
                <a:gd name="connsiteY311" fmla="*/ 1016777 h 1224078"/>
                <a:gd name="connsiteX312" fmla="*/ 97117 w 2376256"/>
                <a:gd name="connsiteY312" fmla="*/ 1050903 h 1224078"/>
                <a:gd name="connsiteX313" fmla="*/ 146021 w 2376256"/>
                <a:gd name="connsiteY313" fmla="*/ 1062431 h 1224078"/>
                <a:gd name="connsiteX314" fmla="*/ 214029 w 2376256"/>
                <a:gd name="connsiteY314" fmla="*/ 1137068 h 1224078"/>
                <a:gd name="connsiteX315" fmla="*/ 108658 w 2376256"/>
                <a:gd name="connsiteY315" fmla="*/ 1224014 h 1224078"/>
                <a:gd name="connsiteX316" fmla="*/ 1070 w 2376256"/>
                <a:gd name="connsiteY316" fmla="*/ 1188779 h 1224078"/>
                <a:gd name="connsiteX317" fmla="*/ 549 w 2376256"/>
                <a:gd name="connsiteY317" fmla="*/ 1184872 h 1224078"/>
                <a:gd name="connsiteX318" fmla="*/ 249435 w 2376256"/>
                <a:gd name="connsiteY318" fmla="*/ 1080667 h 1224078"/>
                <a:gd name="connsiteX319" fmla="*/ 393342 w 2376256"/>
                <a:gd name="connsiteY319" fmla="*/ 936539 h 1224078"/>
                <a:gd name="connsiteX320" fmla="*/ 515992 w 2376256"/>
                <a:gd name="connsiteY320" fmla="*/ 1003621 h 1224078"/>
                <a:gd name="connsiteX321" fmla="*/ 515014 w 2376256"/>
                <a:gd name="connsiteY321" fmla="*/ 1007463 h 1224078"/>
                <a:gd name="connsiteX322" fmla="*/ 476478 w 2376256"/>
                <a:gd name="connsiteY322" fmla="*/ 1030388 h 1224078"/>
                <a:gd name="connsiteX323" fmla="*/ 472696 w 2376256"/>
                <a:gd name="connsiteY323" fmla="*/ 1029346 h 1224078"/>
                <a:gd name="connsiteX324" fmla="*/ 393342 w 2376256"/>
                <a:gd name="connsiteY324" fmla="*/ 983757 h 1224078"/>
                <a:gd name="connsiteX325" fmla="*/ 301469 w 2376256"/>
                <a:gd name="connsiteY325" fmla="*/ 1080276 h 1224078"/>
                <a:gd name="connsiteX326" fmla="*/ 393342 w 2376256"/>
                <a:gd name="connsiteY326" fmla="*/ 1176796 h 1224078"/>
                <a:gd name="connsiteX327" fmla="*/ 473087 w 2376256"/>
                <a:gd name="connsiteY327" fmla="*/ 1131206 h 1224078"/>
                <a:gd name="connsiteX328" fmla="*/ 476869 w 2376256"/>
                <a:gd name="connsiteY328" fmla="*/ 1130164 h 1224078"/>
                <a:gd name="connsiteX329" fmla="*/ 515340 w 2376256"/>
                <a:gd name="connsiteY329" fmla="*/ 1152764 h 1224078"/>
                <a:gd name="connsiteX330" fmla="*/ 516318 w 2376256"/>
                <a:gd name="connsiteY330" fmla="*/ 1156606 h 1224078"/>
                <a:gd name="connsiteX331" fmla="*/ 392886 w 2376256"/>
                <a:gd name="connsiteY331" fmla="*/ 1224078 h 1224078"/>
                <a:gd name="connsiteX332" fmla="*/ 249370 w 2376256"/>
                <a:gd name="connsiteY332" fmla="*/ 1080732 h 1224078"/>
                <a:gd name="connsiteX333" fmla="*/ 566721 w 2376256"/>
                <a:gd name="connsiteY333" fmla="*/ 941293 h 1224078"/>
                <a:gd name="connsiteX334" fmla="*/ 611256 w 2376256"/>
                <a:gd name="connsiteY334" fmla="*/ 941293 h 1224078"/>
                <a:gd name="connsiteX335" fmla="*/ 614060 w 2376256"/>
                <a:gd name="connsiteY335" fmla="*/ 944094 h 1224078"/>
                <a:gd name="connsiteX336" fmla="*/ 614060 w 2376256"/>
                <a:gd name="connsiteY336" fmla="*/ 1216524 h 1224078"/>
                <a:gd name="connsiteX337" fmla="*/ 611256 w 2376256"/>
                <a:gd name="connsiteY337" fmla="*/ 1219324 h 1224078"/>
                <a:gd name="connsiteX338" fmla="*/ 566721 w 2376256"/>
                <a:gd name="connsiteY338" fmla="*/ 1219324 h 1224078"/>
                <a:gd name="connsiteX339" fmla="*/ 563917 w 2376256"/>
                <a:gd name="connsiteY339" fmla="*/ 1216524 h 1224078"/>
                <a:gd name="connsiteX340" fmla="*/ 563917 w 2376256"/>
                <a:gd name="connsiteY340" fmla="*/ 944094 h 1224078"/>
                <a:gd name="connsiteX341" fmla="*/ 566721 w 2376256"/>
                <a:gd name="connsiteY341" fmla="*/ 941293 h 1224078"/>
                <a:gd name="connsiteX342" fmla="*/ 683634 w 2376256"/>
                <a:gd name="connsiteY342" fmla="*/ 941293 h 1224078"/>
                <a:gd name="connsiteX343" fmla="*/ 873314 w 2376256"/>
                <a:gd name="connsiteY343" fmla="*/ 941293 h 1224078"/>
                <a:gd name="connsiteX344" fmla="*/ 876118 w 2376256"/>
                <a:gd name="connsiteY344" fmla="*/ 944094 h 1224078"/>
                <a:gd name="connsiteX345" fmla="*/ 876118 w 2376256"/>
                <a:gd name="connsiteY345" fmla="*/ 984994 h 1224078"/>
                <a:gd name="connsiteX346" fmla="*/ 873314 w 2376256"/>
                <a:gd name="connsiteY346" fmla="*/ 987795 h 1224078"/>
                <a:gd name="connsiteX347" fmla="*/ 730972 w 2376256"/>
                <a:gd name="connsiteY347" fmla="*/ 987795 h 1224078"/>
                <a:gd name="connsiteX348" fmla="*/ 730972 w 2376256"/>
                <a:gd name="connsiteY348" fmla="*/ 1052141 h 1224078"/>
                <a:gd name="connsiteX349" fmla="*/ 854665 w 2376256"/>
                <a:gd name="connsiteY349" fmla="*/ 1052141 h 1224078"/>
                <a:gd name="connsiteX350" fmla="*/ 857469 w 2376256"/>
                <a:gd name="connsiteY350" fmla="*/ 1054941 h 1224078"/>
                <a:gd name="connsiteX351" fmla="*/ 857469 w 2376256"/>
                <a:gd name="connsiteY351" fmla="*/ 1095451 h 1224078"/>
                <a:gd name="connsiteX352" fmla="*/ 854665 w 2376256"/>
                <a:gd name="connsiteY352" fmla="*/ 1098252 h 1224078"/>
                <a:gd name="connsiteX353" fmla="*/ 730972 w 2376256"/>
                <a:gd name="connsiteY353" fmla="*/ 1098252 h 1224078"/>
                <a:gd name="connsiteX354" fmla="*/ 730972 w 2376256"/>
                <a:gd name="connsiteY354" fmla="*/ 1172888 h 1224078"/>
                <a:gd name="connsiteX355" fmla="*/ 873314 w 2376256"/>
                <a:gd name="connsiteY355" fmla="*/ 1172888 h 1224078"/>
                <a:gd name="connsiteX356" fmla="*/ 876118 w 2376256"/>
                <a:gd name="connsiteY356" fmla="*/ 1175689 h 1224078"/>
                <a:gd name="connsiteX357" fmla="*/ 876118 w 2376256"/>
                <a:gd name="connsiteY357" fmla="*/ 1216589 h 1224078"/>
                <a:gd name="connsiteX358" fmla="*/ 873314 w 2376256"/>
                <a:gd name="connsiteY358" fmla="*/ 1219389 h 1224078"/>
                <a:gd name="connsiteX359" fmla="*/ 683634 w 2376256"/>
                <a:gd name="connsiteY359" fmla="*/ 1219389 h 1224078"/>
                <a:gd name="connsiteX360" fmla="*/ 680829 w 2376256"/>
                <a:gd name="connsiteY360" fmla="*/ 1216589 h 1224078"/>
                <a:gd name="connsiteX361" fmla="*/ 680829 w 2376256"/>
                <a:gd name="connsiteY361" fmla="*/ 944159 h 1224078"/>
                <a:gd name="connsiteX362" fmla="*/ 683634 w 2376256"/>
                <a:gd name="connsiteY362" fmla="*/ 941358 h 1224078"/>
                <a:gd name="connsiteX363" fmla="*/ 935715 w 2376256"/>
                <a:gd name="connsiteY363" fmla="*/ 941293 h 1224078"/>
                <a:gd name="connsiteX364" fmla="*/ 982792 w 2376256"/>
                <a:gd name="connsiteY364" fmla="*/ 941293 h 1224078"/>
                <a:gd name="connsiteX365" fmla="*/ 985075 w 2376256"/>
                <a:gd name="connsiteY365" fmla="*/ 942466 h 1224078"/>
                <a:gd name="connsiteX366" fmla="*/ 1122982 w 2376256"/>
                <a:gd name="connsiteY366" fmla="*/ 1137068 h 1224078"/>
                <a:gd name="connsiteX367" fmla="*/ 1122982 w 2376256"/>
                <a:gd name="connsiteY367" fmla="*/ 944029 h 1224078"/>
                <a:gd name="connsiteX368" fmla="*/ 1125787 w 2376256"/>
                <a:gd name="connsiteY368" fmla="*/ 941228 h 1224078"/>
                <a:gd name="connsiteX369" fmla="*/ 1170321 w 2376256"/>
                <a:gd name="connsiteY369" fmla="*/ 941228 h 1224078"/>
                <a:gd name="connsiteX370" fmla="*/ 1173125 w 2376256"/>
                <a:gd name="connsiteY370" fmla="*/ 944029 h 1224078"/>
                <a:gd name="connsiteX371" fmla="*/ 1173125 w 2376256"/>
                <a:gd name="connsiteY371" fmla="*/ 1216459 h 1224078"/>
                <a:gd name="connsiteX372" fmla="*/ 1170321 w 2376256"/>
                <a:gd name="connsiteY372" fmla="*/ 1219259 h 1224078"/>
                <a:gd name="connsiteX373" fmla="*/ 1123244 w 2376256"/>
                <a:gd name="connsiteY373" fmla="*/ 1219259 h 1224078"/>
                <a:gd name="connsiteX374" fmla="*/ 1120961 w 2376256"/>
                <a:gd name="connsiteY374" fmla="*/ 1218087 h 1224078"/>
                <a:gd name="connsiteX375" fmla="*/ 983053 w 2376256"/>
                <a:gd name="connsiteY375" fmla="*/ 1023094 h 1224078"/>
                <a:gd name="connsiteX376" fmla="*/ 983053 w 2376256"/>
                <a:gd name="connsiteY376" fmla="*/ 1216524 h 1224078"/>
                <a:gd name="connsiteX377" fmla="*/ 980250 w 2376256"/>
                <a:gd name="connsiteY377" fmla="*/ 1219324 h 1224078"/>
                <a:gd name="connsiteX378" fmla="*/ 935715 w 2376256"/>
                <a:gd name="connsiteY378" fmla="*/ 1219324 h 1224078"/>
                <a:gd name="connsiteX379" fmla="*/ 932911 w 2376256"/>
                <a:gd name="connsiteY379" fmla="*/ 1216524 h 1224078"/>
                <a:gd name="connsiteX380" fmla="*/ 932911 w 2376256"/>
                <a:gd name="connsiteY380" fmla="*/ 944094 h 1224078"/>
                <a:gd name="connsiteX381" fmla="*/ 935715 w 2376256"/>
                <a:gd name="connsiteY381" fmla="*/ 941293 h 1224078"/>
                <a:gd name="connsiteX382" fmla="*/ 1224767 w 2376256"/>
                <a:gd name="connsiteY382" fmla="*/ 1080667 h 1224078"/>
                <a:gd name="connsiteX383" fmla="*/ 1368674 w 2376256"/>
                <a:gd name="connsiteY383" fmla="*/ 936539 h 1224078"/>
                <a:gd name="connsiteX384" fmla="*/ 1491324 w 2376256"/>
                <a:gd name="connsiteY384" fmla="*/ 1003621 h 1224078"/>
                <a:gd name="connsiteX385" fmla="*/ 1490346 w 2376256"/>
                <a:gd name="connsiteY385" fmla="*/ 1007463 h 1224078"/>
                <a:gd name="connsiteX386" fmla="*/ 1451810 w 2376256"/>
                <a:gd name="connsiteY386" fmla="*/ 1030388 h 1224078"/>
                <a:gd name="connsiteX387" fmla="*/ 1448028 w 2376256"/>
                <a:gd name="connsiteY387" fmla="*/ 1029346 h 1224078"/>
                <a:gd name="connsiteX388" fmla="*/ 1368674 w 2376256"/>
                <a:gd name="connsiteY388" fmla="*/ 983757 h 1224078"/>
                <a:gd name="connsiteX389" fmla="*/ 1276866 w 2376256"/>
                <a:gd name="connsiteY389" fmla="*/ 1080276 h 1224078"/>
                <a:gd name="connsiteX390" fmla="*/ 1368674 w 2376256"/>
                <a:gd name="connsiteY390" fmla="*/ 1176796 h 1224078"/>
                <a:gd name="connsiteX391" fmla="*/ 1448419 w 2376256"/>
                <a:gd name="connsiteY391" fmla="*/ 1131206 h 1224078"/>
                <a:gd name="connsiteX392" fmla="*/ 1452201 w 2376256"/>
                <a:gd name="connsiteY392" fmla="*/ 1130164 h 1224078"/>
                <a:gd name="connsiteX393" fmla="*/ 1490672 w 2376256"/>
                <a:gd name="connsiteY393" fmla="*/ 1152764 h 1224078"/>
                <a:gd name="connsiteX394" fmla="*/ 1491650 w 2376256"/>
                <a:gd name="connsiteY394" fmla="*/ 1156606 h 1224078"/>
                <a:gd name="connsiteX395" fmla="*/ 1368217 w 2376256"/>
                <a:gd name="connsiteY395" fmla="*/ 1224078 h 1224078"/>
                <a:gd name="connsiteX396" fmla="*/ 1224702 w 2376256"/>
                <a:gd name="connsiteY396" fmla="*/ 1080732 h 1224078"/>
                <a:gd name="connsiteX397" fmla="*/ 1542053 w 2376256"/>
                <a:gd name="connsiteY397" fmla="*/ 941293 h 1224078"/>
                <a:gd name="connsiteX398" fmla="*/ 1731733 w 2376256"/>
                <a:gd name="connsiteY398" fmla="*/ 941293 h 1224078"/>
                <a:gd name="connsiteX399" fmla="*/ 1734538 w 2376256"/>
                <a:gd name="connsiteY399" fmla="*/ 944094 h 1224078"/>
                <a:gd name="connsiteX400" fmla="*/ 1734538 w 2376256"/>
                <a:gd name="connsiteY400" fmla="*/ 984994 h 1224078"/>
                <a:gd name="connsiteX401" fmla="*/ 1731733 w 2376256"/>
                <a:gd name="connsiteY401" fmla="*/ 987795 h 1224078"/>
                <a:gd name="connsiteX402" fmla="*/ 1589392 w 2376256"/>
                <a:gd name="connsiteY402" fmla="*/ 987795 h 1224078"/>
                <a:gd name="connsiteX403" fmla="*/ 1589392 w 2376256"/>
                <a:gd name="connsiteY403" fmla="*/ 1052141 h 1224078"/>
                <a:gd name="connsiteX404" fmla="*/ 1713085 w 2376256"/>
                <a:gd name="connsiteY404" fmla="*/ 1052141 h 1224078"/>
                <a:gd name="connsiteX405" fmla="*/ 1715889 w 2376256"/>
                <a:gd name="connsiteY405" fmla="*/ 1054941 h 1224078"/>
                <a:gd name="connsiteX406" fmla="*/ 1715889 w 2376256"/>
                <a:gd name="connsiteY406" fmla="*/ 1095451 h 1224078"/>
                <a:gd name="connsiteX407" fmla="*/ 1713085 w 2376256"/>
                <a:gd name="connsiteY407" fmla="*/ 1098252 h 1224078"/>
                <a:gd name="connsiteX408" fmla="*/ 1589392 w 2376256"/>
                <a:gd name="connsiteY408" fmla="*/ 1098252 h 1224078"/>
                <a:gd name="connsiteX409" fmla="*/ 1589392 w 2376256"/>
                <a:gd name="connsiteY409" fmla="*/ 1172888 h 1224078"/>
                <a:gd name="connsiteX410" fmla="*/ 1731733 w 2376256"/>
                <a:gd name="connsiteY410" fmla="*/ 1172888 h 1224078"/>
                <a:gd name="connsiteX411" fmla="*/ 1734538 w 2376256"/>
                <a:gd name="connsiteY411" fmla="*/ 1175689 h 1224078"/>
                <a:gd name="connsiteX412" fmla="*/ 1734538 w 2376256"/>
                <a:gd name="connsiteY412" fmla="*/ 1216589 h 1224078"/>
                <a:gd name="connsiteX413" fmla="*/ 1731733 w 2376256"/>
                <a:gd name="connsiteY413" fmla="*/ 1219389 h 1224078"/>
                <a:gd name="connsiteX414" fmla="*/ 1542053 w 2376256"/>
                <a:gd name="connsiteY414" fmla="*/ 1219389 h 1224078"/>
                <a:gd name="connsiteX415" fmla="*/ 1539250 w 2376256"/>
                <a:gd name="connsiteY415" fmla="*/ 1216589 h 1224078"/>
                <a:gd name="connsiteX416" fmla="*/ 1539250 w 2376256"/>
                <a:gd name="connsiteY416" fmla="*/ 944159 h 1224078"/>
                <a:gd name="connsiteX417" fmla="*/ 1542053 w 2376256"/>
                <a:gd name="connsiteY417" fmla="*/ 941358 h 1224078"/>
                <a:gd name="connsiteX418" fmla="*/ 1773856 w 2376256"/>
                <a:gd name="connsiteY418" fmla="*/ 1184937 h 1224078"/>
                <a:gd name="connsiteX419" fmla="*/ 1799677 w 2376256"/>
                <a:gd name="connsiteY419" fmla="*/ 1150028 h 1224078"/>
                <a:gd name="connsiteX420" fmla="*/ 1803524 w 2376256"/>
                <a:gd name="connsiteY420" fmla="*/ 1149442 h 1224078"/>
                <a:gd name="connsiteX421" fmla="*/ 1883595 w 2376256"/>
                <a:gd name="connsiteY421" fmla="*/ 1178359 h 1224078"/>
                <a:gd name="connsiteX422" fmla="*/ 1936476 w 2376256"/>
                <a:gd name="connsiteY422" fmla="*/ 1140650 h 1224078"/>
                <a:gd name="connsiteX423" fmla="*/ 1894745 w 2376256"/>
                <a:gd name="connsiteY423" fmla="*/ 1104504 h 1224078"/>
                <a:gd name="connsiteX424" fmla="*/ 1845842 w 2376256"/>
                <a:gd name="connsiteY424" fmla="*/ 1092976 h 1224078"/>
                <a:gd name="connsiteX425" fmla="*/ 1777442 w 2376256"/>
                <a:gd name="connsiteY425" fmla="*/ 1019903 h 1224078"/>
                <a:gd name="connsiteX426" fmla="*/ 1879618 w 2376256"/>
                <a:gd name="connsiteY426" fmla="*/ 936539 h 1224078"/>
                <a:gd name="connsiteX427" fmla="*/ 1979382 w 2376256"/>
                <a:gd name="connsiteY427" fmla="*/ 973532 h 1224078"/>
                <a:gd name="connsiteX428" fmla="*/ 1979511 w 2376256"/>
                <a:gd name="connsiteY428" fmla="*/ 977504 h 1224078"/>
                <a:gd name="connsiteX429" fmla="*/ 1950626 w 2376256"/>
                <a:gd name="connsiteY429" fmla="*/ 1008440 h 1224078"/>
                <a:gd name="connsiteX430" fmla="*/ 1946779 w 2376256"/>
                <a:gd name="connsiteY430" fmla="*/ 1008570 h 1224078"/>
                <a:gd name="connsiteX431" fmla="*/ 1878836 w 2376256"/>
                <a:gd name="connsiteY431" fmla="*/ 981803 h 1224078"/>
                <a:gd name="connsiteX432" fmla="*/ 1827910 w 2376256"/>
                <a:gd name="connsiteY432" fmla="*/ 1016777 h 1224078"/>
                <a:gd name="connsiteX433" fmla="*/ 1870424 w 2376256"/>
                <a:gd name="connsiteY433" fmla="*/ 1050903 h 1224078"/>
                <a:gd name="connsiteX434" fmla="*/ 1919328 w 2376256"/>
                <a:gd name="connsiteY434" fmla="*/ 1062431 h 1224078"/>
                <a:gd name="connsiteX435" fmla="*/ 1987336 w 2376256"/>
                <a:gd name="connsiteY435" fmla="*/ 1137068 h 1224078"/>
                <a:gd name="connsiteX436" fmla="*/ 1881965 w 2376256"/>
                <a:gd name="connsiteY436" fmla="*/ 1224014 h 1224078"/>
                <a:gd name="connsiteX437" fmla="*/ 1774378 w 2376256"/>
                <a:gd name="connsiteY437" fmla="*/ 1188779 h 1224078"/>
                <a:gd name="connsiteX438" fmla="*/ 1773856 w 2376256"/>
                <a:gd name="connsiteY438" fmla="*/ 1184872 h 12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2376256" h="1224078">
                  <a:moveTo>
                    <a:pt x="16850" y="171547"/>
                  </a:moveTo>
                  <a:lnTo>
                    <a:pt x="16850" y="7555"/>
                  </a:lnTo>
                  <a:cubicBezTo>
                    <a:pt x="16850" y="6057"/>
                    <a:pt x="18089" y="4754"/>
                    <a:pt x="19654" y="4754"/>
                  </a:cubicBezTo>
                  <a:lnTo>
                    <a:pt x="64189" y="4754"/>
                  </a:lnTo>
                  <a:cubicBezTo>
                    <a:pt x="65688" y="4754"/>
                    <a:pt x="66993" y="5992"/>
                    <a:pt x="66993" y="7555"/>
                  </a:cubicBezTo>
                  <a:lnTo>
                    <a:pt x="66993" y="166402"/>
                  </a:lnTo>
                  <a:cubicBezTo>
                    <a:pt x="66993" y="216420"/>
                    <a:pt x="91640" y="240257"/>
                    <a:pt x="133371" y="240257"/>
                  </a:cubicBezTo>
                  <a:cubicBezTo>
                    <a:pt x="175102" y="240257"/>
                    <a:pt x="199358" y="216420"/>
                    <a:pt x="199358" y="166402"/>
                  </a:cubicBezTo>
                  <a:lnTo>
                    <a:pt x="199358" y="7555"/>
                  </a:lnTo>
                  <a:cubicBezTo>
                    <a:pt x="199358" y="6057"/>
                    <a:pt x="200597" y="4754"/>
                    <a:pt x="202162" y="4754"/>
                  </a:cubicBezTo>
                  <a:lnTo>
                    <a:pt x="247088" y="4754"/>
                  </a:lnTo>
                  <a:cubicBezTo>
                    <a:pt x="248588" y="4754"/>
                    <a:pt x="249892" y="5992"/>
                    <a:pt x="249892" y="7555"/>
                  </a:cubicBezTo>
                  <a:lnTo>
                    <a:pt x="249892" y="171547"/>
                  </a:lnTo>
                  <a:cubicBezTo>
                    <a:pt x="249892" y="246183"/>
                    <a:pt x="205357" y="287540"/>
                    <a:pt x="133371" y="287540"/>
                  </a:cubicBezTo>
                  <a:cubicBezTo>
                    <a:pt x="61385" y="287540"/>
                    <a:pt x="16850" y="246249"/>
                    <a:pt x="16850" y="171547"/>
                  </a:cubicBezTo>
                  <a:close/>
                  <a:moveTo>
                    <a:pt x="315814" y="4754"/>
                  </a:moveTo>
                  <a:lnTo>
                    <a:pt x="362892" y="4754"/>
                  </a:lnTo>
                  <a:cubicBezTo>
                    <a:pt x="363804" y="4754"/>
                    <a:pt x="364652" y="5210"/>
                    <a:pt x="365174" y="5927"/>
                  </a:cubicBezTo>
                  <a:lnTo>
                    <a:pt x="503082" y="200529"/>
                  </a:lnTo>
                  <a:lnTo>
                    <a:pt x="503082" y="7490"/>
                  </a:lnTo>
                  <a:cubicBezTo>
                    <a:pt x="503082" y="5992"/>
                    <a:pt x="504321" y="4689"/>
                    <a:pt x="505885" y="4689"/>
                  </a:cubicBezTo>
                  <a:lnTo>
                    <a:pt x="550420" y="4689"/>
                  </a:lnTo>
                  <a:cubicBezTo>
                    <a:pt x="551920" y="4689"/>
                    <a:pt x="553224" y="5927"/>
                    <a:pt x="553224" y="7490"/>
                  </a:cubicBezTo>
                  <a:lnTo>
                    <a:pt x="553224" y="279920"/>
                  </a:lnTo>
                  <a:cubicBezTo>
                    <a:pt x="553224" y="281418"/>
                    <a:pt x="551985" y="282720"/>
                    <a:pt x="550420" y="282720"/>
                  </a:cubicBezTo>
                  <a:lnTo>
                    <a:pt x="503342" y="282720"/>
                  </a:lnTo>
                  <a:cubicBezTo>
                    <a:pt x="502429" y="282720"/>
                    <a:pt x="501582" y="282264"/>
                    <a:pt x="501060" y="281548"/>
                  </a:cubicBezTo>
                  <a:lnTo>
                    <a:pt x="363152" y="86555"/>
                  </a:lnTo>
                  <a:lnTo>
                    <a:pt x="363152" y="279985"/>
                  </a:lnTo>
                  <a:cubicBezTo>
                    <a:pt x="363152" y="281483"/>
                    <a:pt x="361913" y="282785"/>
                    <a:pt x="360349" y="282785"/>
                  </a:cubicBezTo>
                  <a:lnTo>
                    <a:pt x="315814" y="282785"/>
                  </a:lnTo>
                  <a:cubicBezTo>
                    <a:pt x="314314" y="282785"/>
                    <a:pt x="313010" y="281548"/>
                    <a:pt x="313010" y="279985"/>
                  </a:cubicBezTo>
                  <a:lnTo>
                    <a:pt x="313010" y="7555"/>
                  </a:lnTo>
                  <a:cubicBezTo>
                    <a:pt x="313010" y="6057"/>
                    <a:pt x="314249" y="4754"/>
                    <a:pt x="315814" y="4754"/>
                  </a:cubicBezTo>
                  <a:close/>
                  <a:moveTo>
                    <a:pt x="622732" y="4754"/>
                  </a:moveTo>
                  <a:lnTo>
                    <a:pt x="667267" y="4754"/>
                  </a:lnTo>
                  <a:cubicBezTo>
                    <a:pt x="668767" y="4754"/>
                    <a:pt x="670071" y="5992"/>
                    <a:pt x="670071" y="7555"/>
                  </a:cubicBezTo>
                  <a:lnTo>
                    <a:pt x="670071" y="279985"/>
                  </a:lnTo>
                  <a:cubicBezTo>
                    <a:pt x="670071" y="281483"/>
                    <a:pt x="668832" y="282785"/>
                    <a:pt x="667267" y="282785"/>
                  </a:cubicBezTo>
                  <a:lnTo>
                    <a:pt x="622732" y="282785"/>
                  </a:lnTo>
                  <a:cubicBezTo>
                    <a:pt x="621233" y="282785"/>
                    <a:pt x="619928" y="281548"/>
                    <a:pt x="619928" y="279985"/>
                  </a:cubicBezTo>
                  <a:lnTo>
                    <a:pt x="619928" y="7555"/>
                  </a:lnTo>
                  <a:cubicBezTo>
                    <a:pt x="619928" y="6057"/>
                    <a:pt x="621167" y="4754"/>
                    <a:pt x="622732" y="4754"/>
                  </a:cubicBezTo>
                  <a:close/>
                  <a:moveTo>
                    <a:pt x="711867" y="4754"/>
                  </a:moveTo>
                  <a:lnTo>
                    <a:pt x="759206" y="4754"/>
                  </a:lnTo>
                  <a:cubicBezTo>
                    <a:pt x="760379" y="4754"/>
                    <a:pt x="761423" y="5471"/>
                    <a:pt x="761814" y="6578"/>
                  </a:cubicBezTo>
                  <a:lnTo>
                    <a:pt x="841885" y="223193"/>
                  </a:lnTo>
                  <a:lnTo>
                    <a:pt x="922348" y="6578"/>
                  </a:lnTo>
                  <a:cubicBezTo>
                    <a:pt x="922739" y="5471"/>
                    <a:pt x="923782" y="4754"/>
                    <a:pt x="924956" y="4754"/>
                  </a:cubicBezTo>
                  <a:lnTo>
                    <a:pt x="972295" y="4754"/>
                  </a:lnTo>
                  <a:cubicBezTo>
                    <a:pt x="974251" y="4754"/>
                    <a:pt x="975555" y="6708"/>
                    <a:pt x="974903" y="8532"/>
                  </a:cubicBezTo>
                  <a:lnTo>
                    <a:pt x="871227" y="280962"/>
                  </a:lnTo>
                  <a:cubicBezTo>
                    <a:pt x="870836" y="282069"/>
                    <a:pt x="869793" y="282720"/>
                    <a:pt x="868619" y="282720"/>
                  </a:cubicBezTo>
                  <a:lnTo>
                    <a:pt x="815608" y="282720"/>
                  </a:lnTo>
                  <a:cubicBezTo>
                    <a:pt x="814434" y="282720"/>
                    <a:pt x="813456" y="282004"/>
                    <a:pt x="812999" y="280962"/>
                  </a:cubicBezTo>
                  <a:lnTo>
                    <a:pt x="709324" y="8532"/>
                  </a:lnTo>
                  <a:cubicBezTo>
                    <a:pt x="708607" y="6708"/>
                    <a:pt x="709976" y="4754"/>
                    <a:pt x="711932" y="4754"/>
                  </a:cubicBezTo>
                  <a:close/>
                  <a:moveTo>
                    <a:pt x="1016764" y="4754"/>
                  </a:moveTo>
                  <a:lnTo>
                    <a:pt x="1206445" y="4754"/>
                  </a:lnTo>
                  <a:cubicBezTo>
                    <a:pt x="1207944" y="4754"/>
                    <a:pt x="1209249" y="5992"/>
                    <a:pt x="1209249" y="7555"/>
                  </a:cubicBezTo>
                  <a:lnTo>
                    <a:pt x="1209249" y="48455"/>
                  </a:lnTo>
                  <a:cubicBezTo>
                    <a:pt x="1209249" y="49953"/>
                    <a:pt x="1208010" y="51256"/>
                    <a:pt x="1206445" y="51256"/>
                  </a:cubicBezTo>
                  <a:lnTo>
                    <a:pt x="1064103" y="51256"/>
                  </a:lnTo>
                  <a:lnTo>
                    <a:pt x="1064103" y="115602"/>
                  </a:lnTo>
                  <a:lnTo>
                    <a:pt x="1187796" y="115602"/>
                  </a:lnTo>
                  <a:cubicBezTo>
                    <a:pt x="1189296" y="115602"/>
                    <a:pt x="1190600" y="116839"/>
                    <a:pt x="1190600" y="118402"/>
                  </a:cubicBezTo>
                  <a:lnTo>
                    <a:pt x="1190600" y="158912"/>
                  </a:lnTo>
                  <a:cubicBezTo>
                    <a:pt x="1190600" y="160410"/>
                    <a:pt x="1189361" y="161713"/>
                    <a:pt x="1187796" y="161713"/>
                  </a:cubicBezTo>
                  <a:lnTo>
                    <a:pt x="1064103" y="161713"/>
                  </a:lnTo>
                  <a:lnTo>
                    <a:pt x="1064103" y="236349"/>
                  </a:lnTo>
                  <a:lnTo>
                    <a:pt x="1206445" y="236349"/>
                  </a:lnTo>
                  <a:cubicBezTo>
                    <a:pt x="1207944" y="236349"/>
                    <a:pt x="1209249" y="237587"/>
                    <a:pt x="1209249" y="239150"/>
                  </a:cubicBezTo>
                  <a:lnTo>
                    <a:pt x="1209249" y="280050"/>
                  </a:lnTo>
                  <a:cubicBezTo>
                    <a:pt x="1209249" y="281548"/>
                    <a:pt x="1208010" y="282850"/>
                    <a:pt x="1206445" y="282850"/>
                  </a:cubicBezTo>
                  <a:lnTo>
                    <a:pt x="1016764" y="282850"/>
                  </a:lnTo>
                  <a:cubicBezTo>
                    <a:pt x="1015265" y="282850"/>
                    <a:pt x="1013960" y="281613"/>
                    <a:pt x="1013960" y="280050"/>
                  </a:cubicBezTo>
                  <a:lnTo>
                    <a:pt x="1013960" y="7620"/>
                  </a:lnTo>
                  <a:cubicBezTo>
                    <a:pt x="1013960" y="6122"/>
                    <a:pt x="1015199" y="4819"/>
                    <a:pt x="1016764" y="4819"/>
                  </a:cubicBezTo>
                  <a:close/>
                  <a:moveTo>
                    <a:pt x="1266042" y="7555"/>
                  </a:moveTo>
                  <a:cubicBezTo>
                    <a:pt x="1266042" y="6057"/>
                    <a:pt x="1267281" y="4754"/>
                    <a:pt x="1268846" y="4754"/>
                  </a:cubicBezTo>
                  <a:lnTo>
                    <a:pt x="1381780" y="4754"/>
                  </a:lnTo>
                  <a:cubicBezTo>
                    <a:pt x="1441834" y="4754"/>
                    <a:pt x="1479587" y="38491"/>
                    <a:pt x="1479587" y="92547"/>
                  </a:cubicBezTo>
                  <a:cubicBezTo>
                    <a:pt x="1479587" y="136638"/>
                    <a:pt x="1454157" y="167183"/>
                    <a:pt x="1411579" y="176757"/>
                  </a:cubicBezTo>
                  <a:lnTo>
                    <a:pt x="1488520" y="278357"/>
                  </a:lnTo>
                  <a:cubicBezTo>
                    <a:pt x="1489889" y="280180"/>
                    <a:pt x="1488586" y="282785"/>
                    <a:pt x="1486303" y="282785"/>
                  </a:cubicBezTo>
                  <a:lnTo>
                    <a:pt x="1432445" y="282785"/>
                  </a:lnTo>
                  <a:cubicBezTo>
                    <a:pt x="1431532" y="282785"/>
                    <a:pt x="1430749" y="282394"/>
                    <a:pt x="1430227" y="281678"/>
                  </a:cubicBezTo>
                  <a:lnTo>
                    <a:pt x="1355111" y="179948"/>
                  </a:lnTo>
                  <a:lnTo>
                    <a:pt x="1316119" y="179948"/>
                  </a:lnTo>
                  <a:lnTo>
                    <a:pt x="1316119" y="280050"/>
                  </a:lnTo>
                  <a:cubicBezTo>
                    <a:pt x="1316119" y="281548"/>
                    <a:pt x="1314880" y="282850"/>
                    <a:pt x="1313315" y="282850"/>
                  </a:cubicBezTo>
                  <a:lnTo>
                    <a:pt x="1268781" y="282850"/>
                  </a:lnTo>
                  <a:cubicBezTo>
                    <a:pt x="1267281" y="282850"/>
                    <a:pt x="1265977" y="281613"/>
                    <a:pt x="1265977" y="280050"/>
                  </a:cubicBezTo>
                  <a:lnTo>
                    <a:pt x="1265977" y="7620"/>
                  </a:lnTo>
                  <a:close/>
                  <a:moveTo>
                    <a:pt x="1376955" y="133447"/>
                  </a:moveTo>
                  <a:cubicBezTo>
                    <a:pt x="1411513" y="133447"/>
                    <a:pt x="1427880" y="118728"/>
                    <a:pt x="1427880" y="92547"/>
                  </a:cubicBezTo>
                  <a:cubicBezTo>
                    <a:pt x="1427880" y="66365"/>
                    <a:pt x="1411579" y="51646"/>
                    <a:pt x="1376955" y="51646"/>
                  </a:cubicBezTo>
                  <a:lnTo>
                    <a:pt x="1316119" y="51646"/>
                  </a:lnTo>
                  <a:lnTo>
                    <a:pt x="1316119" y="133447"/>
                  </a:lnTo>
                  <a:lnTo>
                    <a:pt x="1376955" y="133447"/>
                  </a:lnTo>
                  <a:close/>
                  <a:moveTo>
                    <a:pt x="1521319" y="248398"/>
                  </a:moveTo>
                  <a:lnTo>
                    <a:pt x="1547139" y="213489"/>
                  </a:lnTo>
                  <a:cubicBezTo>
                    <a:pt x="1548052" y="212252"/>
                    <a:pt x="1549748" y="212056"/>
                    <a:pt x="1550986" y="212903"/>
                  </a:cubicBezTo>
                  <a:cubicBezTo>
                    <a:pt x="1578437" y="232832"/>
                    <a:pt x="1605497" y="241820"/>
                    <a:pt x="1631058" y="241820"/>
                  </a:cubicBezTo>
                  <a:cubicBezTo>
                    <a:pt x="1664833" y="241820"/>
                    <a:pt x="1683939" y="225929"/>
                    <a:pt x="1683939" y="204111"/>
                  </a:cubicBezTo>
                  <a:cubicBezTo>
                    <a:pt x="1683939" y="187047"/>
                    <a:pt x="1672397" y="175129"/>
                    <a:pt x="1642208" y="167965"/>
                  </a:cubicBezTo>
                  <a:lnTo>
                    <a:pt x="1593304" y="156437"/>
                  </a:lnTo>
                  <a:cubicBezTo>
                    <a:pt x="1549160" y="145691"/>
                    <a:pt x="1524904" y="120291"/>
                    <a:pt x="1524904" y="83364"/>
                  </a:cubicBezTo>
                  <a:cubicBezTo>
                    <a:pt x="1524904" y="34909"/>
                    <a:pt x="1565071" y="0"/>
                    <a:pt x="1627080" y="0"/>
                  </a:cubicBezTo>
                  <a:cubicBezTo>
                    <a:pt x="1664638" y="0"/>
                    <a:pt x="1700761" y="12830"/>
                    <a:pt x="1726843" y="36993"/>
                  </a:cubicBezTo>
                  <a:cubicBezTo>
                    <a:pt x="1727952" y="38035"/>
                    <a:pt x="1728017" y="39858"/>
                    <a:pt x="1726974" y="40965"/>
                  </a:cubicBezTo>
                  <a:lnTo>
                    <a:pt x="1698088" y="71901"/>
                  </a:lnTo>
                  <a:cubicBezTo>
                    <a:pt x="1697045" y="73008"/>
                    <a:pt x="1695350" y="73008"/>
                    <a:pt x="1694241" y="72031"/>
                  </a:cubicBezTo>
                  <a:cubicBezTo>
                    <a:pt x="1673310" y="53470"/>
                    <a:pt x="1650162" y="45264"/>
                    <a:pt x="1626298" y="45264"/>
                  </a:cubicBezTo>
                  <a:cubicBezTo>
                    <a:pt x="1593304" y="45264"/>
                    <a:pt x="1575373" y="60374"/>
                    <a:pt x="1575373" y="80238"/>
                  </a:cubicBezTo>
                  <a:cubicBezTo>
                    <a:pt x="1575373" y="96129"/>
                    <a:pt x="1586132" y="106875"/>
                    <a:pt x="1617886" y="114365"/>
                  </a:cubicBezTo>
                  <a:lnTo>
                    <a:pt x="1666790" y="125892"/>
                  </a:lnTo>
                  <a:cubicBezTo>
                    <a:pt x="1712107" y="137029"/>
                    <a:pt x="1734799" y="161647"/>
                    <a:pt x="1734799" y="200529"/>
                  </a:cubicBezTo>
                  <a:cubicBezTo>
                    <a:pt x="1734799" y="252566"/>
                    <a:pt x="1695415" y="287474"/>
                    <a:pt x="1629428" y="287474"/>
                  </a:cubicBezTo>
                  <a:cubicBezTo>
                    <a:pt x="1589457" y="287474"/>
                    <a:pt x="1550986" y="274970"/>
                    <a:pt x="1521840" y="252240"/>
                  </a:cubicBezTo>
                  <a:cubicBezTo>
                    <a:pt x="1520666" y="251329"/>
                    <a:pt x="1520406" y="249570"/>
                    <a:pt x="1521319" y="248333"/>
                  </a:cubicBezTo>
                  <a:close/>
                  <a:moveTo>
                    <a:pt x="1783702" y="4754"/>
                  </a:moveTo>
                  <a:lnTo>
                    <a:pt x="1828237" y="4754"/>
                  </a:lnTo>
                  <a:cubicBezTo>
                    <a:pt x="1829736" y="4754"/>
                    <a:pt x="1831041" y="5992"/>
                    <a:pt x="1831041" y="7555"/>
                  </a:cubicBezTo>
                  <a:lnTo>
                    <a:pt x="1831041" y="279985"/>
                  </a:lnTo>
                  <a:cubicBezTo>
                    <a:pt x="1831041" y="281483"/>
                    <a:pt x="1829802" y="282785"/>
                    <a:pt x="1828237" y="282785"/>
                  </a:cubicBezTo>
                  <a:lnTo>
                    <a:pt x="1783702" y="282785"/>
                  </a:lnTo>
                  <a:cubicBezTo>
                    <a:pt x="1782202" y="282785"/>
                    <a:pt x="1780898" y="281548"/>
                    <a:pt x="1780898" y="279985"/>
                  </a:cubicBezTo>
                  <a:lnTo>
                    <a:pt x="1780898" y="7555"/>
                  </a:lnTo>
                  <a:cubicBezTo>
                    <a:pt x="1780898" y="6057"/>
                    <a:pt x="1782137" y="4754"/>
                    <a:pt x="1783702" y="4754"/>
                  </a:cubicBezTo>
                  <a:close/>
                  <a:moveTo>
                    <a:pt x="1961450" y="51646"/>
                  </a:moveTo>
                  <a:lnTo>
                    <a:pt x="1875966" y="51646"/>
                  </a:lnTo>
                  <a:cubicBezTo>
                    <a:pt x="1874467" y="51646"/>
                    <a:pt x="1873163" y="50409"/>
                    <a:pt x="1873163" y="48846"/>
                  </a:cubicBezTo>
                  <a:lnTo>
                    <a:pt x="1873163" y="7555"/>
                  </a:lnTo>
                  <a:cubicBezTo>
                    <a:pt x="1873163" y="6057"/>
                    <a:pt x="1874401" y="4754"/>
                    <a:pt x="1875966" y="4754"/>
                  </a:cubicBezTo>
                  <a:lnTo>
                    <a:pt x="2097467" y="4754"/>
                  </a:lnTo>
                  <a:cubicBezTo>
                    <a:pt x="2098967" y="4754"/>
                    <a:pt x="2100271" y="5992"/>
                    <a:pt x="2100271" y="7555"/>
                  </a:cubicBezTo>
                  <a:lnTo>
                    <a:pt x="2100271" y="48846"/>
                  </a:lnTo>
                  <a:cubicBezTo>
                    <a:pt x="2100271" y="50344"/>
                    <a:pt x="2099032" y="51646"/>
                    <a:pt x="2097467" y="51646"/>
                  </a:cubicBezTo>
                  <a:lnTo>
                    <a:pt x="2011984" y="51646"/>
                  </a:lnTo>
                  <a:lnTo>
                    <a:pt x="2011984" y="279985"/>
                  </a:lnTo>
                  <a:cubicBezTo>
                    <a:pt x="2011984" y="281483"/>
                    <a:pt x="2010745" y="282785"/>
                    <a:pt x="2009180" y="282785"/>
                  </a:cubicBezTo>
                  <a:lnTo>
                    <a:pt x="1964254" y="282785"/>
                  </a:lnTo>
                  <a:cubicBezTo>
                    <a:pt x="1962754" y="282785"/>
                    <a:pt x="1961450" y="281548"/>
                    <a:pt x="1961450" y="279985"/>
                  </a:cubicBezTo>
                  <a:lnTo>
                    <a:pt x="1961450" y="51646"/>
                  </a:lnTo>
                  <a:close/>
                  <a:moveTo>
                    <a:pt x="2225464" y="173566"/>
                  </a:moveTo>
                  <a:lnTo>
                    <a:pt x="2125440" y="8988"/>
                  </a:lnTo>
                  <a:cubicBezTo>
                    <a:pt x="2124332" y="7164"/>
                    <a:pt x="2125635" y="4754"/>
                    <a:pt x="2127787" y="4754"/>
                  </a:cubicBezTo>
                  <a:lnTo>
                    <a:pt x="2177734" y="4754"/>
                  </a:lnTo>
                  <a:cubicBezTo>
                    <a:pt x="2178712" y="4754"/>
                    <a:pt x="2179625" y="5275"/>
                    <a:pt x="2180081" y="6122"/>
                  </a:cubicBezTo>
                  <a:lnTo>
                    <a:pt x="2250828" y="123548"/>
                  </a:lnTo>
                  <a:lnTo>
                    <a:pt x="2321184" y="6187"/>
                  </a:lnTo>
                  <a:cubicBezTo>
                    <a:pt x="2321706" y="5340"/>
                    <a:pt x="2322618" y="4819"/>
                    <a:pt x="2323531" y="4819"/>
                  </a:cubicBezTo>
                  <a:lnTo>
                    <a:pt x="2373478" y="4819"/>
                  </a:lnTo>
                  <a:cubicBezTo>
                    <a:pt x="2375630" y="4819"/>
                    <a:pt x="2377000" y="7164"/>
                    <a:pt x="2375826" y="9053"/>
                  </a:cubicBezTo>
                  <a:lnTo>
                    <a:pt x="2275802" y="173631"/>
                  </a:lnTo>
                  <a:lnTo>
                    <a:pt x="2275802" y="280050"/>
                  </a:lnTo>
                  <a:cubicBezTo>
                    <a:pt x="2275802" y="281548"/>
                    <a:pt x="2274563" y="282850"/>
                    <a:pt x="2272998" y="282850"/>
                  </a:cubicBezTo>
                  <a:lnTo>
                    <a:pt x="2228072" y="282850"/>
                  </a:lnTo>
                  <a:cubicBezTo>
                    <a:pt x="2226572" y="282850"/>
                    <a:pt x="2225268" y="281613"/>
                    <a:pt x="2225268" y="280050"/>
                  </a:cubicBezTo>
                  <a:lnTo>
                    <a:pt x="2225268" y="173631"/>
                  </a:lnTo>
                  <a:close/>
                  <a:moveTo>
                    <a:pt x="2114" y="612007"/>
                  </a:moveTo>
                  <a:cubicBezTo>
                    <a:pt x="2114" y="528187"/>
                    <a:pt x="65363" y="468269"/>
                    <a:pt x="145630" y="468269"/>
                  </a:cubicBezTo>
                  <a:cubicBezTo>
                    <a:pt x="225896" y="468269"/>
                    <a:pt x="288754" y="528252"/>
                    <a:pt x="288754" y="612007"/>
                  </a:cubicBezTo>
                  <a:cubicBezTo>
                    <a:pt x="288754" y="695761"/>
                    <a:pt x="225505" y="755744"/>
                    <a:pt x="145630" y="755744"/>
                  </a:cubicBezTo>
                  <a:cubicBezTo>
                    <a:pt x="65754" y="755744"/>
                    <a:pt x="2114" y="695761"/>
                    <a:pt x="2114" y="612007"/>
                  </a:cubicBezTo>
                  <a:close/>
                  <a:moveTo>
                    <a:pt x="145630" y="708526"/>
                  </a:moveTo>
                  <a:cubicBezTo>
                    <a:pt x="197337" y="708526"/>
                    <a:pt x="237046" y="670426"/>
                    <a:pt x="237046" y="612007"/>
                  </a:cubicBezTo>
                  <a:cubicBezTo>
                    <a:pt x="237046" y="553587"/>
                    <a:pt x="197272" y="515487"/>
                    <a:pt x="145630" y="515487"/>
                  </a:cubicBezTo>
                  <a:cubicBezTo>
                    <a:pt x="93987" y="515487"/>
                    <a:pt x="53756" y="553587"/>
                    <a:pt x="53756" y="612007"/>
                  </a:cubicBezTo>
                  <a:cubicBezTo>
                    <a:pt x="53756" y="670426"/>
                    <a:pt x="93531" y="708526"/>
                    <a:pt x="145630" y="708526"/>
                  </a:cubicBezTo>
                  <a:close/>
                  <a:moveTo>
                    <a:pt x="343200" y="473024"/>
                  </a:moveTo>
                  <a:lnTo>
                    <a:pt x="532880" y="473024"/>
                  </a:lnTo>
                  <a:cubicBezTo>
                    <a:pt x="534380" y="473024"/>
                    <a:pt x="535684" y="474261"/>
                    <a:pt x="535684" y="475824"/>
                  </a:cubicBezTo>
                  <a:lnTo>
                    <a:pt x="535684" y="516725"/>
                  </a:lnTo>
                  <a:cubicBezTo>
                    <a:pt x="535684" y="518223"/>
                    <a:pt x="534445" y="519525"/>
                    <a:pt x="532880" y="519525"/>
                  </a:cubicBezTo>
                  <a:lnTo>
                    <a:pt x="390538" y="519525"/>
                  </a:lnTo>
                  <a:lnTo>
                    <a:pt x="390538" y="592599"/>
                  </a:lnTo>
                  <a:lnTo>
                    <a:pt x="520948" y="592599"/>
                  </a:lnTo>
                  <a:cubicBezTo>
                    <a:pt x="522447" y="592599"/>
                    <a:pt x="523752" y="593836"/>
                    <a:pt x="523752" y="595399"/>
                  </a:cubicBezTo>
                  <a:lnTo>
                    <a:pt x="523752" y="636299"/>
                  </a:lnTo>
                  <a:cubicBezTo>
                    <a:pt x="523752" y="637797"/>
                    <a:pt x="522513" y="639100"/>
                    <a:pt x="520948" y="639100"/>
                  </a:cubicBezTo>
                  <a:lnTo>
                    <a:pt x="390538" y="639100"/>
                  </a:lnTo>
                  <a:lnTo>
                    <a:pt x="390538" y="748319"/>
                  </a:lnTo>
                  <a:cubicBezTo>
                    <a:pt x="390538" y="749817"/>
                    <a:pt x="389299" y="751120"/>
                    <a:pt x="387735" y="751120"/>
                  </a:cubicBezTo>
                  <a:lnTo>
                    <a:pt x="343200" y="751120"/>
                  </a:lnTo>
                  <a:cubicBezTo>
                    <a:pt x="341700" y="751120"/>
                    <a:pt x="340396" y="749882"/>
                    <a:pt x="340396" y="748319"/>
                  </a:cubicBezTo>
                  <a:lnTo>
                    <a:pt x="340396" y="475889"/>
                  </a:lnTo>
                  <a:cubicBezTo>
                    <a:pt x="340396" y="474392"/>
                    <a:pt x="341635" y="473089"/>
                    <a:pt x="343200" y="473089"/>
                  </a:cubicBezTo>
                  <a:close/>
                  <a:moveTo>
                    <a:pt x="768921" y="473024"/>
                  </a:moveTo>
                  <a:lnTo>
                    <a:pt x="822780" y="473024"/>
                  </a:lnTo>
                  <a:cubicBezTo>
                    <a:pt x="823954" y="473024"/>
                    <a:pt x="824932" y="473740"/>
                    <a:pt x="825389" y="474782"/>
                  </a:cubicBezTo>
                  <a:lnTo>
                    <a:pt x="931803" y="747212"/>
                  </a:lnTo>
                  <a:cubicBezTo>
                    <a:pt x="932520" y="749036"/>
                    <a:pt x="931150" y="750990"/>
                    <a:pt x="929194" y="750990"/>
                  </a:cubicBezTo>
                  <a:lnTo>
                    <a:pt x="881856" y="750990"/>
                  </a:lnTo>
                  <a:cubicBezTo>
                    <a:pt x="880682" y="750990"/>
                    <a:pt x="879704" y="750273"/>
                    <a:pt x="879248" y="749231"/>
                  </a:cubicBezTo>
                  <a:lnTo>
                    <a:pt x="855252" y="686708"/>
                  </a:lnTo>
                  <a:lnTo>
                    <a:pt x="735993" y="686708"/>
                  </a:lnTo>
                  <a:lnTo>
                    <a:pt x="711997" y="749231"/>
                  </a:lnTo>
                  <a:cubicBezTo>
                    <a:pt x="711606" y="750273"/>
                    <a:pt x="710563" y="750990"/>
                    <a:pt x="709389" y="750990"/>
                  </a:cubicBezTo>
                  <a:lnTo>
                    <a:pt x="662507" y="750990"/>
                  </a:lnTo>
                  <a:cubicBezTo>
                    <a:pt x="660551" y="750990"/>
                    <a:pt x="659247" y="749036"/>
                    <a:pt x="659899" y="747212"/>
                  </a:cubicBezTo>
                  <a:lnTo>
                    <a:pt x="766248" y="474782"/>
                  </a:lnTo>
                  <a:cubicBezTo>
                    <a:pt x="766639" y="473740"/>
                    <a:pt x="767682" y="473024"/>
                    <a:pt x="768856" y="473024"/>
                  </a:cubicBezTo>
                  <a:close/>
                  <a:moveTo>
                    <a:pt x="839016" y="643398"/>
                  </a:moveTo>
                  <a:lnTo>
                    <a:pt x="795655" y="530206"/>
                  </a:lnTo>
                  <a:lnTo>
                    <a:pt x="752294" y="643398"/>
                  </a:lnTo>
                  <a:lnTo>
                    <a:pt x="838951" y="643398"/>
                  </a:lnTo>
                  <a:close/>
                  <a:moveTo>
                    <a:pt x="970990" y="475824"/>
                  </a:moveTo>
                  <a:cubicBezTo>
                    <a:pt x="970990" y="474326"/>
                    <a:pt x="972229" y="473024"/>
                    <a:pt x="973794" y="473024"/>
                  </a:cubicBezTo>
                  <a:lnTo>
                    <a:pt x="1081969" y="473024"/>
                  </a:lnTo>
                  <a:cubicBezTo>
                    <a:pt x="1143979" y="473024"/>
                    <a:pt x="1181732" y="506369"/>
                    <a:pt x="1181732" y="561598"/>
                  </a:cubicBezTo>
                  <a:cubicBezTo>
                    <a:pt x="1181732" y="616826"/>
                    <a:pt x="1143979" y="650562"/>
                    <a:pt x="1081969" y="650562"/>
                  </a:cubicBezTo>
                  <a:lnTo>
                    <a:pt x="1021133" y="650562"/>
                  </a:lnTo>
                  <a:lnTo>
                    <a:pt x="1021133" y="748254"/>
                  </a:lnTo>
                  <a:cubicBezTo>
                    <a:pt x="1021133" y="749752"/>
                    <a:pt x="1019894" y="751055"/>
                    <a:pt x="1018329" y="751055"/>
                  </a:cubicBezTo>
                  <a:lnTo>
                    <a:pt x="973794" y="751055"/>
                  </a:lnTo>
                  <a:cubicBezTo>
                    <a:pt x="972295" y="751055"/>
                    <a:pt x="970990" y="749817"/>
                    <a:pt x="970990" y="748254"/>
                  </a:cubicBezTo>
                  <a:lnTo>
                    <a:pt x="970990" y="475824"/>
                  </a:lnTo>
                  <a:close/>
                  <a:moveTo>
                    <a:pt x="1077926" y="603736"/>
                  </a:moveTo>
                  <a:cubicBezTo>
                    <a:pt x="1113724" y="603736"/>
                    <a:pt x="1130416" y="589017"/>
                    <a:pt x="1130416" y="561663"/>
                  </a:cubicBezTo>
                  <a:cubicBezTo>
                    <a:pt x="1130416" y="534309"/>
                    <a:pt x="1113724" y="519981"/>
                    <a:pt x="1077926" y="519981"/>
                  </a:cubicBezTo>
                  <a:lnTo>
                    <a:pt x="1021068" y="519981"/>
                  </a:lnTo>
                  <a:lnTo>
                    <a:pt x="1021068" y="603801"/>
                  </a:lnTo>
                  <a:lnTo>
                    <a:pt x="1077926" y="603801"/>
                  </a:lnTo>
                  <a:close/>
                  <a:moveTo>
                    <a:pt x="1232200" y="475824"/>
                  </a:moveTo>
                  <a:cubicBezTo>
                    <a:pt x="1232200" y="474326"/>
                    <a:pt x="1233439" y="473024"/>
                    <a:pt x="1235005" y="473024"/>
                  </a:cubicBezTo>
                  <a:lnTo>
                    <a:pt x="1343179" y="473024"/>
                  </a:lnTo>
                  <a:cubicBezTo>
                    <a:pt x="1405189" y="473024"/>
                    <a:pt x="1442942" y="506369"/>
                    <a:pt x="1442942" y="561598"/>
                  </a:cubicBezTo>
                  <a:cubicBezTo>
                    <a:pt x="1442942" y="616826"/>
                    <a:pt x="1405189" y="650562"/>
                    <a:pt x="1343179" y="650562"/>
                  </a:cubicBezTo>
                  <a:lnTo>
                    <a:pt x="1282343" y="650562"/>
                  </a:lnTo>
                  <a:lnTo>
                    <a:pt x="1282343" y="748254"/>
                  </a:lnTo>
                  <a:cubicBezTo>
                    <a:pt x="1282343" y="749752"/>
                    <a:pt x="1281104" y="751055"/>
                    <a:pt x="1279539" y="751055"/>
                  </a:cubicBezTo>
                  <a:lnTo>
                    <a:pt x="1235005" y="751055"/>
                  </a:lnTo>
                  <a:cubicBezTo>
                    <a:pt x="1233505" y="751055"/>
                    <a:pt x="1232200" y="749817"/>
                    <a:pt x="1232200" y="748254"/>
                  </a:cubicBezTo>
                  <a:lnTo>
                    <a:pt x="1232200" y="475824"/>
                  </a:lnTo>
                  <a:close/>
                  <a:moveTo>
                    <a:pt x="1339136" y="603736"/>
                  </a:moveTo>
                  <a:cubicBezTo>
                    <a:pt x="1374934" y="603736"/>
                    <a:pt x="1391626" y="589017"/>
                    <a:pt x="1391626" y="561663"/>
                  </a:cubicBezTo>
                  <a:cubicBezTo>
                    <a:pt x="1391626" y="534309"/>
                    <a:pt x="1374934" y="519981"/>
                    <a:pt x="1339136" y="519981"/>
                  </a:cubicBezTo>
                  <a:lnTo>
                    <a:pt x="1282278" y="519981"/>
                  </a:lnTo>
                  <a:lnTo>
                    <a:pt x="1282278" y="603801"/>
                  </a:lnTo>
                  <a:lnTo>
                    <a:pt x="1339136" y="603801"/>
                  </a:lnTo>
                  <a:close/>
                  <a:moveTo>
                    <a:pt x="1496149" y="473089"/>
                  </a:moveTo>
                  <a:lnTo>
                    <a:pt x="1540684" y="473089"/>
                  </a:lnTo>
                  <a:cubicBezTo>
                    <a:pt x="1542184" y="473089"/>
                    <a:pt x="1543488" y="474326"/>
                    <a:pt x="1543488" y="475889"/>
                  </a:cubicBezTo>
                  <a:lnTo>
                    <a:pt x="1543488" y="704228"/>
                  </a:lnTo>
                  <a:lnTo>
                    <a:pt x="1674289" y="704228"/>
                  </a:lnTo>
                  <a:cubicBezTo>
                    <a:pt x="1675788" y="704228"/>
                    <a:pt x="1677092" y="705465"/>
                    <a:pt x="1677092" y="707028"/>
                  </a:cubicBezTo>
                  <a:lnTo>
                    <a:pt x="1677092" y="748319"/>
                  </a:lnTo>
                  <a:cubicBezTo>
                    <a:pt x="1677092" y="749817"/>
                    <a:pt x="1675853" y="751120"/>
                    <a:pt x="1674289" y="751120"/>
                  </a:cubicBezTo>
                  <a:lnTo>
                    <a:pt x="1493345" y="751120"/>
                  </a:lnTo>
                  <a:lnTo>
                    <a:pt x="1493345" y="475889"/>
                  </a:lnTo>
                  <a:cubicBezTo>
                    <a:pt x="1493345" y="474392"/>
                    <a:pt x="1494584" y="473089"/>
                    <a:pt x="1496149" y="473089"/>
                  </a:cubicBezTo>
                  <a:close/>
                  <a:moveTo>
                    <a:pt x="1727169" y="473089"/>
                  </a:moveTo>
                  <a:lnTo>
                    <a:pt x="1771704" y="473089"/>
                  </a:lnTo>
                  <a:cubicBezTo>
                    <a:pt x="1773204" y="473089"/>
                    <a:pt x="1774508" y="474326"/>
                    <a:pt x="1774508" y="475889"/>
                  </a:cubicBezTo>
                  <a:lnTo>
                    <a:pt x="1774508" y="748319"/>
                  </a:lnTo>
                  <a:cubicBezTo>
                    <a:pt x="1774508" y="749817"/>
                    <a:pt x="1773269" y="751120"/>
                    <a:pt x="1771704" y="751120"/>
                  </a:cubicBezTo>
                  <a:lnTo>
                    <a:pt x="1727169" y="751120"/>
                  </a:lnTo>
                  <a:cubicBezTo>
                    <a:pt x="1725670" y="751120"/>
                    <a:pt x="1724365" y="749882"/>
                    <a:pt x="1724365" y="748319"/>
                  </a:cubicBezTo>
                  <a:lnTo>
                    <a:pt x="1724365" y="475889"/>
                  </a:lnTo>
                  <a:cubicBezTo>
                    <a:pt x="1724365" y="474392"/>
                    <a:pt x="1725605" y="473089"/>
                    <a:pt x="1727169" y="473089"/>
                  </a:cubicBezTo>
                  <a:close/>
                  <a:moveTo>
                    <a:pt x="1844082" y="473089"/>
                  </a:moveTo>
                  <a:lnTo>
                    <a:pt x="2033762" y="473089"/>
                  </a:lnTo>
                  <a:cubicBezTo>
                    <a:pt x="2035262" y="473089"/>
                    <a:pt x="2036565" y="474326"/>
                    <a:pt x="2036565" y="475889"/>
                  </a:cubicBezTo>
                  <a:lnTo>
                    <a:pt x="2036565" y="516790"/>
                  </a:lnTo>
                  <a:cubicBezTo>
                    <a:pt x="2036565" y="518288"/>
                    <a:pt x="2035327" y="519590"/>
                    <a:pt x="2033762" y="519590"/>
                  </a:cubicBezTo>
                  <a:lnTo>
                    <a:pt x="1891420" y="519590"/>
                  </a:lnTo>
                  <a:lnTo>
                    <a:pt x="1891420" y="583937"/>
                  </a:lnTo>
                  <a:lnTo>
                    <a:pt x="2015114" y="583937"/>
                  </a:lnTo>
                  <a:cubicBezTo>
                    <a:pt x="2016613" y="583937"/>
                    <a:pt x="2017917" y="585174"/>
                    <a:pt x="2017917" y="586737"/>
                  </a:cubicBezTo>
                  <a:lnTo>
                    <a:pt x="2017917" y="627247"/>
                  </a:lnTo>
                  <a:cubicBezTo>
                    <a:pt x="2017917" y="628745"/>
                    <a:pt x="2016678" y="630047"/>
                    <a:pt x="2015114" y="630047"/>
                  </a:cubicBezTo>
                  <a:lnTo>
                    <a:pt x="1891420" y="630047"/>
                  </a:lnTo>
                  <a:lnTo>
                    <a:pt x="1891420" y="704684"/>
                  </a:lnTo>
                  <a:lnTo>
                    <a:pt x="2033762" y="704684"/>
                  </a:lnTo>
                  <a:cubicBezTo>
                    <a:pt x="2035262" y="704684"/>
                    <a:pt x="2036565" y="705921"/>
                    <a:pt x="2036565" y="707484"/>
                  </a:cubicBezTo>
                  <a:lnTo>
                    <a:pt x="2036565" y="748384"/>
                  </a:lnTo>
                  <a:cubicBezTo>
                    <a:pt x="2036565" y="749882"/>
                    <a:pt x="2035327" y="751185"/>
                    <a:pt x="2033762" y="751185"/>
                  </a:cubicBezTo>
                  <a:lnTo>
                    <a:pt x="1844082" y="751185"/>
                  </a:lnTo>
                  <a:cubicBezTo>
                    <a:pt x="1842581" y="751185"/>
                    <a:pt x="1841278" y="749948"/>
                    <a:pt x="1841278" y="748384"/>
                  </a:cubicBezTo>
                  <a:lnTo>
                    <a:pt x="1841278" y="475955"/>
                  </a:lnTo>
                  <a:cubicBezTo>
                    <a:pt x="1841278" y="474457"/>
                    <a:pt x="1842516" y="473154"/>
                    <a:pt x="1844082" y="473154"/>
                  </a:cubicBezTo>
                  <a:close/>
                  <a:moveTo>
                    <a:pt x="2093359" y="475889"/>
                  </a:moveTo>
                  <a:cubicBezTo>
                    <a:pt x="2093359" y="474392"/>
                    <a:pt x="2094598" y="473089"/>
                    <a:pt x="2096163" y="473089"/>
                  </a:cubicBezTo>
                  <a:lnTo>
                    <a:pt x="2183276" y="473089"/>
                  </a:lnTo>
                  <a:cubicBezTo>
                    <a:pt x="2266804" y="473089"/>
                    <a:pt x="2326401" y="525908"/>
                    <a:pt x="2326401" y="612072"/>
                  </a:cubicBezTo>
                  <a:cubicBezTo>
                    <a:pt x="2326401" y="698236"/>
                    <a:pt x="2266738" y="751055"/>
                    <a:pt x="2183276" y="751055"/>
                  </a:cubicBezTo>
                  <a:lnTo>
                    <a:pt x="2096163" y="751055"/>
                  </a:lnTo>
                  <a:cubicBezTo>
                    <a:pt x="2094663" y="751055"/>
                    <a:pt x="2093359" y="749817"/>
                    <a:pt x="2093359" y="748254"/>
                  </a:cubicBezTo>
                  <a:lnTo>
                    <a:pt x="2093359" y="475824"/>
                  </a:lnTo>
                  <a:close/>
                  <a:moveTo>
                    <a:pt x="2180798" y="704228"/>
                  </a:moveTo>
                  <a:cubicBezTo>
                    <a:pt x="2238440" y="704228"/>
                    <a:pt x="2274628" y="672055"/>
                    <a:pt x="2274628" y="612072"/>
                  </a:cubicBezTo>
                  <a:cubicBezTo>
                    <a:pt x="2274628" y="552089"/>
                    <a:pt x="2238440" y="519916"/>
                    <a:pt x="2180798" y="519916"/>
                  </a:cubicBezTo>
                  <a:lnTo>
                    <a:pt x="2143436" y="519916"/>
                  </a:lnTo>
                  <a:lnTo>
                    <a:pt x="2143436" y="704163"/>
                  </a:lnTo>
                  <a:lnTo>
                    <a:pt x="2180798" y="704163"/>
                  </a:lnTo>
                  <a:close/>
                  <a:moveTo>
                    <a:pt x="549" y="1184937"/>
                  </a:moveTo>
                  <a:lnTo>
                    <a:pt x="26370" y="1150028"/>
                  </a:lnTo>
                  <a:cubicBezTo>
                    <a:pt x="27283" y="1148791"/>
                    <a:pt x="28978" y="1148595"/>
                    <a:pt x="30217" y="1149442"/>
                  </a:cubicBezTo>
                  <a:cubicBezTo>
                    <a:pt x="57668" y="1169371"/>
                    <a:pt x="84728" y="1178359"/>
                    <a:pt x="110288" y="1178359"/>
                  </a:cubicBezTo>
                  <a:cubicBezTo>
                    <a:pt x="144065" y="1178359"/>
                    <a:pt x="163170" y="1162468"/>
                    <a:pt x="163170" y="1140650"/>
                  </a:cubicBezTo>
                  <a:cubicBezTo>
                    <a:pt x="163170" y="1123586"/>
                    <a:pt x="151628" y="1111668"/>
                    <a:pt x="121438" y="1104504"/>
                  </a:cubicBezTo>
                  <a:lnTo>
                    <a:pt x="72535" y="1092976"/>
                  </a:lnTo>
                  <a:cubicBezTo>
                    <a:pt x="28391" y="1082230"/>
                    <a:pt x="4135" y="1056830"/>
                    <a:pt x="4135" y="1019903"/>
                  </a:cubicBezTo>
                  <a:cubicBezTo>
                    <a:pt x="4135" y="971447"/>
                    <a:pt x="44301" y="936539"/>
                    <a:pt x="106311" y="936539"/>
                  </a:cubicBezTo>
                  <a:cubicBezTo>
                    <a:pt x="143869" y="936539"/>
                    <a:pt x="179992" y="949369"/>
                    <a:pt x="206074" y="973532"/>
                  </a:cubicBezTo>
                  <a:cubicBezTo>
                    <a:pt x="207183" y="974574"/>
                    <a:pt x="207248" y="976397"/>
                    <a:pt x="206205" y="977504"/>
                  </a:cubicBezTo>
                  <a:lnTo>
                    <a:pt x="177319" y="1008440"/>
                  </a:lnTo>
                  <a:cubicBezTo>
                    <a:pt x="176276" y="1009547"/>
                    <a:pt x="174580" y="1009547"/>
                    <a:pt x="173472" y="1008570"/>
                  </a:cubicBezTo>
                  <a:cubicBezTo>
                    <a:pt x="152541" y="990009"/>
                    <a:pt x="129394" y="981803"/>
                    <a:pt x="105528" y="981803"/>
                  </a:cubicBezTo>
                  <a:cubicBezTo>
                    <a:pt x="72535" y="981803"/>
                    <a:pt x="54604" y="996912"/>
                    <a:pt x="54604" y="1016777"/>
                  </a:cubicBezTo>
                  <a:cubicBezTo>
                    <a:pt x="54604" y="1032668"/>
                    <a:pt x="65363" y="1043414"/>
                    <a:pt x="97117" y="1050903"/>
                  </a:cubicBezTo>
                  <a:lnTo>
                    <a:pt x="146021" y="1062431"/>
                  </a:lnTo>
                  <a:cubicBezTo>
                    <a:pt x="191338" y="1073568"/>
                    <a:pt x="214029" y="1098186"/>
                    <a:pt x="214029" y="1137068"/>
                  </a:cubicBezTo>
                  <a:cubicBezTo>
                    <a:pt x="214029" y="1189105"/>
                    <a:pt x="174646" y="1224014"/>
                    <a:pt x="108658" y="1224014"/>
                  </a:cubicBezTo>
                  <a:cubicBezTo>
                    <a:pt x="68688" y="1224014"/>
                    <a:pt x="30217" y="1211509"/>
                    <a:pt x="1070" y="1188779"/>
                  </a:cubicBezTo>
                  <a:cubicBezTo>
                    <a:pt x="-103" y="1187867"/>
                    <a:pt x="-364" y="1186109"/>
                    <a:pt x="549" y="1184872"/>
                  </a:cubicBezTo>
                  <a:close/>
                  <a:moveTo>
                    <a:pt x="249435" y="1080667"/>
                  </a:moveTo>
                  <a:cubicBezTo>
                    <a:pt x="249435" y="996457"/>
                    <a:pt x="312684" y="936539"/>
                    <a:pt x="393342" y="936539"/>
                  </a:cubicBezTo>
                  <a:cubicBezTo>
                    <a:pt x="443680" y="936539"/>
                    <a:pt x="489845" y="960245"/>
                    <a:pt x="515992" y="1003621"/>
                  </a:cubicBezTo>
                  <a:cubicBezTo>
                    <a:pt x="516775" y="1004923"/>
                    <a:pt x="516318" y="1006682"/>
                    <a:pt x="515014" y="1007463"/>
                  </a:cubicBezTo>
                  <a:lnTo>
                    <a:pt x="476478" y="1030388"/>
                  </a:lnTo>
                  <a:cubicBezTo>
                    <a:pt x="475174" y="1031170"/>
                    <a:pt x="473479" y="1030714"/>
                    <a:pt x="472696" y="1029346"/>
                  </a:cubicBezTo>
                  <a:cubicBezTo>
                    <a:pt x="455743" y="999583"/>
                    <a:pt x="426662" y="983757"/>
                    <a:pt x="393342" y="983757"/>
                  </a:cubicBezTo>
                  <a:cubicBezTo>
                    <a:pt x="341244" y="983757"/>
                    <a:pt x="301469" y="1021856"/>
                    <a:pt x="301469" y="1080276"/>
                  </a:cubicBezTo>
                  <a:cubicBezTo>
                    <a:pt x="301469" y="1138696"/>
                    <a:pt x="341244" y="1176796"/>
                    <a:pt x="393342" y="1176796"/>
                  </a:cubicBezTo>
                  <a:cubicBezTo>
                    <a:pt x="427379" y="1176796"/>
                    <a:pt x="456851" y="1159928"/>
                    <a:pt x="473087" y="1131206"/>
                  </a:cubicBezTo>
                  <a:cubicBezTo>
                    <a:pt x="473870" y="1129838"/>
                    <a:pt x="475500" y="1129383"/>
                    <a:pt x="476869" y="1130164"/>
                  </a:cubicBezTo>
                  <a:lnTo>
                    <a:pt x="515340" y="1152764"/>
                  </a:lnTo>
                  <a:cubicBezTo>
                    <a:pt x="516709" y="1153545"/>
                    <a:pt x="517166" y="1155303"/>
                    <a:pt x="516318" y="1156606"/>
                  </a:cubicBezTo>
                  <a:cubicBezTo>
                    <a:pt x="490627" y="1199200"/>
                    <a:pt x="445180" y="1224078"/>
                    <a:pt x="392886" y="1224078"/>
                  </a:cubicBezTo>
                  <a:cubicBezTo>
                    <a:pt x="310989" y="1224078"/>
                    <a:pt x="249370" y="1164487"/>
                    <a:pt x="249370" y="1080732"/>
                  </a:cubicBezTo>
                  <a:close/>
                  <a:moveTo>
                    <a:pt x="566721" y="941293"/>
                  </a:moveTo>
                  <a:lnTo>
                    <a:pt x="611256" y="941293"/>
                  </a:lnTo>
                  <a:cubicBezTo>
                    <a:pt x="612756" y="941293"/>
                    <a:pt x="614060" y="942531"/>
                    <a:pt x="614060" y="944094"/>
                  </a:cubicBezTo>
                  <a:lnTo>
                    <a:pt x="614060" y="1216524"/>
                  </a:lnTo>
                  <a:cubicBezTo>
                    <a:pt x="614060" y="1218022"/>
                    <a:pt x="612821" y="1219324"/>
                    <a:pt x="611256" y="1219324"/>
                  </a:cubicBezTo>
                  <a:lnTo>
                    <a:pt x="566721" y="1219324"/>
                  </a:lnTo>
                  <a:cubicBezTo>
                    <a:pt x="565222" y="1219324"/>
                    <a:pt x="563917" y="1218087"/>
                    <a:pt x="563917" y="1216524"/>
                  </a:cubicBezTo>
                  <a:lnTo>
                    <a:pt x="563917" y="944094"/>
                  </a:lnTo>
                  <a:cubicBezTo>
                    <a:pt x="563917" y="942596"/>
                    <a:pt x="565156" y="941293"/>
                    <a:pt x="566721" y="941293"/>
                  </a:cubicBezTo>
                  <a:close/>
                  <a:moveTo>
                    <a:pt x="683634" y="941293"/>
                  </a:moveTo>
                  <a:lnTo>
                    <a:pt x="873314" y="941293"/>
                  </a:lnTo>
                  <a:cubicBezTo>
                    <a:pt x="874813" y="941293"/>
                    <a:pt x="876118" y="942531"/>
                    <a:pt x="876118" y="944094"/>
                  </a:cubicBezTo>
                  <a:lnTo>
                    <a:pt x="876118" y="984994"/>
                  </a:lnTo>
                  <a:cubicBezTo>
                    <a:pt x="876118" y="986492"/>
                    <a:pt x="874879" y="987795"/>
                    <a:pt x="873314" y="987795"/>
                  </a:cubicBezTo>
                  <a:lnTo>
                    <a:pt x="730972" y="987795"/>
                  </a:lnTo>
                  <a:lnTo>
                    <a:pt x="730972" y="1052141"/>
                  </a:lnTo>
                  <a:lnTo>
                    <a:pt x="854665" y="1052141"/>
                  </a:lnTo>
                  <a:cubicBezTo>
                    <a:pt x="856165" y="1052141"/>
                    <a:pt x="857469" y="1053378"/>
                    <a:pt x="857469" y="1054941"/>
                  </a:cubicBezTo>
                  <a:lnTo>
                    <a:pt x="857469" y="1095451"/>
                  </a:lnTo>
                  <a:cubicBezTo>
                    <a:pt x="857469" y="1096949"/>
                    <a:pt x="856230" y="1098252"/>
                    <a:pt x="854665" y="1098252"/>
                  </a:cubicBezTo>
                  <a:lnTo>
                    <a:pt x="730972" y="1098252"/>
                  </a:lnTo>
                  <a:lnTo>
                    <a:pt x="730972" y="1172888"/>
                  </a:lnTo>
                  <a:lnTo>
                    <a:pt x="873314" y="1172888"/>
                  </a:lnTo>
                  <a:cubicBezTo>
                    <a:pt x="874813" y="1172888"/>
                    <a:pt x="876118" y="1174126"/>
                    <a:pt x="876118" y="1175689"/>
                  </a:cubicBezTo>
                  <a:lnTo>
                    <a:pt x="876118" y="1216589"/>
                  </a:lnTo>
                  <a:cubicBezTo>
                    <a:pt x="876118" y="1218087"/>
                    <a:pt x="874879" y="1219389"/>
                    <a:pt x="873314" y="1219389"/>
                  </a:cubicBezTo>
                  <a:lnTo>
                    <a:pt x="683634" y="1219389"/>
                  </a:lnTo>
                  <a:cubicBezTo>
                    <a:pt x="682134" y="1219389"/>
                    <a:pt x="680829" y="1218152"/>
                    <a:pt x="680829" y="1216589"/>
                  </a:cubicBezTo>
                  <a:lnTo>
                    <a:pt x="680829" y="944159"/>
                  </a:lnTo>
                  <a:cubicBezTo>
                    <a:pt x="680829" y="942661"/>
                    <a:pt x="682068" y="941358"/>
                    <a:pt x="683634" y="941358"/>
                  </a:cubicBezTo>
                  <a:close/>
                  <a:moveTo>
                    <a:pt x="935715" y="941293"/>
                  </a:moveTo>
                  <a:lnTo>
                    <a:pt x="982792" y="941293"/>
                  </a:lnTo>
                  <a:cubicBezTo>
                    <a:pt x="983705" y="941293"/>
                    <a:pt x="984553" y="941749"/>
                    <a:pt x="985075" y="942466"/>
                  </a:cubicBezTo>
                  <a:lnTo>
                    <a:pt x="1122982" y="1137068"/>
                  </a:lnTo>
                  <a:lnTo>
                    <a:pt x="1122982" y="944029"/>
                  </a:lnTo>
                  <a:cubicBezTo>
                    <a:pt x="1122982" y="942531"/>
                    <a:pt x="1124221" y="941228"/>
                    <a:pt x="1125787" y="941228"/>
                  </a:cubicBezTo>
                  <a:lnTo>
                    <a:pt x="1170321" y="941228"/>
                  </a:lnTo>
                  <a:cubicBezTo>
                    <a:pt x="1171821" y="941228"/>
                    <a:pt x="1173125" y="942466"/>
                    <a:pt x="1173125" y="944029"/>
                  </a:cubicBezTo>
                  <a:lnTo>
                    <a:pt x="1173125" y="1216459"/>
                  </a:lnTo>
                  <a:cubicBezTo>
                    <a:pt x="1173125" y="1217956"/>
                    <a:pt x="1171886" y="1219259"/>
                    <a:pt x="1170321" y="1219259"/>
                  </a:cubicBezTo>
                  <a:lnTo>
                    <a:pt x="1123244" y="1219259"/>
                  </a:lnTo>
                  <a:cubicBezTo>
                    <a:pt x="1122331" y="1219259"/>
                    <a:pt x="1121483" y="1218803"/>
                    <a:pt x="1120961" y="1218087"/>
                  </a:cubicBezTo>
                  <a:lnTo>
                    <a:pt x="983053" y="1023094"/>
                  </a:lnTo>
                  <a:lnTo>
                    <a:pt x="983053" y="1216524"/>
                  </a:lnTo>
                  <a:cubicBezTo>
                    <a:pt x="983053" y="1218022"/>
                    <a:pt x="981815" y="1219324"/>
                    <a:pt x="980250" y="1219324"/>
                  </a:cubicBezTo>
                  <a:lnTo>
                    <a:pt x="935715" y="1219324"/>
                  </a:lnTo>
                  <a:cubicBezTo>
                    <a:pt x="934215" y="1219324"/>
                    <a:pt x="932911" y="1218087"/>
                    <a:pt x="932911" y="1216524"/>
                  </a:cubicBezTo>
                  <a:lnTo>
                    <a:pt x="932911" y="944094"/>
                  </a:lnTo>
                  <a:cubicBezTo>
                    <a:pt x="932911" y="942596"/>
                    <a:pt x="934150" y="941293"/>
                    <a:pt x="935715" y="941293"/>
                  </a:cubicBezTo>
                  <a:close/>
                  <a:moveTo>
                    <a:pt x="1224767" y="1080667"/>
                  </a:moveTo>
                  <a:cubicBezTo>
                    <a:pt x="1224767" y="996457"/>
                    <a:pt x="1288016" y="936539"/>
                    <a:pt x="1368674" y="936539"/>
                  </a:cubicBezTo>
                  <a:cubicBezTo>
                    <a:pt x="1419012" y="936539"/>
                    <a:pt x="1465177" y="960245"/>
                    <a:pt x="1491324" y="1003621"/>
                  </a:cubicBezTo>
                  <a:cubicBezTo>
                    <a:pt x="1492106" y="1004923"/>
                    <a:pt x="1491650" y="1006682"/>
                    <a:pt x="1490346" y="1007463"/>
                  </a:cubicBezTo>
                  <a:lnTo>
                    <a:pt x="1451810" y="1030388"/>
                  </a:lnTo>
                  <a:cubicBezTo>
                    <a:pt x="1450506" y="1031170"/>
                    <a:pt x="1448810" y="1030714"/>
                    <a:pt x="1448028" y="1029346"/>
                  </a:cubicBezTo>
                  <a:cubicBezTo>
                    <a:pt x="1431075" y="999583"/>
                    <a:pt x="1401994" y="983757"/>
                    <a:pt x="1368674" y="983757"/>
                  </a:cubicBezTo>
                  <a:cubicBezTo>
                    <a:pt x="1316576" y="983757"/>
                    <a:pt x="1276866" y="1021856"/>
                    <a:pt x="1276866" y="1080276"/>
                  </a:cubicBezTo>
                  <a:cubicBezTo>
                    <a:pt x="1276866" y="1138696"/>
                    <a:pt x="1316641" y="1176796"/>
                    <a:pt x="1368674" y="1176796"/>
                  </a:cubicBezTo>
                  <a:cubicBezTo>
                    <a:pt x="1402711" y="1176796"/>
                    <a:pt x="1432183" y="1159928"/>
                    <a:pt x="1448419" y="1131206"/>
                  </a:cubicBezTo>
                  <a:cubicBezTo>
                    <a:pt x="1449202" y="1129838"/>
                    <a:pt x="1450832" y="1129383"/>
                    <a:pt x="1452201" y="1130164"/>
                  </a:cubicBezTo>
                  <a:lnTo>
                    <a:pt x="1490672" y="1152764"/>
                  </a:lnTo>
                  <a:cubicBezTo>
                    <a:pt x="1492041" y="1153545"/>
                    <a:pt x="1492498" y="1155303"/>
                    <a:pt x="1491650" y="1156606"/>
                  </a:cubicBezTo>
                  <a:cubicBezTo>
                    <a:pt x="1465959" y="1199200"/>
                    <a:pt x="1420512" y="1224078"/>
                    <a:pt x="1368217" y="1224078"/>
                  </a:cubicBezTo>
                  <a:cubicBezTo>
                    <a:pt x="1286321" y="1224078"/>
                    <a:pt x="1224702" y="1164487"/>
                    <a:pt x="1224702" y="1080732"/>
                  </a:cubicBezTo>
                  <a:close/>
                  <a:moveTo>
                    <a:pt x="1542053" y="941293"/>
                  </a:moveTo>
                  <a:lnTo>
                    <a:pt x="1731733" y="941293"/>
                  </a:lnTo>
                  <a:cubicBezTo>
                    <a:pt x="1733234" y="941293"/>
                    <a:pt x="1734538" y="942531"/>
                    <a:pt x="1734538" y="944094"/>
                  </a:cubicBezTo>
                  <a:lnTo>
                    <a:pt x="1734538" y="984994"/>
                  </a:lnTo>
                  <a:cubicBezTo>
                    <a:pt x="1734538" y="986492"/>
                    <a:pt x="1733298" y="987795"/>
                    <a:pt x="1731733" y="987795"/>
                  </a:cubicBezTo>
                  <a:lnTo>
                    <a:pt x="1589392" y="987795"/>
                  </a:lnTo>
                  <a:lnTo>
                    <a:pt x="1589392" y="1052141"/>
                  </a:lnTo>
                  <a:lnTo>
                    <a:pt x="1713085" y="1052141"/>
                  </a:lnTo>
                  <a:cubicBezTo>
                    <a:pt x="1714585" y="1052141"/>
                    <a:pt x="1715889" y="1053378"/>
                    <a:pt x="1715889" y="1054941"/>
                  </a:cubicBezTo>
                  <a:lnTo>
                    <a:pt x="1715889" y="1095451"/>
                  </a:lnTo>
                  <a:cubicBezTo>
                    <a:pt x="1715889" y="1096949"/>
                    <a:pt x="1714650" y="1098252"/>
                    <a:pt x="1713085" y="1098252"/>
                  </a:cubicBezTo>
                  <a:lnTo>
                    <a:pt x="1589392" y="1098252"/>
                  </a:lnTo>
                  <a:lnTo>
                    <a:pt x="1589392" y="1172888"/>
                  </a:lnTo>
                  <a:lnTo>
                    <a:pt x="1731733" y="1172888"/>
                  </a:lnTo>
                  <a:cubicBezTo>
                    <a:pt x="1733234" y="1172888"/>
                    <a:pt x="1734538" y="1174126"/>
                    <a:pt x="1734538" y="1175689"/>
                  </a:cubicBezTo>
                  <a:lnTo>
                    <a:pt x="1734538" y="1216589"/>
                  </a:lnTo>
                  <a:cubicBezTo>
                    <a:pt x="1734538" y="1218087"/>
                    <a:pt x="1733298" y="1219389"/>
                    <a:pt x="1731733" y="1219389"/>
                  </a:cubicBezTo>
                  <a:lnTo>
                    <a:pt x="1542053" y="1219389"/>
                  </a:lnTo>
                  <a:cubicBezTo>
                    <a:pt x="1540554" y="1219389"/>
                    <a:pt x="1539250" y="1218152"/>
                    <a:pt x="1539250" y="1216589"/>
                  </a:cubicBezTo>
                  <a:lnTo>
                    <a:pt x="1539250" y="944159"/>
                  </a:lnTo>
                  <a:cubicBezTo>
                    <a:pt x="1539250" y="942661"/>
                    <a:pt x="1540488" y="941358"/>
                    <a:pt x="1542053" y="941358"/>
                  </a:cubicBezTo>
                  <a:close/>
                  <a:moveTo>
                    <a:pt x="1773856" y="1184937"/>
                  </a:moveTo>
                  <a:lnTo>
                    <a:pt x="1799677" y="1150028"/>
                  </a:lnTo>
                  <a:cubicBezTo>
                    <a:pt x="1800590" y="1148791"/>
                    <a:pt x="1802285" y="1148595"/>
                    <a:pt x="1803524" y="1149442"/>
                  </a:cubicBezTo>
                  <a:cubicBezTo>
                    <a:pt x="1830976" y="1169371"/>
                    <a:pt x="1858035" y="1178359"/>
                    <a:pt x="1883595" y="1178359"/>
                  </a:cubicBezTo>
                  <a:cubicBezTo>
                    <a:pt x="1917372" y="1178359"/>
                    <a:pt x="1936476" y="1162468"/>
                    <a:pt x="1936476" y="1140650"/>
                  </a:cubicBezTo>
                  <a:cubicBezTo>
                    <a:pt x="1936476" y="1123586"/>
                    <a:pt x="1924935" y="1111668"/>
                    <a:pt x="1894745" y="1104504"/>
                  </a:cubicBezTo>
                  <a:lnTo>
                    <a:pt x="1845842" y="1092976"/>
                  </a:lnTo>
                  <a:cubicBezTo>
                    <a:pt x="1801699" y="1082230"/>
                    <a:pt x="1777442" y="1056830"/>
                    <a:pt x="1777442" y="1019903"/>
                  </a:cubicBezTo>
                  <a:cubicBezTo>
                    <a:pt x="1777442" y="971447"/>
                    <a:pt x="1817608" y="936539"/>
                    <a:pt x="1879618" y="936539"/>
                  </a:cubicBezTo>
                  <a:cubicBezTo>
                    <a:pt x="1917176" y="936539"/>
                    <a:pt x="1953300" y="949369"/>
                    <a:pt x="1979382" y="973532"/>
                  </a:cubicBezTo>
                  <a:cubicBezTo>
                    <a:pt x="1980490" y="974574"/>
                    <a:pt x="1980555" y="976397"/>
                    <a:pt x="1979511" y="977504"/>
                  </a:cubicBezTo>
                  <a:lnTo>
                    <a:pt x="1950626" y="1008440"/>
                  </a:lnTo>
                  <a:cubicBezTo>
                    <a:pt x="1949583" y="1009547"/>
                    <a:pt x="1947887" y="1009547"/>
                    <a:pt x="1946779" y="1008570"/>
                  </a:cubicBezTo>
                  <a:cubicBezTo>
                    <a:pt x="1925848" y="990009"/>
                    <a:pt x="1902701" y="981803"/>
                    <a:pt x="1878836" y="981803"/>
                  </a:cubicBezTo>
                  <a:cubicBezTo>
                    <a:pt x="1845842" y="981803"/>
                    <a:pt x="1827910" y="996912"/>
                    <a:pt x="1827910" y="1016777"/>
                  </a:cubicBezTo>
                  <a:cubicBezTo>
                    <a:pt x="1827910" y="1032668"/>
                    <a:pt x="1838669" y="1043414"/>
                    <a:pt x="1870424" y="1050903"/>
                  </a:cubicBezTo>
                  <a:lnTo>
                    <a:pt x="1919328" y="1062431"/>
                  </a:lnTo>
                  <a:cubicBezTo>
                    <a:pt x="1964645" y="1073568"/>
                    <a:pt x="1987336" y="1098186"/>
                    <a:pt x="1987336" y="1137068"/>
                  </a:cubicBezTo>
                  <a:cubicBezTo>
                    <a:pt x="1987336" y="1189105"/>
                    <a:pt x="1947952" y="1224014"/>
                    <a:pt x="1881965" y="1224014"/>
                  </a:cubicBezTo>
                  <a:cubicBezTo>
                    <a:pt x="1841995" y="1224014"/>
                    <a:pt x="1803524" y="1211509"/>
                    <a:pt x="1774378" y="1188779"/>
                  </a:cubicBezTo>
                  <a:cubicBezTo>
                    <a:pt x="1773204" y="1187867"/>
                    <a:pt x="1772943" y="1186109"/>
                    <a:pt x="1773856" y="1184872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21ABC01C-5F71-E3C7-B08D-5D4B21AEA79A}"/>
                </a:ext>
              </a:extLst>
            </p:cNvPr>
            <p:cNvSpPr/>
            <p:nvPr/>
          </p:nvSpPr>
          <p:spPr>
            <a:xfrm>
              <a:off x="5409541" y="2685493"/>
              <a:ext cx="36971" cy="1223948"/>
            </a:xfrm>
            <a:custGeom>
              <a:avLst/>
              <a:gdLst>
                <a:gd name="connsiteX0" fmla="*/ 34167 w 36971"/>
                <a:gd name="connsiteY0" fmla="*/ 0 h 1223948"/>
                <a:gd name="connsiteX1" fmla="*/ 36971 w 36971"/>
                <a:gd name="connsiteY1" fmla="*/ 2801 h 1223948"/>
                <a:gd name="connsiteX2" fmla="*/ 36971 w 36971"/>
                <a:gd name="connsiteY2" fmla="*/ 1221148 h 1223948"/>
                <a:gd name="connsiteX3" fmla="*/ 34167 w 36971"/>
                <a:gd name="connsiteY3" fmla="*/ 1223948 h 1223948"/>
                <a:gd name="connsiteX4" fmla="*/ 2804 w 36971"/>
                <a:gd name="connsiteY4" fmla="*/ 1223948 h 1223948"/>
                <a:gd name="connsiteX5" fmla="*/ 0 w 36971"/>
                <a:gd name="connsiteY5" fmla="*/ 1221148 h 1223948"/>
                <a:gd name="connsiteX6" fmla="*/ 0 w 36971"/>
                <a:gd name="connsiteY6" fmla="*/ 2801 h 1223948"/>
                <a:gd name="connsiteX7" fmla="*/ 2804 w 36971"/>
                <a:gd name="connsiteY7" fmla="*/ 0 h 12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71" h="1223948">
                  <a:moveTo>
                    <a:pt x="34167" y="0"/>
                  </a:moveTo>
                  <a:cubicBezTo>
                    <a:pt x="35716" y="0"/>
                    <a:pt x="36971" y="1254"/>
                    <a:pt x="36971" y="2801"/>
                  </a:cubicBezTo>
                  <a:lnTo>
                    <a:pt x="36971" y="1221148"/>
                  </a:lnTo>
                  <a:cubicBezTo>
                    <a:pt x="36971" y="1222695"/>
                    <a:pt x="35716" y="1223948"/>
                    <a:pt x="34167" y="1223948"/>
                  </a:cubicBezTo>
                  <a:lnTo>
                    <a:pt x="2804" y="1223948"/>
                  </a:lnTo>
                  <a:cubicBezTo>
                    <a:pt x="1255" y="1223948"/>
                    <a:pt x="0" y="1222695"/>
                    <a:pt x="0" y="1221148"/>
                  </a:cubicBezTo>
                  <a:lnTo>
                    <a:pt x="0" y="2801"/>
                  </a:lnTo>
                  <a:cubicBezTo>
                    <a:pt x="0" y="1254"/>
                    <a:pt x="1255" y="0"/>
                    <a:pt x="2804" y="0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27994131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3641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07435" y="274638"/>
            <a:ext cx="10574965" cy="1143000"/>
          </a:xfrm>
        </p:spPr>
        <p:txBody>
          <a:bodyPr/>
          <a:lstStyle>
            <a:lvl1pPr algn="l">
              <a:defRPr sz="3600">
                <a:solidFill>
                  <a:srgbClr val="00759A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09600" y="1772816"/>
            <a:ext cx="10972800" cy="3960440"/>
          </a:xfrm>
        </p:spPr>
        <p:txBody>
          <a:bodyPr/>
          <a:lstStyle>
            <a:lvl1pPr marL="342900" indent="-342900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"/>
              <a:defRPr sz="2400" b="0" i="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4" name="Tijdelijke aanduiding voor dianummer 5">
            <a:extLst>
              <a:ext uri="{FF2B5EF4-FFF2-40B4-BE49-F238E27FC236}">
                <a16:creationId xmlns:a16="http://schemas.microsoft.com/office/drawing/2014/main" id="{084411E8-14F8-432E-B4F7-1FA5AAA747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434917" y="6400414"/>
            <a:ext cx="2844800" cy="276999"/>
          </a:xfrm>
        </p:spPr>
        <p:txBody>
          <a:bodyPr/>
          <a:lstStyle>
            <a:lvl1pPr>
              <a:defRPr smtClean="0">
                <a:solidFill>
                  <a:srgbClr val="00759A"/>
                </a:solidFill>
              </a:defRPr>
            </a:lvl1pPr>
          </a:lstStyle>
          <a:p>
            <a:pPr>
              <a:defRPr/>
            </a:pPr>
            <a:fld id="{B293EDF1-344D-4CA4-ACC1-EE9E49F93F65}" type="slidenum">
              <a:rPr lang="nl-NL" smtClean="0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6067171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el en objec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/>
          <p:cNvSpPr>
            <a:spLocks noGrp="1"/>
          </p:cNvSpPr>
          <p:nvPr>
            <p:ph type="chart" sz="quarter" idx="10"/>
          </p:nvPr>
        </p:nvSpPr>
        <p:spPr>
          <a:xfrm>
            <a:off x="609600" y="1772816"/>
            <a:ext cx="10972800" cy="3960440"/>
          </a:xfrm>
        </p:spPr>
        <p:txBody>
          <a:bodyPr/>
          <a:lstStyle>
            <a:lvl1pPr>
              <a:defRPr sz="28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nl-NL" noProof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007435" y="274638"/>
            <a:ext cx="10574965" cy="1143000"/>
          </a:xfrm>
        </p:spPr>
        <p:txBody>
          <a:bodyPr/>
          <a:lstStyle>
            <a:lvl1pPr algn="l">
              <a:defRPr sz="3600" b="1" i="0">
                <a:solidFill>
                  <a:srgbClr val="00759A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5" name="Tijdelijke aanduiding voor dianummer 6">
            <a:extLst>
              <a:ext uri="{FF2B5EF4-FFF2-40B4-BE49-F238E27FC236}">
                <a16:creationId xmlns:a16="http://schemas.microsoft.com/office/drawing/2014/main" id="{BD64D70C-15F0-4B50-BE48-A40B0EC78B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434917" y="6400414"/>
            <a:ext cx="2844800" cy="276999"/>
          </a:xfrm>
        </p:spPr>
        <p:txBody>
          <a:bodyPr/>
          <a:lstStyle>
            <a:lvl1pPr>
              <a:defRPr smtClean="0">
                <a:solidFill>
                  <a:srgbClr val="00759A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537392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Inhoud van twe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07435" y="274638"/>
            <a:ext cx="10574965" cy="1143000"/>
          </a:xfrm>
        </p:spPr>
        <p:txBody>
          <a:bodyPr/>
          <a:lstStyle>
            <a:lvl1pPr algn="l">
              <a:defRPr sz="3600" b="1" i="0">
                <a:solidFill>
                  <a:srgbClr val="00759A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772817"/>
            <a:ext cx="5384800" cy="3960440"/>
          </a:xfrm>
        </p:spPr>
        <p:txBody>
          <a:bodyPr/>
          <a:lstStyle>
            <a:lvl1pPr>
              <a:defRPr sz="28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0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8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8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7600" y="1772818"/>
            <a:ext cx="5384800" cy="3960439"/>
          </a:xfrm>
        </p:spPr>
        <p:txBody>
          <a:bodyPr/>
          <a:lstStyle>
            <a:lvl1pPr>
              <a:defRPr sz="28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0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8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8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ijdelijke aanduiding voor dianummer 6">
            <a:extLst>
              <a:ext uri="{FF2B5EF4-FFF2-40B4-BE49-F238E27FC236}">
                <a16:creationId xmlns:a16="http://schemas.microsoft.com/office/drawing/2014/main" id="{F1831665-4931-4BA8-8EC8-6434F95DDE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434917" y="6400414"/>
            <a:ext cx="2844800" cy="276999"/>
          </a:xfrm>
        </p:spPr>
        <p:txBody>
          <a:bodyPr/>
          <a:lstStyle>
            <a:lvl1pPr>
              <a:defRPr smtClean="0">
                <a:solidFill>
                  <a:srgbClr val="00759A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803055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dia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1424" y="2276873"/>
            <a:ext cx="10670976" cy="1470025"/>
          </a:xfrm>
        </p:spPr>
        <p:txBody>
          <a:bodyPr/>
          <a:lstStyle>
            <a:lvl1pPr>
              <a:defRPr sz="4400" b="1" i="0">
                <a:solidFill>
                  <a:srgbClr val="00759A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911424" y="3980656"/>
            <a:ext cx="10670976" cy="1752600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Tijdelijke aanduiding voor dianummer 5">
            <a:extLst>
              <a:ext uri="{FF2B5EF4-FFF2-40B4-BE49-F238E27FC236}">
                <a16:creationId xmlns:a16="http://schemas.microsoft.com/office/drawing/2014/main" id="{87660DE8-5DD0-4FB9-99A7-A6AF20B233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434917" y="6400414"/>
            <a:ext cx="2844800" cy="276999"/>
          </a:xfrm>
        </p:spPr>
        <p:txBody>
          <a:bodyPr/>
          <a:lstStyle>
            <a:lvl1pPr>
              <a:defRPr smtClean="0">
                <a:solidFill>
                  <a:srgbClr val="00759A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475373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eldia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07435" y="2924945"/>
            <a:ext cx="10574965" cy="1470025"/>
          </a:xfrm>
        </p:spPr>
        <p:txBody>
          <a:bodyPr/>
          <a:lstStyle>
            <a:lvl1pPr>
              <a:defRPr sz="4400" b="1" i="0">
                <a:solidFill>
                  <a:srgbClr val="00759A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dianummer 5">
            <a:extLst>
              <a:ext uri="{FF2B5EF4-FFF2-40B4-BE49-F238E27FC236}">
                <a16:creationId xmlns:a16="http://schemas.microsoft.com/office/drawing/2014/main" id="{D7641172-015C-4CBD-9DEB-FCDCDFEA35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434917" y="6400414"/>
            <a:ext cx="2844800" cy="276999"/>
          </a:xfrm>
        </p:spPr>
        <p:txBody>
          <a:bodyPr/>
          <a:lstStyle>
            <a:lvl1pPr>
              <a:defRPr smtClean="0">
                <a:solidFill>
                  <a:srgbClr val="00759A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5040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1DAEDD1-911A-2B51-32FA-649207F2BB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08EFC0-135F-2AF7-5FCD-DA748AFBC5E3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" name="Picture Placeholder 22">
            <a:extLst>
              <a:ext uri="{FF2B5EF4-FFF2-40B4-BE49-F238E27FC236}">
                <a16:creationId xmlns:a16="http://schemas.microsoft.com/office/drawing/2014/main" id="{DC542420-B007-8E8A-7AEF-F8F9BB58BDE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2430429 w 12192000"/>
              <a:gd name="connsiteY0" fmla="*/ 938933 h 6858000"/>
              <a:gd name="connsiteX1" fmla="*/ 2430429 w 12192000"/>
              <a:gd name="connsiteY1" fmla="*/ 938951 h 6858000"/>
              <a:gd name="connsiteX2" fmla="*/ 2429656 w 12192000"/>
              <a:gd name="connsiteY2" fmla="*/ 939724 h 6858000"/>
              <a:gd name="connsiteX3" fmla="*/ 2429656 w 12192000"/>
              <a:gd name="connsiteY3" fmla="*/ 1014920 h 6858000"/>
              <a:gd name="connsiteX4" fmla="*/ 2430429 w 12192000"/>
              <a:gd name="connsiteY4" fmla="*/ 1015693 h 6858000"/>
              <a:gd name="connsiteX5" fmla="*/ 2482785 w 12192000"/>
              <a:gd name="connsiteY5" fmla="*/ 1015693 h 6858000"/>
              <a:gd name="connsiteX6" fmla="*/ 2483559 w 12192000"/>
              <a:gd name="connsiteY6" fmla="*/ 1014920 h 6858000"/>
              <a:gd name="connsiteX7" fmla="*/ 2483559 w 12192000"/>
              <a:gd name="connsiteY7" fmla="*/ 1003631 h 6858000"/>
              <a:gd name="connsiteX8" fmla="*/ 2482785 w 12192000"/>
              <a:gd name="connsiteY8" fmla="*/ 1002858 h 6858000"/>
              <a:gd name="connsiteX9" fmla="*/ 2443496 w 12192000"/>
              <a:gd name="connsiteY9" fmla="*/ 1002858 h 6858000"/>
              <a:gd name="connsiteX10" fmla="*/ 2443496 w 12192000"/>
              <a:gd name="connsiteY10" fmla="*/ 982257 h 6858000"/>
              <a:gd name="connsiteX11" fmla="*/ 2477638 w 12192000"/>
              <a:gd name="connsiteY11" fmla="*/ 982257 h 6858000"/>
              <a:gd name="connsiteX12" fmla="*/ 2478411 w 12192000"/>
              <a:gd name="connsiteY12" fmla="*/ 981484 h 6858000"/>
              <a:gd name="connsiteX13" fmla="*/ 2478411 w 12192000"/>
              <a:gd name="connsiteY13" fmla="*/ 970302 h 6858000"/>
              <a:gd name="connsiteX14" fmla="*/ 2477638 w 12192000"/>
              <a:gd name="connsiteY14" fmla="*/ 969529 h 6858000"/>
              <a:gd name="connsiteX15" fmla="*/ 2443496 w 12192000"/>
              <a:gd name="connsiteY15" fmla="*/ 969529 h 6858000"/>
              <a:gd name="connsiteX16" fmla="*/ 2443496 w 12192000"/>
              <a:gd name="connsiteY16" fmla="*/ 951768 h 6858000"/>
              <a:gd name="connsiteX17" fmla="*/ 2482785 w 12192000"/>
              <a:gd name="connsiteY17" fmla="*/ 951768 h 6858000"/>
              <a:gd name="connsiteX18" fmla="*/ 2483559 w 12192000"/>
              <a:gd name="connsiteY18" fmla="*/ 950995 h 6858000"/>
              <a:gd name="connsiteX19" fmla="*/ 2483559 w 12192000"/>
              <a:gd name="connsiteY19" fmla="*/ 939706 h 6858000"/>
              <a:gd name="connsiteX20" fmla="*/ 2482785 w 12192000"/>
              <a:gd name="connsiteY20" fmla="*/ 938933 h 6858000"/>
              <a:gd name="connsiteX21" fmla="*/ 2193489 w 12192000"/>
              <a:gd name="connsiteY21" fmla="*/ 938933 h 6858000"/>
              <a:gd name="connsiteX22" fmla="*/ 2193489 w 12192000"/>
              <a:gd name="connsiteY22" fmla="*/ 938951 h 6858000"/>
              <a:gd name="connsiteX23" fmla="*/ 2192715 w 12192000"/>
              <a:gd name="connsiteY23" fmla="*/ 939724 h 6858000"/>
              <a:gd name="connsiteX24" fmla="*/ 2192715 w 12192000"/>
              <a:gd name="connsiteY24" fmla="*/ 1014920 h 6858000"/>
              <a:gd name="connsiteX25" fmla="*/ 2193489 w 12192000"/>
              <a:gd name="connsiteY25" fmla="*/ 1015693 h 6858000"/>
              <a:gd name="connsiteX26" fmla="*/ 2245845 w 12192000"/>
              <a:gd name="connsiteY26" fmla="*/ 1015693 h 6858000"/>
              <a:gd name="connsiteX27" fmla="*/ 2246619 w 12192000"/>
              <a:gd name="connsiteY27" fmla="*/ 1014920 h 6858000"/>
              <a:gd name="connsiteX28" fmla="*/ 2246619 w 12192000"/>
              <a:gd name="connsiteY28" fmla="*/ 1003631 h 6858000"/>
              <a:gd name="connsiteX29" fmla="*/ 2245845 w 12192000"/>
              <a:gd name="connsiteY29" fmla="*/ 1002858 h 6858000"/>
              <a:gd name="connsiteX30" fmla="*/ 2206555 w 12192000"/>
              <a:gd name="connsiteY30" fmla="*/ 1002858 h 6858000"/>
              <a:gd name="connsiteX31" fmla="*/ 2206555 w 12192000"/>
              <a:gd name="connsiteY31" fmla="*/ 982257 h 6858000"/>
              <a:gd name="connsiteX32" fmla="*/ 2240697 w 12192000"/>
              <a:gd name="connsiteY32" fmla="*/ 982257 h 6858000"/>
              <a:gd name="connsiteX33" fmla="*/ 2241471 w 12192000"/>
              <a:gd name="connsiteY33" fmla="*/ 981484 h 6858000"/>
              <a:gd name="connsiteX34" fmla="*/ 2241471 w 12192000"/>
              <a:gd name="connsiteY34" fmla="*/ 970302 h 6858000"/>
              <a:gd name="connsiteX35" fmla="*/ 2240697 w 12192000"/>
              <a:gd name="connsiteY35" fmla="*/ 969529 h 6858000"/>
              <a:gd name="connsiteX36" fmla="*/ 2206555 w 12192000"/>
              <a:gd name="connsiteY36" fmla="*/ 969529 h 6858000"/>
              <a:gd name="connsiteX37" fmla="*/ 2206555 w 12192000"/>
              <a:gd name="connsiteY37" fmla="*/ 951768 h 6858000"/>
              <a:gd name="connsiteX38" fmla="*/ 2245845 w 12192000"/>
              <a:gd name="connsiteY38" fmla="*/ 951768 h 6858000"/>
              <a:gd name="connsiteX39" fmla="*/ 2246619 w 12192000"/>
              <a:gd name="connsiteY39" fmla="*/ 950995 h 6858000"/>
              <a:gd name="connsiteX40" fmla="*/ 2246619 w 12192000"/>
              <a:gd name="connsiteY40" fmla="*/ 939706 h 6858000"/>
              <a:gd name="connsiteX41" fmla="*/ 2245845 w 12192000"/>
              <a:gd name="connsiteY41" fmla="*/ 938933 h 6858000"/>
              <a:gd name="connsiteX42" fmla="*/ 2161219 w 12192000"/>
              <a:gd name="connsiteY42" fmla="*/ 938933 h 6858000"/>
              <a:gd name="connsiteX43" fmla="*/ 2160445 w 12192000"/>
              <a:gd name="connsiteY43" fmla="*/ 939706 h 6858000"/>
              <a:gd name="connsiteX44" fmla="*/ 2160445 w 12192000"/>
              <a:gd name="connsiteY44" fmla="*/ 1014902 h 6858000"/>
              <a:gd name="connsiteX45" fmla="*/ 2161219 w 12192000"/>
              <a:gd name="connsiteY45" fmla="*/ 1015675 h 6858000"/>
              <a:gd name="connsiteX46" fmla="*/ 2173512 w 12192000"/>
              <a:gd name="connsiteY46" fmla="*/ 1015675 h 6858000"/>
              <a:gd name="connsiteX47" fmla="*/ 2174285 w 12192000"/>
              <a:gd name="connsiteY47" fmla="*/ 1014902 h 6858000"/>
              <a:gd name="connsiteX48" fmla="*/ 2174285 w 12192000"/>
              <a:gd name="connsiteY48" fmla="*/ 939706 h 6858000"/>
              <a:gd name="connsiteX49" fmla="*/ 2173512 w 12192000"/>
              <a:gd name="connsiteY49" fmla="*/ 938933 h 6858000"/>
              <a:gd name="connsiteX50" fmla="*/ 2315532 w 12192000"/>
              <a:gd name="connsiteY50" fmla="*/ 938915 h 6858000"/>
              <a:gd name="connsiteX51" fmla="*/ 2314758 w 12192000"/>
              <a:gd name="connsiteY51" fmla="*/ 939688 h 6858000"/>
              <a:gd name="connsiteX52" fmla="*/ 2314758 w 12192000"/>
              <a:gd name="connsiteY52" fmla="*/ 992971 h 6858000"/>
              <a:gd name="connsiteX53" fmla="*/ 2276693 w 12192000"/>
              <a:gd name="connsiteY53" fmla="*/ 939257 h 6858000"/>
              <a:gd name="connsiteX54" fmla="*/ 2276063 w 12192000"/>
              <a:gd name="connsiteY54" fmla="*/ 938933 h 6858000"/>
              <a:gd name="connsiteX55" fmla="*/ 2263069 w 12192000"/>
              <a:gd name="connsiteY55" fmla="*/ 938933 h 6858000"/>
              <a:gd name="connsiteX56" fmla="*/ 2262295 w 12192000"/>
              <a:gd name="connsiteY56" fmla="*/ 939706 h 6858000"/>
              <a:gd name="connsiteX57" fmla="*/ 2262295 w 12192000"/>
              <a:gd name="connsiteY57" fmla="*/ 1014902 h 6858000"/>
              <a:gd name="connsiteX58" fmla="*/ 2263069 w 12192000"/>
              <a:gd name="connsiteY58" fmla="*/ 1015675 h 6858000"/>
              <a:gd name="connsiteX59" fmla="*/ 2275361 w 12192000"/>
              <a:gd name="connsiteY59" fmla="*/ 1015675 h 6858000"/>
              <a:gd name="connsiteX60" fmla="*/ 2276135 w 12192000"/>
              <a:gd name="connsiteY60" fmla="*/ 1014902 h 6858000"/>
              <a:gd name="connsiteX61" fmla="*/ 2276135 w 12192000"/>
              <a:gd name="connsiteY61" fmla="*/ 961512 h 6858000"/>
              <a:gd name="connsiteX62" fmla="*/ 2314200 w 12192000"/>
              <a:gd name="connsiteY62" fmla="*/ 1015334 h 6858000"/>
              <a:gd name="connsiteX63" fmla="*/ 2314830 w 12192000"/>
              <a:gd name="connsiteY63" fmla="*/ 1015657 h 6858000"/>
              <a:gd name="connsiteX64" fmla="*/ 2327824 w 12192000"/>
              <a:gd name="connsiteY64" fmla="*/ 1015657 h 6858000"/>
              <a:gd name="connsiteX65" fmla="*/ 2328598 w 12192000"/>
              <a:gd name="connsiteY65" fmla="*/ 1014884 h 6858000"/>
              <a:gd name="connsiteX66" fmla="*/ 2328598 w 12192000"/>
              <a:gd name="connsiteY66" fmla="*/ 939688 h 6858000"/>
              <a:gd name="connsiteX67" fmla="*/ 2327824 w 12192000"/>
              <a:gd name="connsiteY67" fmla="*/ 938915 h 6858000"/>
              <a:gd name="connsiteX68" fmla="*/ 2523604 w 12192000"/>
              <a:gd name="connsiteY68" fmla="*/ 937621 h 6858000"/>
              <a:gd name="connsiteX69" fmla="*/ 2495401 w 12192000"/>
              <a:gd name="connsiteY69" fmla="*/ 960631 h 6858000"/>
              <a:gd name="connsiteX70" fmla="*/ 2514281 w 12192000"/>
              <a:gd name="connsiteY70" fmla="*/ 980800 h 6858000"/>
              <a:gd name="connsiteX71" fmla="*/ 2527779 w 12192000"/>
              <a:gd name="connsiteY71" fmla="*/ 983982 h 6858000"/>
              <a:gd name="connsiteX72" fmla="*/ 2539298 w 12192000"/>
              <a:gd name="connsiteY72" fmla="*/ 993959 h 6858000"/>
              <a:gd name="connsiteX73" fmla="*/ 2524702 w 12192000"/>
              <a:gd name="connsiteY73" fmla="*/ 1004368 h 6858000"/>
              <a:gd name="connsiteX74" fmla="*/ 2502600 w 12192000"/>
              <a:gd name="connsiteY74" fmla="*/ 996386 h 6858000"/>
              <a:gd name="connsiteX75" fmla="*/ 2501539 w 12192000"/>
              <a:gd name="connsiteY75" fmla="*/ 996548 h 6858000"/>
              <a:gd name="connsiteX76" fmla="*/ 2494413 w 12192000"/>
              <a:gd name="connsiteY76" fmla="*/ 1006181 h 6858000"/>
              <a:gd name="connsiteX77" fmla="*/ 2494411 w 12192000"/>
              <a:gd name="connsiteY77" fmla="*/ 1006165 h 6858000"/>
              <a:gd name="connsiteX78" fmla="*/ 2494411 w 12192000"/>
              <a:gd name="connsiteY78" fmla="*/ 1006183 h 6858000"/>
              <a:gd name="connsiteX79" fmla="*/ 2494413 w 12192000"/>
              <a:gd name="connsiteY79" fmla="*/ 1006181 h 6858000"/>
              <a:gd name="connsiteX80" fmla="*/ 2494556 w 12192000"/>
              <a:gd name="connsiteY80" fmla="*/ 1007244 h 6858000"/>
              <a:gd name="connsiteX81" fmla="*/ 2524252 w 12192000"/>
              <a:gd name="connsiteY81" fmla="*/ 1016970 h 6858000"/>
              <a:gd name="connsiteX82" fmla="*/ 2553336 w 12192000"/>
              <a:gd name="connsiteY82" fmla="*/ 992971 h 6858000"/>
              <a:gd name="connsiteX83" fmla="*/ 2534564 w 12192000"/>
              <a:gd name="connsiteY83" fmla="*/ 972370 h 6858000"/>
              <a:gd name="connsiteX84" fmla="*/ 2521066 w 12192000"/>
              <a:gd name="connsiteY84" fmla="*/ 969188 h 6858000"/>
              <a:gd name="connsiteX85" fmla="*/ 2509331 w 12192000"/>
              <a:gd name="connsiteY85" fmla="*/ 959768 h 6858000"/>
              <a:gd name="connsiteX86" fmla="*/ 2523388 w 12192000"/>
              <a:gd name="connsiteY86" fmla="*/ 950115 h 6858000"/>
              <a:gd name="connsiteX87" fmla="*/ 2542141 w 12192000"/>
              <a:gd name="connsiteY87" fmla="*/ 957503 h 6858000"/>
              <a:gd name="connsiteX88" fmla="*/ 2543203 w 12192000"/>
              <a:gd name="connsiteY88" fmla="*/ 957467 h 6858000"/>
              <a:gd name="connsiteX89" fmla="*/ 2551176 w 12192000"/>
              <a:gd name="connsiteY89" fmla="*/ 948928 h 6858000"/>
              <a:gd name="connsiteX90" fmla="*/ 2551141 w 12192000"/>
              <a:gd name="connsiteY90" fmla="*/ 947832 h 6858000"/>
              <a:gd name="connsiteX91" fmla="*/ 2523604 w 12192000"/>
              <a:gd name="connsiteY91" fmla="*/ 937621 h 6858000"/>
              <a:gd name="connsiteX92" fmla="*/ 2382574 w 12192000"/>
              <a:gd name="connsiteY92" fmla="*/ 937621 h 6858000"/>
              <a:gd name="connsiteX93" fmla="*/ 2342852 w 12192000"/>
              <a:gd name="connsiteY93" fmla="*/ 977403 h 6858000"/>
              <a:gd name="connsiteX94" fmla="*/ 2342834 w 12192000"/>
              <a:gd name="connsiteY94" fmla="*/ 977421 h 6858000"/>
              <a:gd name="connsiteX95" fmla="*/ 2382447 w 12192000"/>
              <a:gd name="connsiteY95" fmla="*/ 1016987 h 6858000"/>
              <a:gd name="connsiteX96" fmla="*/ 2416517 w 12192000"/>
              <a:gd name="connsiteY96" fmla="*/ 998364 h 6858000"/>
              <a:gd name="connsiteX97" fmla="*/ 2416247 w 12192000"/>
              <a:gd name="connsiteY97" fmla="*/ 997303 h 6858000"/>
              <a:gd name="connsiteX98" fmla="*/ 2405629 w 12192000"/>
              <a:gd name="connsiteY98" fmla="*/ 991065 h 6858000"/>
              <a:gd name="connsiteX99" fmla="*/ 2404585 w 12192000"/>
              <a:gd name="connsiteY99" fmla="*/ 991353 h 6858000"/>
              <a:gd name="connsiteX100" fmla="*/ 2382574 w 12192000"/>
              <a:gd name="connsiteY100" fmla="*/ 1003936 h 6858000"/>
              <a:gd name="connsiteX101" fmla="*/ 2357233 w 12192000"/>
              <a:gd name="connsiteY101" fmla="*/ 977295 h 6858000"/>
              <a:gd name="connsiteX102" fmla="*/ 2382574 w 12192000"/>
              <a:gd name="connsiteY102" fmla="*/ 950654 h 6858000"/>
              <a:gd name="connsiteX103" fmla="*/ 2404477 w 12192000"/>
              <a:gd name="connsiteY103" fmla="*/ 963237 h 6858000"/>
              <a:gd name="connsiteX104" fmla="*/ 2405521 w 12192000"/>
              <a:gd name="connsiteY104" fmla="*/ 963525 h 6858000"/>
              <a:gd name="connsiteX105" fmla="*/ 2416157 w 12192000"/>
              <a:gd name="connsiteY105" fmla="*/ 957197 h 6858000"/>
              <a:gd name="connsiteX106" fmla="*/ 2416427 w 12192000"/>
              <a:gd name="connsiteY106" fmla="*/ 956137 h 6858000"/>
              <a:gd name="connsiteX107" fmla="*/ 2382574 w 12192000"/>
              <a:gd name="connsiteY107" fmla="*/ 937621 h 6858000"/>
              <a:gd name="connsiteX108" fmla="*/ 2113363 w 12192000"/>
              <a:gd name="connsiteY108" fmla="*/ 937621 h 6858000"/>
              <a:gd name="connsiteX109" fmla="*/ 2073642 w 12192000"/>
              <a:gd name="connsiteY109" fmla="*/ 977403 h 6858000"/>
              <a:gd name="connsiteX110" fmla="*/ 2073624 w 12192000"/>
              <a:gd name="connsiteY110" fmla="*/ 977421 h 6858000"/>
              <a:gd name="connsiteX111" fmla="*/ 2113237 w 12192000"/>
              <a:gd name="connsiteY111" fmla="*/ 1016987 h 6858000"/>
              <a:gd name="connsiteX112" fmla="*/ 2147307 w 12192000"/>
              <a:gd name="connsiteY112" fmla="*/ 998364 h 6858000"/>
              <a:gd name="connsiteX113" fmla="*/ 2147037 w 12192000"/>
              <a:gd name="connsiteY113" fmla="*/ 997303 h 6858000"/>
              <a:gd name="connsiteX114" fmla="*/ 2136418 w 12192000"/>
              <a:gd name="connsiteY114" fmla="*/ 991065 h 6858000"/>
              <a:gd name="connsiteX115" fmla="*/ 2135374 w 12192000"/>
              <a:gd name="connsiteY115" fmla="*/ 991353 h 6858000"/>
              <a:gd name="connsiteX116" fmla="*/ 2113363 w 12192000"/>
              <a:gd name="connsiteY116" fmla="*/ 1003936 h 6858000"/>
              <a:gd name="connsiteX117" fmla="*/ 2088005 w 12192000"/>
              <a:gd name="connsiteY117" fmla="*/ 977295 h 6858000"/>
              <a:gd name="connsiteX118" fmla="*/ 2113363 w 12192000"/>
              <a:gd name="connsiteY118" fmla="*/ 950654 h 6858000"/>
              <a:gd name="connsiteX119" fmla="*/ 2135266 w 12192000"/>
              <a:gd name="connsiteY119" fmla="*/ 963237 h 6858000"/>
              <a:gd name="connsiteX120" fmla="*/ 2136310 w 12192000"/>
              <a:gd name="connsiteY120" fmla="*/ 963525 h 6858000"/>
              <a:gd name="connsiteX121" fmla="*/ 2146947 w 12192000"/>
              <a:gd name="connsiteY121" fmla="*/ 957197 h 6858000"/>
              <a:gd name="connsiteX122" fmla="*/ 2147217 w 12192000"/>
              <a:gd name="connsiteY122" fmla="*/ 956137 h 6858000"/>
              <a:gd name="connsiteX123" fmla="*/ 2113363 w 12192000"/>
              <a:gd name="connsiteY123" fmla="*/ 937621 h 6858000"/>
              <a:gd name="connsiteX124" fmla="*/ 2034137 w 12192000"/>
              <a:gd name="connsiteY124" fmla="*/ 937621 h 6858000"/>
              <a:gd name="connsiteX125" fmla="*/ 2005935 w 12192000"/>
              <a:gd name="connsiteY125" fmla="*/ 960631 h 6858000"/>
              <a:gd name="connsiteX126" fmla="*/ 2024814 w 12192000"/>
              <a:gd name="connsiteY126" fmla="*/ 980800 h 6858000"/>
              <a:gd name="connsiteX127" fmla="*/ 2038312 w 12192000"/>
              <a:gd name="connsiteY127" fmla="*/ 983982 h 6858000"/>
              <a:gd name="connsiteX128" fmla="*/ 2049831 w 12192000"/>
              <a:gd name="connsiteY128" fmla="*/ 993959 h 6858000"/>
              <a:gd name="connsiteX129" fmla="*/ 2035235 w 12192000"/>
              <a:gd name="connsiteY129" fmla="*/ 1004368 h 6858000"/>
              <a:gd name="connsiteX130" fmla="*/ 2013134 w 12192000"/>
              <a:gd name="connsiteY130" fmla="*/ 996386 h 6858000"/>
              <a:gd name="connsiteX131" fmla="*/ 2012072 w 12192000"/>
              <a:gd name="connsiteY131" fmla="*/ 996548 h 6858000"/>
              <a:gd name="connsiteX132" fmla="*/ 2004947 w 12192000"/>
              <a:gd name="connsiteY132" fmla="*/ 1006181 h 6858000"/>
              <a:gd name="connsiteX133" fmla="*/ 2004945 w 12192000"/>
              <a:gd name="connsiteY133" fmla="*/ 1006165 h 6858000"/>
              <a:gd name="connsiteX134" fmla="*/ 2004945 w 12192000"/>
              <a:gd name="connsiteY134" fmla="*/ 1006183 h 6858000"/>
              <a:gd name="connsiteX135" fmla="*/ 2004947 w 12192000"/>
              <a:gd name="connsiteY135" fmla="*/ 1006181 h 6858000"/>
              <a:gd name="connsiteX136" fmla="*/ 2005089 w 12192000"/>
              <a:gd name="connsiteY136" fmla="*/ 1007244 h 6858000"/>
              <a:gd name="connsiteX137" fmla="*/ 2034785 w 12192000"/>
              <a:gd name="connsiteY137" fmla="*/ 1016970 h 6858000"/>
              <a:gd name="connsiteX138" fmla="*/ 2063869 w 12192000"/>
              <a:gd name="connsiteY138" fmla="*/ 992971 h 6858000"/>
              <a:gd name="connsiteX139" fmla="*/ 2045098 w 12192000"/>
              <a:gd name="connsiteY139" fmla="*/ 972370 h 6858000"/>
              <a:gd name="connsiteX140" fmla="*/ 2031599 w 12192000"/>
              <a:gd name="connsiteY140" fmla="*/ 969188 h 6858000"/>
              <a:gd name="connsiteX141" fmla="*/ 2019865 w 12192000"/>
              <a:gd name="connsiteY141" fmla="*/ 959768 h 6858000"/>
              <a:gd name="connsiteX142" fmla="*/ 2033921 w 12192000"/>
              <a:gd name="connsiteY142" fmla="*/ 950115 h 6858000"/>
              <a:gd name="connsiteX143" fmla="*/ 2052675 w 12192000"/>
              <a:gd name="connsiteY143" fmla="*/ 957503 h 6858000"/>
              <a:gd name="connsiteX144" fmla="*/ 2053737 w 12192000"/>
              <a:gd name="connsiteY144" fmla="*/ 957467 h 6858000"/>
              <a:gd name="connsiteX145" fmla="*/ 2061710 w 12192000"/>
              <a:gd name="connsiteY145" fmla="*/ 948928 h 6858000"/>
              <a:gd name="connsiteX146" fmla="*/ 2061674 w 12192000"/>
              <a:gd name="connsiteY146" fmla="*/ 947832 h 6858000"/>
              <a:gd name="connsiteX147" fmla="*/ 2034137 w 12192000"/>
              <a:gd name="connsiteY147" fmla="*/ 937621 h 6858000"/>
              <a:gd name="connsiteX148" fmla="*/ 910979 w 12192000"/>
              <a:gd name="connsiteY148" fmla="*/ 919656 h 6858000"/>
              <a:gd name="connsiteX149" fmla="*/ 1068878 w 12192000"/>
              <a:gd name="connsiteY149" fmla="*/ 1021359 h 6858000"/>
              <a:gd name="connsiteX150" fmla="*/ 1226778 w 12192000"/>
              <a:gd name="connsiteY150" fmla="*/ 919656 h 6858000"/>
              <a:gd name="connsiteX151" fmla="*/ 2224409 w 12192000"/>
              <a:gd name="connsiteY151" fmla="*/ 825465 h 6858000"/>
              <a:gd name="connsiteX152" fmla="*/ 2236378 w 12192000"/>
              <a:gd name="connsiteY152" fmla="*/ 856708 h 6858000"/>
              <a:gd name="connsiteX153" fmla="*/ 2236360 w 12192000"/>
              <a:gd name="connsiteY153" fmla="*/ 856708 h 6858000"/>
              <a:gd name="connsiteX154" fmla="*/ 2212441 w 12192000"/>
              <a:gd name="connsiteY154" fmla="*/ 856708 h 6858000"/>
              <a:gd name="connsiteX155" fmla="*/ 2358727 w 12192000"/>
              <a:gd name="connsiteY155" fmla="*/ 822643 h 6858000"/>
              <a:gd name="connsiteX156" fmla="*/ 2374420 w 12192000"/>
              <a:gd name="connsiteY156" fmla="*/ 822643 h 6858000"/>
              <a:gd name="connsiteX157" fmla="*/ 2388909 w 12192000"/>
              <a:gd name="connsiteY157" fmla="*/ 834148 h 6858000"/>
              <a:gd name="connsiteX158" fmla="*/ 2374420 w 12192000"/>
              <a:gd name="connsiteY158" fmla="*/ 845761 h 6858000"/>
              <a:gd name="connsiteX159" fmla="*/ 2374420 w 12192000"/>
              <a:gd name="connsiteY159" fmla="*/ 845779 h 6858000"/>
              <a:gd name="connsiteX160" fmla="*/ 2358727 w 12192000"/>
              <a:gd name="connsiteY160" fmla="*/ 845779 h 6858000"/>
              <a:gd name="connsiteX161" fmla="*/ 2286628 w 12192000"/>
              <a:gd name="connsiteY161" fmla="*/ 822643 h 6858000"/>
              <a:gd name="connsiteX162" fmla="*/ 2302322 w 12192000"/>
              <a:gd name="connsiteY162" fmla="*/ 822643 h 6858000"/>
              <a:gd name="connsiteX163" fmla="*/ 2316810 w 12192000"/>
              <a:gd name="connsiteY163" fmla="*/ 834148 h 6858000"/>
              <a:gd name="connsiteX164" fmla="*/ 2302322 w 12192000"/>
              <a:gd name="connsiteY164" fmla="*/ 845761 h 6858000"/>
              <a:gd name="connsiteX165" fmla="*/ 2302322 w 12192000"/>
              <a:gd name="connsiteY165" fmla="*/ 845779 h 6858000"/>
              <a:gd name="connsiteX166" fmla="*/ 2286628 w 12192000"/>
              <a:gd name="connsiteY166" fmla="*/ 845779 h 6858000"/>
              <a:gd name="connsiteX167" fmla="*/ 2596422 w 12192000"/>
              <a:gd name="connsiteY167" fmla="*/ 822625 h 6858000"/>
              <a:gd name="connsiteX168" fmla="*/ 2606735 w 12192000"/>
              <a:gd name="connsiteY168" fmla="*/ 822625 h 6858000"/>
              <a:gd name="connsiteX169" fmla="*/ 2632634 w 12192000"/>
              <a:gd name="connsiteY169" fmla="*/ 848062 h 6858000"/>
              <a:gd name="connsiteX170" fmla="*/ 2606735 w 12192000"/>
              <a:gd name="connsiteY170" fmla="*/ 873499 h 6858000"/>
              <a:gd name="connsiteX171" fmla="*/ 2606735 w 12192000"/>
              <a:gd name="connsiteY171" fmla="*/ 873481 h 6858000"/>
              <a:gd name="connsiteX172" fmla="*/ 2596422 w 12192000"/>
              <a:gd name="connsiteY172" fmla="*/ 873481 h 6858000"/>
              <a:gd name="connsiteX173" fmla="*/ 2044990 w 12192000"/>
              <a:gd name="connsiteY173" fmla="*/ 821402 h 6858000"/>
              <a:gd name="connsiteX174" fmla="*/ 2070223 w 12192000"/>
              <a:gd name="connsiteY174" fmla="*/ 848044 h 6858000"/>
              <a:gd name="connsiteX175" fmla="*/ 2044990 w 12192000"/>
              <a:gd name="connsiteY175" fmla="*/ 874685 h 6858000"/>
              <a:gd name="connsiteX176" fmla="*/ 2019631 w 12192000"/>
              <a:gd name="connsiteY176" fmla="*/ 848044 h 6858000"/>
              <a:gd name="connsiteX177" fmla="*/ 2044990 w 12192000"/>
              <a:gd name="connsiteY177" fmla="*/ 821402 h 6858000"/>
              <a:gd name="connsiteX178" fmla="*/ 2583374 w 12192000"/>
              <a:gd name="connsiteY178" fmla="*/ 809700 h 6858000"/>
              <a:gd name="connsiteX179" fmla="*/ 2582600 w 12192000"/>
              <a:gd name="connsiteY179" fmla="*/ 810473 h 6858000"/>
              <a:gd name="connsiteX180" fmla="*/ 2582600 w 12192000"/>
              <a:gd name="connsiteY180" fmla="*/ 885651 h 6858000"/>
              <a:gd name="connsiteX181" fmla="*/ 2583374 w 12192000"/>
              <a:gd name="connsiteY181" fmla="*/ 886424 h 6858000"/>
              <a:gd name="connsiteX182" fmla="*/ 2607419 w 12192000"/>
              <a:gd name="connsiteY182" fmla="*/ 886424 h 6858000"/>
              <a:gd name="connsiteX183" fmla="*/ 2646924 w 12192000"/>
              <a:gd name="connsiteY183" fmla="*/ 848062 h 6858000"/>
              <a:gd name="connsiteX184" fmla="*/ 2607419 w 12192000"/>
              <a:gd name="connsiteY184" fmla="*/ 809700 h 6858000"/>
              <a:gd name="connsiteX185" fmla="*/ 2513795 w 12192000"/>
              <a:gd name="connsiteY185" fmla="*/ 809700 h 6858000"/>
              <a:gd name="connsiteX186" fmla="*/ 2513795 w 12192000"/>
              <a:gd name="connsiteY186" fmla="*/ 809718 h 6858000"/>
              <a:gd name="connsiteX187" fmla="*/ 2513021 w 12192000"/>
              <a:gd name="connsiteY187" fmla="*/ 810491 h 6858000"/>
              <a:gd name="connsiteX188" fmla="*/ 2513021 w 12192000"/>
              <a:gd name="connsiteY188" fmla="*/ 885686 h 6858000"/>
              <a:gd name="connsiteX189" fmla="*/ 2513795 w 12192000"/>
              <a:gd name="connsiteY189" fmla="*/ 886460 h 6858000"/>
              <a:gd name="connsiteX190" fmla="*/ 2566150 w 12192000"/>
              <a:gd name="connsiteY190" fmla="*/ 886460 h 6858000"/>
              <a:gd name="connsiteX191" fmla="*/ 2566924 w 12192000"/>
              <a:gd name="connsiteY191" fmla="*/ 885686 h 6858000"/>
              <a:gd name="connsiteX192" fmla="*/ 2566924 w 12192000"/>
              <a:gd name="connsiteY192" fmla="*/ 874397 h 6858000"/>
              <a:gd name="connsiteX193" fmla="*/ 2566150 w 12192000"/>
              <a:gd name="connsiteY193" fmla="*/ 873624 h 6858000"/>
              <a:gd name="connsiteX194" fmla="*/ 2526861 w 12192000"/>
              <a:gd name="connsiteY194" fmla="*/ 873624 h 6858000"/>
              <a:gd name="connsiteX195" fmla="*/ 2526861 w 12192000"/>
              <a:gd name="connsiteY195" fmla="*/ 853023 h 6858000"/>
              <a:gd name="connsiteX196" fmla="*/ 2561003 w 12192000"/>
              <a:gd name="connsiteY196" fmla="*/ 853023 h 6858000"/>
              <a:gd name="connsiteX197" fmla="*/ 2561777 w 12192000"/>
              <a:gd name="connsiteY197" fmla="*/ 852250 h 6858000"/>
              <a:gd name="connsiteX198" fmla="*/ 2561777 w 12192000"/>
              <a:gd name="connsiteY198" fmla="*/ 841069 h 6858000"/>
              <a:gd name="connsiteX199" fmla="*/ 2561003 w 12192000"/>
              <a:gd name="connsiteY199" fmla="*/ 840296 h 6858000"/>
              <a:gd name="connsiteX200" fmla="*/ 2526861 w 12192000"/>
              <a:gd name="connsiteY200" fmla="*/ 840296 h 6858000"/>
              <a:gd name="connsiteX201" fmla="*/ 2526861 w 12192000"/>
              <a:gd name="connsiteY201" fmla="*/ 822535 h 6858000"/>
              <a:gd name="connsiteX202" fmla="*/ 2566150 w 12192000"/>
              <a:gd name="connsiteY202" fmla="*/ 822535 h 6858000"/>
              <a:gd name="connsiteX203" fmla="*/ 2566924 w 12192000"/>
              <a:gd name="connsiteY203" fmla="*/ 821762 h 6858000"/>
              <a:gd name="connsiteX204" fmla="*/ 2566924 w 12192000"/>
              <a:gd name="connsiteY204" fmla="*/ 810473 h 6858000"/>
              <a:gd name="connsiteX205" fmla="*/ 2566150 w 12192000"/>
              <a:gd name="connsiteY205" fmla="*/ 809700 h 6858000"/>
              <a:gd name="connsiteX206" fmla="*/ 2481525 w 12192000"/>
              <a:gd name="connsiteY206" fmla="*/ 809700 h 6858000"/>
              <a:gd name="connsiteX207" fmla="*/ 2480751 w 12192000"/>
              <a:gd name="connsiteY207" fmla="*/ 810473 h 6858000"/>
              <a:gd name="connsiteX208" fmla="*/ 2480751 w 12192000"/>
              <a:gd name="connsiteY208" fmla="*/ 885669 h 6858000"/>
              <a:gd name="connsiteX209" fmla="*/ 2481525 w 12192000"/>
              <a:gd name="connsiteY209" fmla="*/ 886442 h 6858000"/>
              <a:gd name="connsiteX210" fmla="*/ 2493817 w 12192000"/>
              <a:gd name="connsiteY210" fmla="*/ 886442 h 6858000"/>
              <a:gd name="connsiteX211" fmla="*/ 2494591 w 12192000"/>
              <a:gd name="connsiteY211" fmla="*/ 885669 h 6858000"/>
              <a:gd name="connsiteX212" fmla="*/ 2494591 w 12192000"/>
              <a:gd name="connsiteY212" fmla="*/ 810473 h 6858000"/>
              <a:gd name="connsiteX213" fmla="*/ 2493817 w 12192000"/>
              <a:gd name="connsiteY213" fmla="*/ 809700 h 6858000"/>
              <a:gd name="connsiteX214" fmla="*/ 2417759 w 12192000"/>
              <a:gd name="connsiteY214" fmla="*/ 809700 h 6858000"/>
              <a:gd name="connsiteX215" fmla="*/ 2416985 w 12192000"/>
              <a:gd name="connsiteY215" fmla="*/ 810473 h 6858000"/>
              <a:gd name="connsiteX216" fmla="*/ 2416985 w 12192000"/>
              <a:gd name="connsiteY216" fmla="*/ 886442 h 6858000"/>
              <a:gd name="connsiteX217" fmla="*/ 2466929 w 12192000"/>
              <a:gd name="connsiteY217" fmla="*/ 886442 h 6858000"/>
              <a:gd name="connsiteX218" fmla="*/ 2467703 w 12192000"/>
              <a:gd name="connsiteY218" fmla="*/ 885669 h 6858000"/>
              <a:gd name="connsiteX219" fmla="*/ 2467703 w 12192000"/>
              <a:gd name="connsiteY219" fmla="*/ 874271 h 6858000"/>
              <a:gd name="connsiteX220" fmla="*/ 2466929 w 12192000"/>
              <a:gd name="connsiteY220" fmla="*/ 873499 h 6858000"/>
              <a:gd name="connsiteX221" fmla="*/ 2430826 w 12192000"/>
              <a:gd name="connsiteY221" fmla="*/ 873499 h 6858000"/>
              <a:gd name="connsiteX222" fmla="*/ 2430826 w 12192000"/>
              <a:gd name="connsiteY222" fmla="*/ 810473 h 6858000"/>
              <a:gd name="connsiteX223" fmla="*/ 2430051 w 12192000"/>
              <a:gd name="connsiteY223" fmla="*/ 809700 h 6858000"/>
              <a:gd name="connsiteX224" fmla="*/ 2345678 w 12192000"/>
              <a:gd name="connsiteY224" fmla="*/ 809682 h 6858000"/>
              <a:gd name="connsiteX225" fmla="*/ 2344904 w 12192000"/>
              <a:gd name="connsiteY225" fmla="*/ 810455 h 6858000"/>
              <a:gd name="connsiteX226" fmla="*/ 2344904 w 12192000"/>
              <a:gd name="connsiteY226" fmla="*/ 885651 h 6858000"/>
              <a:gd name="connsiteX227" fmla="*/ 2345678 w 12192000"/>
              <a:gd name="connsiteY227" fmla="*/ 886424 h 6858000"/>
              <a:gd name="connsiteX228" fmla="*/ 2357970 w 12192000"/>
              <a:gd name="connsiteY228" fmla="*/ 886424 h 6858000"/>
              <a:gd name="connsiteX229" fmla="*/ 2358744 w 12192000"/>
              <a:gd name="connsiteY229" fmla="*/ 885651 h 6858000"/>
              <a:gd name="connsiteX230" fmla="*/ 2358744 w 12192000"/>
              <a:gd name="connsiteY230" fmla="*/ 858686 h 6858000"/>
              <a:gd name="connsiteX231" fmla="*/ 2375536 w 12192000"/>
              <a:gd name="connsiteY231" fmla="*/ 858686 h 6858000"/>
              <a:gd name="connsiteX232" fmla="*/ 2403073 w 12192000"/>
              <a:gd name="connsiteY232" fmla="*/ 834130 h 6858000"/>
              <a:gd name="connsiteX233" fmla="*/ 2375536 w 12192000"/>
              <a:gd name="connsiteY233" fmla="*/ 809682 h 6858000"/>
              <a:gd name="connsiteX234" fmla="*/ 2273579 w 12192000"/>
              <a:gd name="connsiteY234" fmla="*/ 809682 h 6858000"/>
              <a:gd name="connsiteX235" fmla="*/ 2272805 w 12192000"/>
              <a:gd name="connsiteY235" fmla="*/ 810455 h 6858000"/>
              <a:gd name="connsiteX236" fmla="*/ 2272805 w 12192000"/>
              <a:gd name="connsiteY236" fmla="*/ 885651 h 6858000"/>
              <a:gd name="connsiteX237" fmla="*/ 2273579 w 12192000"/>
              <a:gd name="connsiteY237" fmla="*/ 886424 h 6858000"/>
              <a:gd name="connsiteX238" fmla="*/ 2285871 w 12192000"/>
              <a:gd name="connsiteY238" fmla="*/ 886424 h 6858000"/>
              <a:gd name="connsiteX239" fmla="*/ 2286646 w 12192000"/>
              <a:gd name="connsiteY239" fmla="*/ 885651 h 6858000"/>
              <a:gd name="connsiteX240" fmla="*/ 2286646 w 12192000"/>
              <a:gd name="connsiteY240" fmla="*/ 858686 h 6858000"/>
              <a:gd name="connsiteX241" fmla="*/ 2303437 w 12192000"/>
              <a:gd name="connsiteY241" fmla="*/ 858686 h 6858000"/>
              <a:gd name="connsiteX242" fmla="*/ 2330974 w 12192000"/>
              <a:gd name="connsiteY242" fmla="*/ 834130 h 6858000"/>
              <a:gd name="connsiteX243" fmla="*/ 2303437 w 12192000"/>
              <a:gd name="connsiteY243" fmla="*/ 809682 h 6858000"/>
              <a:gd name="connsiteX244" fmla="*/ 2217012 w 12192000"/>
              <a:gd name="connsiteY244" fmla="*/ 809682 h 6858000"/>
              <a:gd name="connsiteX245" fmla="*/ 2216292 w 12192000"/>
              <a:gd name="connsiteY245" fmla="*/ 810167 h 6858000"/>
              <a:gd name="connsiteX246" fmla="*/ 2186938 w 12192000"/>
              <a:gd name="connsiteY246" fmla="*/ 885363 h 6858000"/>
              <a:gd name="connsiteX247" fmla="*/ 2187658 w 12192000"/>
              <a:gd name="connsiteY247" fmla="*/ 886406 h 6858000"/>
              <a:gd name="connsiteX248" fmla="*/ 2200598 w 12192000"/>
              <a:gd name="connsiteY248" fmla="*/ 886406 h 6858000"/>
              <a:gd name="connsiteX249" fmla="*/ 2201318 w 12192000"/>
              <a:gd name="connsiteY249" fmla="*/ 885920 h 6858000"/>
              <a:gd name="connsiteX250" fmla="*/ 2207941 w 12192000"/>
              <a:gd name="connsiteY250" fmla="*/ 868663 h 6858000"/>
              <a:gd name="connsiteX251" fmla="*/ 2240859 w 12192000"/>
              <a:gd name="connsiteY251" fmla="*/ 868663 h 6858000"/>
              <a:gd name="connsiteX252" fmla="*/ 2247482 w 12192000"/>
              <a:gd name="connsiteY252" fmla="*/ 885920 h 6858000"/>
              <a:gd name="connsiteX253" fmla="*/ 2248202 w 12192000"/>
              <a:gd name="connsiteY253" fmla="*/ 886406 h 6858000"/>
              <a:gd name="connsiteX254" fmla="*/ 2261269 w 12192000"/>
              <a:gd name="connsiteY254" fmla="*/ 886406 h 6858000"/>
              <a:gd name="connsiteX255" fmla="*/ 2261989 w 12192000"/>
              <a:gd name="connsiteY255" fmla="*/ 885363 h 6858000"/>
              <a:gd name="connsiteX256" fmla="*/ 2232616 w 12192000"/>
              <a:gd name="connsiteY256" fmla="*/ 810167 h 6858000"/>
              <a:gd name="connsiteX257" fmla="*/ 2231896 w 12192000"/>
              <a:gd name="connsiteY257" fmla="*/ 809682 h 6858000"/>
              <a:gd name="connsiteX258" fmla="*/ 2217030 w 12192000"/>
              <a:gd name="connsiteY258" fmla="*/ 809682 h 6858000"/>
              <a:gd name="connsiteX259" fmla="*/ 2099523 w 12192000"/>
              <a:gd name="connsiteY259" fmla="*/ 809682 h 6858000"/>
              <a:gd name="connsiteX260" fmla="*/ 2099523 w 12192000"/>
              <a:gd name="connsiteY260" fmla="*/ 809700 h 6858000"/>
              <a:gd name="connsiteX261" fmla="*/ 2098749 w 12192000"/>
              <a:gd name="connsiteY261" fmla="*/ 810473 h 6858000"/>
              <a:gd name="connsiteX262" fmla="*/ 2098749 w 12192000"/>
              <a:gd name="connsiteY262" fmla="*/ 885669 h 6858000"/>
              <a:gd name="connsiteX263" fmla="*/ 2099523 w 12192000"/>
              <a:gd name="connsiteY263" fmla="*/ 886442 h 6858000"/>
              <a:gd name="connsiteX264" fmla="*/ 2111816 w 12192000"/>
              <a:gd name="connsiteY264" fmla="*/ 886442 h 6858000"/>
              <a:gd name="connsiteX265" fmla="*/ 2112589 w 12192000"/>
              <a:gd name="connsiteY265" fmla="*/ 885669 h 6858000"/>
              <a:gd name="connsiteX266" fmla="*/ 2112589 w 12192000"/>
              <a:gd name="connsiteY266" fmla="*/ 855522 h 6858000"/>
              <a:gd name="connsiteX267" fmla="*/ 2148585 w 12192000"/>
              <a:gd name="connsiteY267" fmla="*/ 855522 h 6858000"/>
              <a:gd name="connsiteX268" fmla="*/ 2149359 w 12192000"/>
              <a:gd name="connsiteY268" fmla="*/ 854749 h 6858000"/>
              <a:gd name="connsiteX269" fmla="*/ 2149359 w 12192000"/>
              <a:gd name="connsiteY269" fmla="*/ 843460 h 6858000"/>
              <a:gd name="connsiteX270" fmla="*/ 2148585 w 12192000"/>
              <a:gd name="connsiteY270" fmla="*/ 842687 h 6858000"/>
              <a:gd name="connsiteX271" fmla="*/ 2112589 w 12192000"/>
              <a:gd name="connsiteY271" fmla="*/ 842687 h 6858000"/>
              <a:gd name="connsiteX272" fmla="*/ 2112589 w 12192000"/>
              <a:gd name="connsiteY272" fmla="*/ 822517 h 6858000"/>
              <a:gd name="connsiteX273" fmla="*/ 2151878 w 12192000"/>
              <a:gd name="connsiteY273" fmla="*/ 822517 h 6858000"/>
              <a:gd name="connsiteX274" fmla="*/ 2152652 w 12192000"/>
              <a:gd name="connsiteY274" fmla="*/ 821744 h 6858000"/>
              <a:gd name="connsiteX275" fmla="*/ 2152652 w 12192000"/>
              <a:gd name="connsiteY275" fmla="*/ 810455 h 6858000"/>
              <a:gd name="connsiteX276" fmla="*/ 2151878 w 12192000"/>
              <a:gd name="connsiteY276" fmla="*/ 809682 h 6858000"/>
              <a:gd name="connsiteX277" fmla="*/ 2044990 w 12192000"/>
              <a:gd name="connsiteY277" fmla="*/ 808369 h 6858000"/>
              <a:gd name="connsiteX278" fmla="*/ 2005377 w 12192000"/>
              <a:gd name="connsiteY278" fmla="*/ 848044 h 6858000"/>
              <a:gd name="connsiteX279" fmla="*/ 2044990 w 12192000"/>
              <a:gd name="connsiteY279" fmla="*/ 887718 h 6858000"/>
              <a:gd name="connsiteX280" fmla="*/ 2084495 w 12192000"/>
              <a:gd name="connsiteY280" fmla="*/ 848044 h 6858000"/>
              <a:gd name="connsiteX281" fmla="*/ 2044990 w 12192000"/>
              <a:gd name="connsiteY281" fmla="*/ 808369 h 6858000"/>
              <a:gd name="connsiteX282" fmla="*/ 1334123 w 12192000"/>
              <a:gd name="connsiteY282" fmla="*/ 742743 h 6858000"/>
              <a:gd name="connsiteX283" fmla="*/ 1419360 w 12192000"/>
              <a:gd name="connsiteY283" fmla="*/ 742743 h 6858000"/>
              <a:gd name="connsiteX284" fmla="*/ 1469558 w 12192000"/>
              <a:gd name="connsiteY284" fmla="*/ 792941 h 6858000"/>
              <a:gd name="connsiteX285" fmla="*/ 1419360 w 12192000"/>
              <a:gd name="connsiteY285" fmla="*/ 843138 h 6858000"/>
              <a:gd name="connsiteX286" fmla="*/ 1334123 w 12192000"/>
              <a:gd name="connsiteY286" fmla="*/ 843138 h 6858000"/>
              <a:gd name="connsiteX287" fmla="*/ 2368067 w 12192000"/>
              <a:gd name="connsiteY287" fmla="*/ 693373 h 6858000"/>
              <a:gd name="connsiteX288" fmla="*/ 2384859 w 12192000"/>
              <a:gd name="connsiteY288" fmla="*/ 693373 h 6858000"/>
              <a:gd name="connsiteX289" fmla="*/ 2398915 w 12192000"/>
              <a:gd name="connsiteY289" fmla="*/ 704663 h 6858000"/>
              <a:gd name="connsiteX290" fmla="*/ 2384859 w 12192000"/>
              <a:gd name="connsiteY290" fmla="*/ 715952 h 6858000"/>
              <a:gd name="connsiteX291" fmla="*/ 2368067 w 12192000"/>
              <a:gd name="connsiteY291" fmla="*/ 715952 h 6858000"/>
              <a:gd name="connsiteX292" fmla="*/ 2592103 w 12192000"/>
              <a:gd name="connsiteY292" fmla="*/ 680430 h 6858000"/>
              <a:gd name="connsiteX293" fmla="*/ 2591455 w 12192000"/>
              <a:gd name="connsiteY293" fmla="*/ 681599 h 6858000"/>
              <a:gd name="connsiteX294" fmla="*/ 2619064 w 12192000"/>
              <a:gd name="connsiteY294" fmla="*/ 727026 h 6858000"/>
              <a:gd name="connsiteX295" fmla="*/ 2619010 w 12192000"/>
              <a:gd name="connsiteY295" fmla="*/ 727044 h 6858000"/>
              <a:gd name="connsiteX296" fmla="*/ 2619010 w 12192000"/>
              <a:gd name="connsiteY296" fmla="*/ 756417 h 6858000"/>
              <a:gd name="connsiteX297" fmla="*/ 2619784 w 12192000"/>
              <a:gd name="connsiteY297" fmla="*/ 757190 h 6858000"/>
              <a:gd name="connsiteX298" fmla="*/ 2632184 w 12192000"/>
              <a:gd name="connsiteY298" fmla="*/ 757190 h 6858000"/>
              <a:gd name="connsiteX299" fmla="*/ 2632958 w 12192000"/>
              <a:gd name="connsiteY299" fmla="*/ 756417 h 6858000"/>
              <a:gd name="connsiteX300" fmla="*/ 2632958 w 12192000"/>
              <a:gd name="connsiteY300" fmla="*/ 727044 h 6858000"/>
              <a:gd name="connsiteX301" fmla="*/ 2660566 w 12192000"/>
              <a:gd name="connsiteY301" fmla="*/ 681617 h 6858000"/>
              <a:gd name="connsiteX302" fmla="*/ 2659919 w 12192000"/>
              <a:gd name="connsiteY302" fmla="*/ 680448 h 6858000"/>
              <a:gd name="connsiteX303" fmla="*/ 2646132 w 12192000"/>
              <a:gd name="connsiteY303" fmla="*/ 680448 h 6858000"/>
              <a:gd name="connsiteX304" fmla="*/ 2645484 w 12192000"/>
              <a:gd name="connsiteY304" fmla="*/ 680826 h 6858000"/>
              <a:gd name="connsiteX305" fmla="*/ 2626065 w 12192000"/>
              <a:gd name="connsiteY305" fmla="*/ 713220 h 6858000"/>
              <a:gd name="connsiteX306" fmla="*/ 2606537 w 12192000"/>
              <a:gd name="connsiteY306" fmla="*/ 680808 h 6858000"/>
              <a:gd name="connsiteX307" fmla="*/ 2605889 w 12192000"/>
              <a:gd name="connsiteY307" fmla="*/ 680430 h 6858000"/>
              <a:gd name="connsiteX308" fmla="*/ 2522596 w 12192000"/>
              <a:gd name="connsiteY308" fmla="*/ 680430 h 6858000"/>
              <a:gd name="connsiteX309" fmla="*/ 2521822 w 12192000"/>
              <a:gd name="connsiteY309" fmla="*/ 681203 h 6858000"/>
              <a:gd name="connsiteX310" fmla="*/ 2521822 w 12192000"/>
              <a:gd name="connsiteY310" fmla="*/ 692601 h 6858000"/>
              <a:gd name="connsiteX311" fmla="*/ 2522596 w 12192000"/>
              <a:gd name="connsiteY311" fmla="*/ 693373 h 6858000"/>
              <a:gd name="connsiteX312" fmla="*/ 2546191 w 12192000"/>
              <a:gd name="connsiteY312" fmla="*/ 693373 h 6858000"/>
              <a:gd name="connsiteX313" fmla="*/ 2546191 w 12192000"/>
              <a:gd name="connsiteY313" fmla="*/ 756399 h 6858000"/>
              <a:gd name="connsiteX314" fmla="*/ 2546965 w 12192000"/>
              <a:gd name="connsiteY314" fmla="*/ 757172 h 6858000"/>
              <a:gd name="connsiteX315" fmla="*/ 2559365 w 12192000"/>
              <a:gd name="connsiteY315" fmla="*/ 757172 h 6858000"/>
              <a:gd name="connsiteX316" fmla="*/ 2560139 w 12192000"/>
              <a:gd name="connsiteY316" fmla="*/ 756399 h 6858000"/>
              <a:gd name="connsiteX317" fmla="*/ 2560139 w 12192000"/>
              <a:gd name="connsiteY317" fmla="*/ 693373 h 6858000"/>
              <a:gd name="connsiteX318" fmla="*/ 2583734 w 12192000"/>
              <a:gd name="connsiteY318" fmla="*/ 693373 h 6858000"/>
              <a:gd name="connsiteX319" fmla="*/ 2584508 w 12192000"/>
              <a:gd name="connsiteY319" fmla="*/ 692601 h 6858000"/>
              <a:gd name="connsiteX320" fmla="*/ 2584508 w 12192000"/>
              <a:gd name="connsiteY320" fmla="*/ 681203 h 6858000"/>
              <a:gd name="connsiteX321" fmla="*/ 2583734 w 12192000"/>
              <a:gd name="connsiteY321" fmla="*/ 680430 h 6858000"/>
              <a:gd name="connsiteX322" fmla="*/ 2497129 w 12192000"/>
              <a:gd name="connsiteY322" fmla="*/ 680430 h 6858000"/>
              <a:gd name="connsiteX323" fmla="*/ 2496355 w 12192000"/>
              <a:gd name="connsiteY323" fmla="*/ 681203 h 6858000"/>
              <a:gd name="connsiteX324" fmla="*/ 2496355 w 12192000"/>
              <a:gd name="connsiteY324" fmla="*/ 756399 h 6858000"/>
              <a:gd name="connsiteX325" fmla="*/ 2497129 w 12192000"/>
              <a:gd name="connsiteY325" fmla="*/ 757172 h 6858000"/>
              <a:gd name="connsiteX326" fmla="*/ 2509422 w 12192000"/>
              <a:gd name="connsiteY326" fmla="*/ 757172 h 6858000"/>
              <a:gd name="connsiteX327" fmla="*/ 2510196 w 12192000"/>
              <a:gd name="connsiteY327" fmla="*/ 756399 h 6858000"/>
              <a:gd name="connsiteX328" fmla="*/ 2510196 w 12192000"/>
              <a:gd name="connsiteY328" fmla="*/ 681203 h 6858000"/>
              <a:gd name="connsiteX329" fmla="*/ 2509422 w 12192000"/>
              <a:gd name="connsiteY329" fmla="*/ 680430 h 6858000"/>
              <a:gd name="connsiteX330" fmla="*/ 2355019 w 12192000"/>
              <a:gd name="connsiteY330" fmla="*/ 680430 h 6858000"/>
              <a:gd name="connsiteX331" fmla="*/ 2354245 w 12192000"/>
              <a:gd name="connsiteY331" fmla="*/ 681203 h 6858000"/>
              <a:gd name="connsiteX332" fmla="*/ 2354227 w 12192000"/>
              <a:gd name="connsiteY332" fmla="*/ 681221 h 6858000"/>
              <a:gd name="connsiteX333" fmla="*/ 2354227 w 12192000"/>
              <a:gd name="connsiteY333" fmla="*/ 756417 h 6858000"/>
              <a:gd name="connsiteX334" fmla="*/ 2355001 w 12192000"/>
              <a:gd name="connsiteY334" fmla="*/ 757190 h 6858000"/>
              <a:gd name="connsiteX335" fmla="*/ 2367293 w 12192000"/>
              <a:gd name="connsiteY335" fmla="*/ 757190 h 6858000"/>
              <a:gd name="connsiteX336" fmla="*/ 2368067 w 12192000"/>
              <a:gd name="connsiteY336" fmla="*/ 756417 h 6858000"/>
              <a:gd name="connsiteX337" fmla="*/ 2368067 w 12192000"/>
              <a:gd name="connsiteY337" fmla="*/ 728787 h 6858000"/>
              <a:gd name="connsiteX338" fmla="*/ 2378830 w 12192000"/>
              <a:gd name="connsiteY338" fmla="*/ 728787 h 6858000"/>
              <a:gd name="connsiteX339" fmla="*/ 2399563 w 12192000"/>
              <a:gd name="connsiteY339" fmla="*/ 756867 h 6858000"/>
              <a:gd name="connsiteX340" fmla="*/ 2400176 w 12192000"/>
              <a:gd name="connsiteY340" fmla="*/ 757172 h 6858000"/>
              <a:gd name="connsiteX341" fmla="*/ 2415041 w 12192000"/>
              <a:gd name="connsiteY341" fmla="*/ 757172 h 6858000"/>
              <a:gd name="connsiteX342" fmla="*/ 2415653 w 12192000"/>
              <a:gd name="connsiteY342" fmla="*/ 755950 h 6858000"/>
              <a:gd name="connsiteX343" fmla="*/ 2394416 w 12192000"/>
              <a:gd name="connsiteY343" fmla="*/ 727906 h 6858000"/>
              <a:gd name="connsiteX344" fmla="*/ 2413187 w 12192000"/>
              <a:gd name="connsiteY344" fmla="*/ 704663 h 6858000"/>
              <a:gd name="connsiteX345" fmla="*/ 2386191 w 12192000"/>
              <a:gd name="connsiteY345" fmla="*/ 680430 h 6858000"/>
              <a:gd name="connsiteX346" fmla="*/ 2285439 w 12192000"/>
              <a:gd name="connsiteY346" fmla="*/ 680430 h 6858000"/>
              <a:gd name="connsiteX347" fmla="*/ 2285439 w 12192000"/>
              <a:gd name="connsiteY347" fmla="*/ 680448 h 6858000"/>
              <a:gd name="connsiteX348" fmla="*/ 2284666 w 12192000"/>
              <a:gd name="connsiteY348" fmla="*/ 681221 h 6858000"/>
              <a:gd name="connsiteX349" fmla="*/ 2284666 w 12192000"/>
              <a:gd name="connsiteY349" fmla="*/ 756417 h 6858000"/>
              <a:gd name="connsiteX350" fmla="*/ 2285439 w 12192000"/>
              <a:gd name="connsiteY350" fmla="*/ 757190 h 6858000"/>
              <a:gd name="connsiteX351" fmla="*/ 2337795 w 12192000"/>
              <a:gd name="connsiteY351" fmla="*/ 757190 h 6858000"/>
              <a:gd name="connsiteX352" fmla="*/ 2338569 w 12192000"/>
              <a:gd name="connsiteY352" fmla="*/ 756417 h 6858000"/>
              <a:gd name="connsiteX353" fmla="*/ 2338569 w 12192000"/>
              <a:gd name="connsiteY353" fmla="*/ 745128 h 6858000"/>
              <a:gd name="connsiteX354" fmla="*/ 2337795 w 12192000"/>
              <a:gd name="connsiteY354" fmla="*/ 744355 h 6858000"/>
              <a:gd name="connsiteX355" fmla="*/ 2298506 w 12192000"/>
              <a:gd name="connsiteY355" fmla="*/ 744355 h 6858000"/>
              <a:gd name="connsiteX356" fmla="*/ 2298506 w 12192000"/>
              <a:gd name="connsiteY356" fmla="*/ 723754 h 6858000"/>
              <a:gd name="connsiteX357" fmla="*/ 2332648 w 12192000"/>
              <a:gd name="connsiteY357" fmla="*/ 723754 h 6858000"/>
              <a:gd name="connsiteX358" fmla="*/ 2333421 w 12192000"/>
              <a:gd name="connsiteY358" fmla="*/ 722981 h 6858000"/>
              <a:gd name="connsiteX359" fmla="*/ 2333421 w 12192000"/>
              <a:gd name="connsiteY359" fmla="*/ 711799 h 6858000"/>
              <a:gd name="connsiteX360" fmla="*/ 2332648 w 12192000"/>
              <a:gd name="connsiteY360" fmla="*/ 711027 h 6858000"/>
              <a:gd name="connsiteX361" fmla="*/ 2298506 w 12192000"/>
              <a:gd name="connsiteY361" fmla="*/ 711027 h 6858000"/>
              <a:gd name="connsiteX362" fmla="*/ 2298506 w 12192000"/>
              <a:gd name="connsiteY362" fmla="*/ 693266 h 6858000"/>
              <a:gd name="connsiteX363" fmla="*/ 2337795 w 12192000"/>
              <a:gd name="connsiteY363" fmla="*/ 693266 h 6858000"/>
              <a:gd name="connsiteX364" fmla="*/ 2338569 w 12192000"/>
              <a:gd name="connsiteY364" fmla="*/ 692493 h 6858000"/>
              <a:gd name="connsiteX365" fmla="*/ 2338569 w 12192000"/>
              <a:gd name="connsiteY365" fmla="*/ 681203 h 6858000"/>
              <a:gd name="connsiteX366" fmla="*/ 2337795 w 12192000"/>
              <a:gd name="connsiteY366" fmla="*/ 680430 h 6858000"/>
              <a:gd name="connsiteX367" fmla="*/ 2201300 w 12192000"/>
              <a:gd name="connsiteY367" fmla="*/ 680430 h 6858000"/>
              <a:gd name="connsiteX368" fmla="*/ 2200580 w 12192000"/>
              <a:gd name="connsiteY368" fmla="*/ 681473 h 6858000"/>
              <a:gd name="connsiteX369" fmla="*/ 2229197 w 12192000"/>
              <a:gd name="connsiteY369" fmla="*/ 756669 h 6858000"/>
              <a:gd name="connsiteX370" fmla="*/ 2229917 w 12192000"/>
              <a:gd name="connsiteY370" fmla="*/ 757154 h 6858000"/>
              <a:gd name="connsiteX371" fmla="*/ 2244549 w 12192000"/>
              <a:gd name="connsiteY371" fmla="*/ 757154 h 6858000"/>
              <a:gd name="connsiteX372" fmla="*/ 2245269 w 12192000"/>
              <a:gd name="connsiteY372" fmla="*/ 756669 h 6858000"/>
              <a:gd name="connsiteX373" fmla="*/ 2273885 w 12192000"/>
              <a:gd name="connsiteY373" fmla="*/ 681473 h 6858000"/>
              <a:gd name="connsiteX374" fmla="*/ 2273165 w 12192000"/>
              <a:gd name="connsiteY374" fmla="*/ 680430 h 6858000"/>
              <a:gd name="connsiteX375" fmla="*/ 2260099 w 12192000"/>
              <a:gd name="connsiteY375" fmla="*/ 680430 h 6858000"/>
              <a:gd name="connsiteX376" fmla="*/ 2259379 w 12192000"/>
              <a:gd name="connsiteY376" fmla="*/ 680934 h 6858000"/>
              <a:gd name="connsiteX377" fmla="*/ 2237170 w 12192000"/>
              <a:gd name="connsiteY377" fmla="*/ 740724 h 6858000"/>
              <a:gd name="connsiteX378" fmla="*/ 2215069 w 12192000"/>
              <a:gd name="connsiteY378" fmla="*/ 680934 h 6858000"/>
              <a:gd name="connsiteX379" fmla="*/ 2214349 w 12192000"/>
              <a:gd name="connsiteY379" fmla="*/ 680430 h 6858000"/>
              <a:gd name="connsiteX380" fmla="*/ 2176679 w 12192000"/>
              <a:gd name="connsiteY380" fmla="*/ 680430 h 6858000"/>
              <a:gd name="connsiteX381" fmla="*/ 2175905 w 12192000"/>
              <a:gd name="connsiteY381" fmla="*/ 681203 h 6858000"/>
              <a:gd name="connsiteX382" fmla="*/ 2175905 w 12192000"/>
              <a:gd name="connsiteY382" fmla="*/ 756399 h 6858000"/>
              <a:gd name="connsiteX383" fmla="*/ 2176679 w 12192000"/>
              <a:gd name="connsiteY383" fmla="*/ 757172 h 6858000"/>
              <a:gd name="connsiteX384" fmla="*/ 2188972 w 12192000"/>
              <a:gd name="connsiteY384" fmla="*/ 757172 h 6858000"/>
              <a:gd name="connsiteX385" fmla="*/ 2189746 w 12192000"/>
              <a:gd name="connsiteY385" fmla="*/ 756399 h 6858000"/>
              <a:gd name="connsiteX386" fmla="*/ 2189746 w 12192000"/>
              <a:gd name="connsiteY386" fmla="*/ 681203 h 6858000"/>
              <a:gd name="connsiteX387" fmla="*/ 2188972 w 12192000"/>
              <a:gd name="connsiteY387" fmla="*/ 680430 h 6858000"/>
              <a:gd name="connsiteX388" fmla="*/ 2010218 w 12192000"/>
              <a:gd name="connsiteY388" fmla="*/ 680430 h 6858000"/>
              <a:gd name="connsiteX389" fmla="*/ 2009444 w 12192000"/>
              <a:gd name="connsiteY389" fmla="*/ 681203 h 6858000"/>
              <a:gd name="connsiteX390" fmla="*/ 2009444 w 12192000"/>
              <a:gd name="connsiteY390" fmla="*/ 726468 h 6858000"/>
              <a:gd name="connsiteX391" fmla="*/ 2041606 w 12192000"/>
              <a:gd name="connsiteY391" fmla="*/ 758485 h 6858000"/>
              <a:gd name="connsiteX392" fmla="*/ 2073768 w 12192000"/>
              <a:gd name="connsiteY392" fmla="*/ 726468 h 6858000"/>
              <a:gd name="connsiteX393" fmla="*/ 2073768 w 12192000"/>
              <a:gd name="connsiteY393" fmla="*/ 681203 h 6858000"/>
              <a:gd name="connsiteX394" fmla="*/ 2072994 w 12192000"/>
              <a:gd name="connsiteY394" fmla="*/ 680430 h 6858000"/>
              <a:gd name="connsiteX395" fmla="*/ 2060594 w 12192000"/>
              <a:gd name="connsiteY395" fmla="*/ 680430 h 6858000"/>
              <a:gd name="connsiteX396" fmla="*/ 2059820 w 12192000"/>
              <a:gd name="connsiteY396" fmla="*/ 681203 h 6858000"/>
              <a:gd name="connsiteX397" fmla="*/ 2059820 w 12192000"/>
              <a:gd name="connsiteY397" fmla="*/ 725048 h 6858000"/>
              <a:gd name="connsiteX398" fmla="*/ 2041606 w 12192000"/>
              <a:gd name="connsiteY398" fmla="*/ 745434 h 6858000"/>
              <a:gd name="connsiteX399" fmla="*/ 2023285 w 12192000"/>
              <a:gd name="connsiteY399" fmla="*/ 725048 h 6858000"/>
              <a:gd name="connsiteX400" fmla="*/ 2023285 w 12192000"/>
              <a:gd name="connsiteY400" fmla="*/ 681203 h 6858000"/>
              <a:gd name="connsiteX401" fmla="*/ 2022511 w 12192000"/>
              <a:gd name="connsiteY401" fmla="*/ 680430 h 6858000"/>
              <a:gd name="connsiteX402" fmla="*/ 2144427 w 12192000"/>
              <a:gd name="connsiteY402" fmla="*/ 680412 h 6858000"/>
              <a:gd name="connsiteX403" fmla="*/ 2143654 w 12192000"/>
              <a:gd name="connsiteY403" fmla="*/ 681186 h 6858000"/>
              <a:gd name="connsiteX404" fmla="*/ 2143654 w 12192000"/>
              <a:gd name="connsiteY404" fmla="*/ 734468 h 6858000"/>
              <a:gd name="connsiteX405" fmla="*/ 2105588 w 12192000"/>
              <a:gd name="connsiteY405" fmla="*/ 680754 h 6858000"/>
              <a:gd name="connsiteX406" fmla="*/ 2104958 w 12192000"/>
              <a:gd name="connsiteY406" fmla="*/ 680430 h 6858000"/>
              <a:gd name="connsiteX407" fmla="*/ 2091964 w 12192000"/>
              <a:gd name="connsiteY407" fmla="*/ 680430 h 6858000"/>
              <a:gd name="connsiteX408" fmla="*/ 2091190 w 12192000"/>
              <a:gd name="connsiteY408" fmla="*/ 681203 h 6858000"/>
              <a:gd name="connsiteX409" fmla="*/ 2091190 w 12192000"/>
              <a:gd name="connsiteY409" fmla="*/ 756399 h 6858000"/>
              <a:gd name="connsiteX410" fmla="*/ 2091964 w 12192000"/>
              <a:gd name="connsiteY410" fmla="*/ 757172 h 6858000"/>
              <a:gd name="connsiteX411" fmla="*/ 2104256 w 12192000"/>
              <a:gd name="connsiteY411" fmla="*/ 757172 h 6858000"/>
              <a:gd name="connsiteX412" fmla="*/ 2105030 w 12192000"/>
              <a:gd name="connsiteY412" fmla="*/ 756399 h 6858000"/>
              <a:gd name="connsiteX413" fmla="*/ 2105030 w 12192000"/>
              <a:gd name="connsiteY413" fmla="*/ 703009 h 6858000"/>
              <a:gd name="connsiteX414" fmla="*/ 2143095 w 12192000"/>
              <a:gd name="connsiteY414" fmla="*/ 756831 h 6858000"/>
              <a:gd name="connsiteX415" fmla="*/ 2143725 w 12192000"/>
              <a:gd name="connsiteY415" fmla="*/ 757154 h 6858000"/>
              <a:gd name="connsiteX416" fmla="*/ 2156720 w 12192000"/>
              <a:gd name="connsiteY416" fmla="*/ 757154 h 6858000"/>
              <a:gd name="connsiteX417" fmla="*/ 2157494 w 12192000"/>
              <a:gd name="connsiteY417" fmla="*/ 756381 h 6858000"/>
              <a:gd name="connsiteX418" fmla="*/ 2157494 w 12192000"/>
              <a:gd name="connsiteY418" fmla="*/ 681186 h 6858000"/>
              <a:gd name="connsiteX419" fmla="*/ 2156720 w 12192000"/>
              <a:gd name="connsiteY419" fmla="*/ 680412 h 6858000"/>
              <a:gd name="connsiteX420" fmla="*/ 2453898 w 12192000"/>
              <a:gd name="connsiteY420" fmla="*/ 679118 h 6858000"/>
              <a:gd name="connsiteX421" fmla="*/ 2425696 w 12192000"/>
              <a:gd name="connsiteY421" fmla="*/ 702128 h 6858000"/>
              <a:gd name="connsiteX422" fmla="*/ 2444575 w 12192000"/>
              <a:gd name="connsiteY422" fmla="*/ 722298 h 6858000"/>
              <a:gd name="connsiteX423" fmla="*/ 2458074 w 12192000"/>
              <a:gd name="connsiteY423" fmla="*/ 725480 h 6858000"/>
              <a:gd name="connsiteX424" fmla="*/ 2469592 w 12192000"/>
              <a:gd name="connsiteY424" fmla="*/ 735457 h 6858000"/>
              <a:gd name="connsiteX425" fmla="*/ 2454996 w 12192000"/>
              <a:gd name="connsiteY425" fmla="*/ 745865 h 6858000"/>
              <a:gd name="connsiteX426" fmla="*/ 2432895 w 12192000"/>
              <a:gd name="connsiteY426" fmla="*/ 737883 h 6858000"/>
              <a:gd name="connsiteX427" fmla="*/ 2431833 w 12192000"/>
              <a:gd name="connsiteY427" fmla="*/ 738045 h 6858000"/>
              <a:gd name="connsiteX428" fmla="*/ 2424708 w 12192000"/>
              <a:gd name="connsiteY428" fmla="*/ 747678 h 6858000"/>
              <a:gd name="connsiteX429" fmla="*/ 2424706 w 12192000"/>
              <a:gd name="connsiteY429" fmla="*/ 747663 h 6858000"/>
              <a:gd name="connsiteX430" fmla="*/ 2424706 w 12192000"/>
              <a:gd name="connsiteY430" fmla="*/ 747681 h 6858000"/>
              <a:gd name="connsiteX431" fmla="*/ 2424708 w 12192000"/>
              <a:gd name="connsiteY431" fmla="*/ 747678 h 6858000"/>
              <a:gd name="connsiteX432" fmla="*/ 2424850 w 12192000"/>
              <a:gd name="connsiteY432" fmla="*/ 748741 h 6858000"/>
              <a:gd name="connsiteX433" fmla="*/ 2454547 w 12192000"/>
              <a:gd name="connsiteY433" fmla="*/ 758466 h 6858000"/>
              <a:gd name="connsiteX434" fmla="*/ 2483631 w 12192000"/>
              <a:gd name="connsiteY434" fmla="*/ 734468 h 6858000"/>
              <a:gd name="connsiteX435" fmla="*/ 2464859 w 12192000"/>
              <a:gd name="connsiteY435" fmla="*/ 713867 h 6858000"/>
              <a:gd name="connsiteX436" fmla="*/ 2451361 w 12192000"/>
              <a:gd name="connsiteY436" fmla="*/ 710685 h 6858000"/>
              <a:gd name="connsiteX437" fmla="*/ 2439626 w 12192000"/>
              <a:gd name="connsiteY437" fmla="*/ 701265 h 6858000"/>
              <a:gd name="connsiteX438" fmla="*/ 2453682 w 12192000"/>
              <a:gd name="connsiteY438" fmla="*/ 691612 h 6858000"/>
              <a:gd name="connsiteX439" fmla="*/ 2472436 w 12192000"/>
              <a:gd name="connsiteY439" fmla="*/ 699000 h 6858000"/>
              <a:gd name="connsiteX440" fmla="*/ 2473498 w 12192000"/>
              <a:gd name="connsiteY440" fmla="*/ 698964 h 6858000"/>
              <a:gd name="connsiteX441" fmla="*/ 2481471 w 12192000"/>
              <a:gd name="connsiteY441" fmla="*/ 690425 h 6858000"/>
              <a:gd name="connsiteX442" fmla="*/ 2481435 w 12192000"/>
              <a:gd name="connsiteY442" fmla="*/ 689329 h 6858000"/>
              <a:gd name="connsiteX443" fmla="*/ 2453898 w 12192000"/>
              <a:gd name="connsiteY443" fmla="*/ 679118 h 6858000"/>
              <a:gd name="connsiteX444" fmla="*/ 1894168 w 12192000"/>
              <a:gd name="connsiteY444" fmla="*/ 679118 h 6858000"/>
              <a:gd name="connsiteX445" fmla="*/ 1893394 w 12192000"/>
              <a:gd name="connsiteY445" fmla="*/ 679891 h 6858000"/>
              <a:gd name="connsiteX446" fmla="*/ 1893394 w 12192000"/>
              <a:gd name="connsiteY446" fmla="*/ 1016178 h 6858000"/>
              <a:gd name="connsiteX447" fmla="*/ 1894168 w 12192000"/>
              <a:gd name="connsiteY447" fmla="*/ 1016951 h 6858000"/>
              <a:gd name="connsiteX448" fmla="*/ 1902825 w 12192000"/>
              <a:gd name="connsiteY448" fmla="*/ 1016951 h 6858000"/>
              <a:gd name="connsiteX449" fmla="*/ 1903599 w 12192000"/>
              <a:gd name="connsiteY449" fmla="*/ 1016178 h 6858000"/>
              <a:gd name="connsiteX450" fmla="*/ 1903599 w 12192000"/>
              <a:gd name="connsiteY450" fmla="*/ 679891 h 6858000"/>
              <a:gd name="connsiteX451" fmla="*/ 1902825 w 12192000"/>
              <a:gd name="connsiteY451" fmla="*/ 679118 h 6858000"/>
              <a:gd name="connsiteX452" fmla="*/ 1639127 w 12192000"/>
              <a:gd name="connsiteY452" fmla="*/ 679099 h 6858000"/>
              <a:gd name="connsiteX453" fmla="*/ 1555658 w 12192000"/>
              <a:gd name="connsiteY453" fmla="*/ 762569 h 6858000"/>
              <a:gd name="connsiteX454" fmla="*/ 1555658 w 12192000"/>
              <a:gd name="connsiteY454" fmla="*/ 933425 h 6858000"/>
              <a:gd name="connsiteX455" fmla="*/ 1639127 w 12192000"/>
              <a:gd name="connsiteY455" fmla="*/ 1016894 h 6858000"/>
              <a:gd name="connsiteX456" fmla="*/ 1786901 w 12192000"/>
              <a:gd name="connsiteY456" fmla="*/ 1016894 h 6858000"/>
              <a:gd name="connsiteX457" fmla="*/ 1790281 w 12192000"/>
              <a:gd name="connsiteY457" fmla="*/ 1013516 h 6858000"/>
              <a:gd name="connsiteX458" fmla="*/ 1790281 w 12192000"/>
              <a:gd name="connsiteY458" fmla="*/ 956629 h 6858000"/>
              <a:gd name="connsiteX459" fmla="*/ 1786901 w 12192000"/>
              <a:gd name="connsiteY459" fmla="*/ 953251 h 6858000"/>
              <a:gd name="connsiteX460" fmla="*/ 1639127 w 12192000"/>
              <a:gd name="connsiteY460" fmla="*/ 953251 h 6858000"/>
              <a:gd name="connsiteX461" fmla="*/ 1623216 w 12192000"/>
              <a:gd name="connsiteY461" fmla="*/ 937340 h 6858000"/>
              <a:gd name="connsiteX462" fmla="*/ 1623216 w 12192000"/>
              <a:gd name="connsiteY462" fmla="*/ 878840 h 6858000"/>
              <a:gd name="connsiteX463" fmla="*/ 1770990 w 12192000"/>
              <a:gd name="connsiteY463" fmla="*/ 878840 h 6858000"/>
              <a:gd name="connsiteX464" fmla="*/ 1774369 w 12192000"/>
              <a:gd name="connsiteY464" fmla="*/ 875462 h 6858000"/>
              <a:gd name="connsiteX465" fmla="*/ 1774369 w 12192000"/>
              <a:gd name="connsiteY465" fmla="*/ 818574 h 6858000"/>
              <a:gd name="connsiteX466" fmla="*/ 1770990 w 12192000"/>
              <a:gd name="connsiteY466" fmla="*/ 815197 h 6858000"/>
              <a:gd name="connsiteX467" fmla="*/ 1623216 w 12192000"/>
              <a:gd name="connsiteY467" fmla="*/ 815197 h 6858000"/>
              <a:gd name="connsiteX468" fmla="*/ 1623216 w 12192000"/>
              <a:gd name="connsiteY468" fmla="*/ 758654 h 6858000"/>
              <a:gd name="connsiteX469" fmla="*/ 1639127 w 12192000"/>
              <a:gd name="connsiteY469" fmla="*/ 742743 h 6858000"/>
              <a:gd name="connsiteX470" fmla="*/ 1786901 w 12192000"/>
              <a:gd name="connsiteY470" fmla="*/ 742743 h 6858000"/>
              <a:gd name="connsiteX471" fmla="*/ 1790281 w 12192000"/>
              <a:gd name="connsiteY471" fmla="*/ 739366 h 6858000"/>
              <a:gd name="connsiteX472" fmla="*/ 1790281 w 12192000"/>
              <a:gd name="connsiteY472" fmla="*/ 682477 h 6858000"/>
              <a:gd name="connsiteX473" fmla="*/ 1786901 w 12192000"/>
              <a:gd name="connsiteY473" fmla="*/ 679099 h 6858000"/>
              <a:gd name="connsiteX474" fmla="*/ 1269942 w 12192000"/>
              <a:gd name="connsiteY474" fmla="*/ 679099 h 6858000"/>
              <a:gd name="connsiteX475" fmla="*/ 1266565 w 12192000"/>
              <a:gd name="connsiteY475" fmla="*/ 682478 h 6858000"/>
              <a:gd name="connsiteX476" fmla="*/ 1266565 w 12192000"/>
              <a:gd name="connsiteY476" fmla="*/ 1013516 h 6858000"/>
              <a:gd name="connsiteX477" fmla="*/ 1269942 w 12192000"/>
              <a:gd name="connsiteY477" fmla="*/ 1016894 h 6858000"/>
              <a:gd name="connsiteX478" fmla="*/ 1330745 w 12192000"/>
              <a:gd name="connsiteY478" fmla="*/ 1016894 h 6858000"/>
              <a:gd name="connsiteX479" fmla="*/ 1334123 w 12192000"/>
              <a:gd name="connsiteY479" fmla="*/ 1013516 h 6858000"/>
              <a:gd name="connsiteX480" fmla="*/ 1334123 w 12192000"/>
              <a:gd name="connsiteY480" fmla="*/ 906781 h 6858000"/>
              <a:gd name="connsiteX481" fmla="*/ 1400228 w 12192000"/>
              <a:gd name="connsiteY481" fmla="*/ 907083 h 6858000"/>
              <a:gd name="connsiteX482" fmla="*/ 1467002 w 12192000"/>
              <a:gd name="connsiteY482" fmla="*/ 1014503 h 6858000"/>
              <a:gd name="connsiteX483" fmla="*/ 1471307 w 12192000"/>
              <a:gd name="connsiteY483" fmla="*/ 1016894 h 6858000"/>
              <a:gd name="connsiteX484" fmla="*/ 1535992 w 12192000"/>
              <a:gd name="connsiteY484" fmla="*/ 1016894 h 6858000"/>
              <a:gd name="connsiteX485" fmla="*/ 1538861 w 12192000"/>
              <a:gd name="connsiteY485" fmla="*/ 1011733 h 6858000"/>
              <a:gd name="connsiteX486" fmla="*/ 1467097 w 12192000"/>
              <a:gd name="connsiteY486" fmla="*/ 896288 h 6858000"/>
              <a:gd name="connsiteX487" fmla="*/ 1533190 w 12192000"/>
              <a:gd name="connsiteY487" fmla="*/ 791395 h 6858000"/>
              <a:gd name="connsiteX488" fmla="*/ 1417002 w 12192000"/>
              <a:gd name="connsiteY488" fmla="*/ 679099 h 6858000"/>
              <a:gd name="connsiteX489" fmla="*/ 519316 w 12192000"/>
              <a:gd name="connsiteY489" fmla="*/ 679099 h 6858000"/>
              <a:gd name="connsiteX490" fmla="*/ 515938 w 12192000"/>
              <a:gd name="connsiteY490" fmla="*/ 682478 h 6858000"/>
              <a:gd name="connsiteX491" fmla="*/ 515938 w 12192000"/>
              <a:gd name="connsiteY491" fmla="*/ 1013516 h 6858000"/>
              <a:gd name="connsiteX492" fmla="*/ 519316 w 12192000"/>
              <a:gd name="connsiteY492" fmla="*/ 1016894 h 6858000"/>
              <a:gd name="connsiteX493" fmla="*/ 580119 w 12192000"/>
              <a:gd name="connsiteY493" fmla="*/ 1016894 h 6858000"/>
              <a:gd name="connsiteX494" fmla="*/ 583496 w 12192000"/>
              <a:gd name="connsiteY494" fmla="*/ 1013516 h 6858000"/>
              <a:gd name="connsiteX495" fmla="*/ 583496 w 12192000"/>
              <a:gd name="connsiteY495" fmla="*/ 784845 h 6858000"/>
              <a:gd name="connsiteX496" fmla="*/ 674227 w 12192000"/>
              <a:gd name="connsiteY496" fmla="*/ 960597 h 6858000"/>
              <a:gd name="connsiteX497" fmla="*/ 712413 w 12192000"/>
              <a:gd name="connsiteY497" fmla="*/ 960597 h 6858000"/>
              <a:gd name="connsiteX498" fmla="*/ 803634 w 12192000"/>
              <a:gd name="connsiteY498" fmla="*/ 784845 h 6858000"/>
              <a:gd name="connsiteX499" fmla="*/ 803634 w 12192000"/>
              <a:gd name="connsiteY499" fmla="*/ 1013516 h 6858000"/>
              <a:gd name="connsiteX500" fmla="*/ 807012 w 12192000"/>
              <a:gd name="connsiteY500" fmla="*/ 1016894 h 6858000"/>
              <a:gd name="connsiteX501" fmla="*/ 867814 w 12192000"/>
              <a:gd name="connsiteY501" fmla="*/ 1016894 h 6858000"/>
              <a:gd name="connsiteX502" fmla="*/ 871192 w 12192000"/>
              <a:gd name="connsiteY502" fmla="*/ 1013516 h 6858000"/>
              <a:gd name="connsiteX503" fmla="*/ 871192 w 12192000"/>
              <a:gd name="connsiteY503" fmla="*/ 682478 h 6858000"/>
              <a:gd name="connsiteX504" fmla="*/ 867814 w 12192000"/>
              <a:gd name="connsiteY504" fmla="*/ 679099 h 6858000"/>
              <a:gd name="connsiteX505" fmla="*/ 791052 w 12192000"/>
              <a:gd name="connsiteY505" fmla="*/ 679099 h 6858000"/>
              <a:gd name="connsiteX506" fmla="*/ 786551 w 12192000"/>
              <a:gd name="connsiteY506" fmla="*/ 681839 h 6858000"/>
              <a:gd name="connsiteX507" fmla="*/ 693810 w 12192000"/>
              <a:gd name="connsiteY507" fmla="*/ 861154 h 6858000"/>
              <a:gd name="connsiteX508" fmla="*/ 601556 w 12192000"/>
              <a:gd name="connsiteY508" fmla="*/ 681848 h 6858000"/>
              <a:gd name="connsiteX509" fmla="*/ 597051 w 12192000"/>
              <a:gd name="connsiteY509" fmla="*/ 679099 h 6858000"/>
              <a:gd name="connsiteX510" fmla="*/ 1068878 w 12192000"/>
              <a:gd name="connsiteY510" fmla="*/ 674636 h 6858000"/>
              <a:gd name="connsiteX511" fmla="*/ 895517 w 12192000"/>
              <a:gd name="connsiteY511" fmla="*/ 847997 h 6858000"/>
              <a:gd name="connsiteX512" fmla="*/ 897163 w 12192000"/>
              <a:gd name="connsiteY512" fmla="*/ 871884 h 6858000"/>
              <a:gd name="connsiteX513" fmla="*/ 961920 w 12192000"/>
              <a:gd name="connsiteY513" fmla="*/ 871884 h 6858000"/>
              <a:gd name="connsiteX514" fmla="*/ 959280 w 12192000"/>
              <a:gd name="connsiteY514" fmla="*/ 847997 h 6858000"/>
              <a:gd name="connsiteX515" fmla="*/ 1068878 w 12192000"/>
              <a:gd name="connsiteY515" fmla="*/ 738397 h 6858000"/>
              <a:gd name="connsiteX516" fmla="*/ 1178479 w 12192000"/>
              <a:gd name="connsiteY516" fmla="*/ 847997 h 6858000"/>
              <a:gd name="connsiteX517" fmla="*/ 1175836 w 12192000"/>
              <a:gd name="connsiteY517" fmla="*/ 871884 h 6858000"/>
              <a:gd name="connsiteX518" fmla="*/ 1240594 w 12192000"/>
              <a:gd name="connsiteY518" fmla="*/ 871884 h 6858000"/>
              <a:gd name="connsiteX519" fmla="*/ 1242240 w 12192000"/>
              <a:gd name="connsiteY519" fmla="*/ 847997 h 6858000"/>
              <a:gd name="connsiteX520" fmla="*/ 1068878 w 12192000"/>
              <a:gd name="connsiteY520" fmla="*/ 674636 h 6858000"/>
              <a:gd name="connsiteX521" fmla="*/ 1075294 w 12192000"/>
              <a:gd name="connsiteY521" fmla="*/ 544446 h 6858000"/>
              <a:gd name="connsiteX522" fmla="*/ 1090876 w 12192000"/>
              <a:gd name="connsiteY522" fmla="*/ 588594 h 6858000"/>
              <a:gd name="connsiteX523" fmla="*/ 1059711 w 12192000"/>
              <a:gd name="connsiteY523" fmla="*/ 588594 h 6858000"/>
              <a:gd name="connsiteX524" fmla="*/ 799860 w 12192000"/>
              <a:gd name="connsiteY524" fmla="*/ 538560 h 6858000"/>
              <a:gd name="connsiteX525" fmla="*/ 835525 w 12192000"/>
              <a:gd name="connsiteY525" fmla="*/ 574571 h 6858000"/>
              <a:gd name="connsiteX526" fmla="*/ 799860 w 12192000"/>
              <a:gd name="connsiteY526" fmla="*/ 610583 h 6858000"/>
              <a:gd name="connsiteX527" fmla="*/ 764194 w 12192000"/>
              <a:gd name="connsiteY527" fmla="*/ 574571 h 6858000"/>
              <a:gd name="connsiteX528" fmla="*/ 799860 w 12192000"/>
              <a:gd name="connsiteY528" fmla="*/ 538560 h 6858000"/>
              <a:gd name="connsiteX529" fmla="*/ 1061464 w 12192000"/>
              <a:gd name="connsiteY529" fmla="*/ 514840 h 6858000"/>
              <a:gd name="connsiteX530" fmla="*/ 1059097 w 12192000"/>
              <a:gd name="connsiteY530" fmla="*/ 516480 h 6858000"/>
              <a:gd name="connsiteX531" fmla="*/ 1015512 w 12192000"/>
              <a:gd name="connsiteY531" fmla="*/ 632593 h 6858000"/>
              <a:gd name="connsiteX532" fmla="*/ 1016695 w 12192000"/>
              <a:gd name="connsiteY532" fmla="*/ 634302 h 6858000"/>
              <a:gd name="connsiteX533" fmla="*/ 1041825 w 12192000"/>
              <a:gd name="connsiteY533" fmla="*/ 634302 h 6858000"/>
              <a:gd name="connsiteX534" fmla="*/ 1044208 w 12192000"/>
              <a:gd name="connsiteY534" fmla="*/ 632620 h 6858000"/>
              <a:gd name="connsiteX535" fmla="*/ 1051055 w 12192000"/>
              <a:gd name="connsiteY535" fmla="*/ 613353 h 6858000"/>
              <a:gd name="connsiteX536" fmla="*/ 1099532 w 12192000"/>
              <a:gd name="connsiteY536" fmla="*/ 613353 h 6858000"/>
              <a:gd name="connsiteX537" fmla="*/ 1106379 w 12192000"/>
              <a:gd name="connsiteY537" fmla="*/ 632620 h 6858000"/>
              <a:gd name="connsiteX538" fmla="*/ 1108762 w 12192000"/>
              <a:gd name="connsiteY538" fmla="*/ 634302 h 6858000"/>
              <a:gd name="connsiteX539" fmla="*/ 1134583 w 12192000"/>
              <a:gd name="connsiteY539" fmla="*/ 634302 h 6858000"/>
              <a:gd name="connsiteX540" fmla="*/ 1135766 w 12192000"/>
              <a:gd name="connsiteY540" fmla="*/ 632592 h 6858000"/>
              <a:gd name="connsiteX541" fmla="*/ 1092012 w 12192000"/>
              <a:gd name="connsiteY541" fmla="*/ 516477 h 6858000"/>
              <a:gd name="connsiteX542" fmla="*/ 1089646 w 12192000"/>
              <a:gd name="connsiteY542" fmla="*/ 514840 h 6858000"/>
              <a:gd name="connsiteX543" fmla="*/ 877639 w 12192000"/>
              <a:gd name="connsiteY543" fmla="*/ 514840 h 6858000"/>
              <a:gd name="connsiteX544" fmla="*/ 876376 w 12192000"/>
              <a:gd name="connsiteY544" fmla="*/ 516104 h 6858000"/>
              <a:gd name="connsiteX545" fmla="*/ 876376 w 12192000"/>
              <a:gd name="connsiteY545" fmla="*/ 633038 h 6858000"/>
              <a:gd name="connsiteX546" fmla="*/ 877639 w 12192000"/>
              <a:gd name="connsiteY546" fmla="*/ 634302 h 6858000"/>
              <a:gd name="connsiteX547" fmla="*/ 901946 w 12192000"/>
              <a:gd name="connsiteY547" fmla="*/ 634302 h 6858000"/>
              <a:gd name="connsiteX548" fmla="*/ 903210 w 12192000"/>
              <a:gd name="connsiteY548" fmla="*/ 633038 h 6858000"/>
              <a:gd name="connsiteX549" fmla="*/ 903210 w 12192000"/>
              <a:gd name="connsiteY549" fmla="*/ 557604 h 6858000"/>
              <a:gd name="connsiteX550" fmla="*/ 933335 w 12192000"/>
              <a:gd name="connsiteY550" fmla="*/ 614218 h 6858000"/>
              <a:gd name="connsiteX551" fmla="*/ 948571 w 12192000"/>
              <a:gd name="connsiteY551" fmla="*/ 614218 h 6858000"/>
              <a:gd name="connsiteX552" fmla="*/ 978696 w 12192000"/>
              <a:gd name="connsiteY552" fmla="*/ 557604 h 6858000"/>
              <a:gd name="connsiteX553" fmla="*/ 978696 w 12192000"/>
              <a:gd name="connsiteY553" fmla="*/ 633038 h 6858000"/>
              <a:gd name="connsiteX554" fmla="*/ 979960 w 12192000"/>
              <a:gd name="connsiteY554" fmla="*/ 634302 h 6858000"/>
              <a:gd name="connsiteX555" fmla="*/ 1004267 w 12192000"/>
              <a:gd name="connsiteY555" fmla="*/ 634302 h 6858000"/>
              <a:gd name="connsiteX556" fmla="*/ 1005532 w 12192000"/>
              <a:gd name="connsiteY556" fmla="*/ 633038 h 6858000"/>
              <a:gd name="connsiteX557" fmla="*/ 1005532 w 12192000"/>
              <a:gd name="connsiteY557" fmla="*/ 516104 h 6858000"/>
              <a:gd name="connsiteX558" fmla="*/ 1004267 w 12192000"/>
              <a:gd name="connsiteY558" fmla="*/ 514840 h 6858000"/>
              <a:gd name="connsiteX559" fmla="*/ 974321 w 12192000"/>
              <a:gd name="connsiteY559" fmla="*/ 514840 h 6858000"/>
              <a:gd name="connsiteX560" fmla="*/ 972094 w 12192000"/>
              <a:gd name="connsiteY560" fmla="*/ 516173 h 6858000"/>
              <a:gd name="connsiteX561" fmla="*/ 941126 w 12192000"/>
              <a:gd name="connsiteY561" fmla="*/ 573878 h 6858000"/>
              <a:gd name="connsiteX562" fmla="*/ 910330 w 12192000"/>
              <a:gd name="connsiteY562" fmla="*/ 516178 h 6858000"/>
              <a:gd name="connsiteX563" fmla="*/ 908101 w 12192000"/>
              <a:gd name="connsiteY563" fmla="*/ 514840 h 6858000"/>
              <a:gd name="connsiteX564" fmla="*/ 622806 w 12192000"/>
              <a:gd name="connsiteY564" fmla="*/ 514840 h 6858000"/>
              <a:gd name="connsiteX565" fmla="*/ 621542 w 12192000"/>
              <a:gd name="connsiteY565" fmla="*/ 516104 h 6858000"/>
              <a:gd name="connsiteX566" fmla="*/ 621542 w 12192000"/>
              <a:gd name="connsiteY566" fmla="*/ 633038 h 6858000"/>
              <a:gd name="connsiteX567" fmla="*/ 622806 w 12192000"/>
              <a:gd name="connsiteY567" fmla="*/ 634302 h 6858000"/>
              <a:gd name="connsiteX568" fmla="*/ 647113 w 12192000"/>
              <a:gd name="connsiteY568" fmla="*/ 634302 h 6858000"/>
              <a:gd name="connsiteX569" fmla="*/ 648377 w 12192000"/>
              <a:gd name="connsiteY569" fmla="*/ 633038 h 6858000"/>
              <a:gd name="connsiteX570" fmla="*/ 648377 w 12192000"/>
              <a:gd name="connsiteY570" fmla="*/ 586863 h 6858000"/>
              <a:gd name="connsiteX571" fmla="*/ 696335 w 12192000"/>
              <a:gd name="connsiteY571" fmla="*/ 586863 h 6858000"/>
              <a:gd name="connsiteX572" fmla="*/ 696335 w 12192000"/>
              <a:gd name="connsiteY572" fmla="*/ 633038 h 6858000"/>
              <a:gd name="connsiteX573" fmla="*/ 697598 w 12192000"/>
              <a:gd name="connsiteY573" fmla="*/ 634302 h 6858000"/>
              <a:gd name="connsiteX574" fmla="*/ 721905 w 12192000"/>
              <a:gd name="connsiteY574" fmla="*/ 634302 h 6858000"/>
              <a:gd name="connsiteX575" fmla="*/ 723171 w 12192000"/>
              <a:gd name="connsiteY575" fmla="*/ 633038 h 6858000"/>
              <a:gd name="connsiteX576" fmla="*/ 723171 w 12192000"/>
              <a:gd name="connsiteY576" fmla="*/ 516104 h 6858000"/>
              <a:gd name="connsiteX577" fmla="*/ 721905 w 12192000"/>
              <a:gd name="connsiteY577" fmla="*/ 514840 h 6858000"/>
              <a:gd name="connsiteX578" fmla="*/ 697598 w 12192000"/>
              <a:gd name="connsiteY578" fmla="*/ 514840 h 6858000"/>
              <a:gd name="connsiteX579" fmla="*/ 696335 w 12192000"/>
              <a:gd name="connsiteY579" fmla="*/ 516104 h 6858000"/>
              <a:gd name="connsiteX580" fmla="*/ 696335 w 12192000"/>
              <a:gd name="connsiteY580" fmla="*/ 561586 h 6858000"/>
              <a:gd name="connsiteX581" fmla="*/ 648377 w 12192000"/>
              <a:gd name="connsiteY581" fmla="*/ 561586 h 6858000"/>
              <a:gd name="connsiteX582" fmla="*/ 648377 w 12192000"/>
              <a:gd name="connsiteY582" fmla="*/ 516104 h 6858000"/>
              <a:gd name="connsiteX583" fmla="*/ 647113 w 12192000"/>
              <a:gd name="connsiteY583" fmla="*/ 514840 h 6858000"/>
              <a:gd name="connsiteX584" fmla="*/ 517202 w 12192000"/>
              <a:gd name="connsiteY584" fmla="*/ 514840 h 6858000"/>
              <a:gd name="connsiteX585" fmla="*/ 515938 w 12192000"/>
              <a:gd name="connsiteY585" fmla="*/ 516104 h 6858000"/>
              <a:gd name="connsiteX586" fmla="*/ 515938 w 12192000"/>
              <a:gd name="connsiteY586" fmla="*/ 538854 h 6858000"/>
              <a:gd name="connsiteX587" fmla="*/ 517202 w 12192000"/>
              <a:gd name="connsiteY587" fmla="*/ 540118 h 6858000"/>
              <a:gd name="connsiteX588" fmla="*/ 549180 w 12192000"/>
              <a:gd name="connsiteY588" fmla="*/ 540118 h 6858000"/>
              <a:gd name="connsiteX589" fmla="*/ 549180 w 12192000"/>
              <a:gd name="connsiteY589" fmla="*/ 633038 h 6858000"/>
              <a:gd name="connsiteX590" fmla="*/ 550444 w 12192000"/>
              <a:gd name="connsiteY590" fmla="*/ 634302 h 6858000"/>
              <a:gd name="connsiteX591" fmla="*/ 574751 w 12192000"/>
              <a:gd name="connsiteY591" fmla="*/ 634302 h 6858000"/>
              <a:gd name="connsiteX592" fmla="*/ 576015 w 12192000"/>
              <a:gd name="connsiteY592" fmla="*/ 633038 h 6858000"/>
              <a:gd name="connsiteX593" fmla="*/ 576015 w 12192000"/>
              <a:gd name="connsiteY593" fmla="*/ 540118 h 6858000"/>
              <a:gd name="connsiteX594" fmla="*/ 607992 w 12192000"/>
              <a:gd name="connsiteY594" fmla="*/ 540118 h 6858000"/>
              <a:gd name="connsiteX595" fmla="*/ 609257 w 12192000"/>
              <a:gd name="connsiteY595" fmla="*/ 538854 h 6858000"/>
              <a:gd name="connsiteX596" fmla="*/ 609257 w 12192000"/>
              <a:gd name="connsiteY596" fmla="*/ 516104 h 6858000"/>
              <a:gd name="connsiteX597" fmla="*/ 607993 w 12192000"/>
              <a:gd name="connsiteY597" fmla="*/ 514840 h 6858000"/>
              <a:gd name="connsiteX598" fmla="*/ 1185521 w 12192000"/>
              <a:gd name="connsiteY598" fmla="*/ 512763 h 6858000"/>
              <a:gd name="connsiteX599" fmla="*/ 1139467 w 12192000"/>
              <a:gd name="connsiteY599" fmla="*/ 548428 h 6858000"/>
              <a:gd name="connsiteX600" fmla="*/ 1181193 w 12192000"/>
              <a:gd name="connsiteY600" fmla="*/ 586517 h 6858000"/>
              <a:gd name="connsiteX601" fmla="*/ 1205257 w 12192000"/>
              <a:gd name="connsiteY601" fmla="*/ 600714 h 6858000"/>
              <a:gd name="connsiteX602" fmla="*/ 1185347 w 12192000"/>
              <a:gd name="connsiteY602" fmla="*/ 612487 h 6858000"/>
              <a:gd name="connsiteX603" fmla="*/ 1149696 w 12192000"/>
              <a:gd name="connsiteY603" fmla="*/ 598202 h 6858000"/>
              <a:gd name="connsiteX604" fmla="*/ 1147843 w 12192000"/>
              <a:gd name="connsiteY604" fmla="*/ 598432 h 6858000"/>
              <a:gd name="connsiteX605" fmla="*/ 1135429 w 12192000"/>
              <a:gd name="connsiteY605" fmla="*/ 616740 h 6858000"/>
              <a:gd name="connsiteX606" fmla="*/ 1135636 w 12192000"/>
              <a:gd name="connsiteY606" fmla="*/ 618428 h 6858000"/>
              <a:gd name="connsiteX607" fmla="*/ 1185521 w 12192000"/>
              <a:gd name="connsiteY607" fmla="*/ 636379 h 6858000"/>
              <a:gd name="connsiteX608" fmla="*/ 1232785 w 12192000"/>
              <a:gd name="connsiteY608" fmla="*/ 599502 h 6858000"/>
              <a:gd name="connsiteX609" fmla="*/ 1188810 w 12192000"/>
              <a:gd name="connsiteY609" fmla="*/ 561066 h 6858000"/>
              <a:gd name="connsiteX610" fmla="*/ 1166996 w 12192000"/>
              <a:gd name="connsiteY610" fmla="*/ 547389 h 6858000"/>
              <a:gd name="connsiteX611" fmla="*/ 1185347 w 12192000"/>
              <a:gd name="connsiteY611" fmla="*/ 536655 h 6858000"/>
              <a:gd name="connsiteX612" fmla="*/ 1214192 w 12192000"/>
              <a:gd name="connsiteY612" fmla="*/ 546909 h 6858000"/>
              <a:gd name="connsiteX613" fmla="*/ 1216082 w 12192000"/>
              <a:gd name="connsiteY613" fmla="*/ 546626 h 6858000"/>
              <a:gd name="connsiteX614" fmla="*/ 1227215 w 12192000"/>
              <a:gd name="connsiteY614" fmla="*/ 528382 h 6858000"/>
              <a:gd name="connsiteX615" fmla="*/ 1227003 w 12192000"/>
              <a:gd name="connsiteY615" fmla="*/ 526766 h 6858000"/>
              <a:gd name="connsiteX616" fmla="*/ 1185521 w 12192000"/>
              <a:gd name="connsiteY616" fmla="*/ 512763 h 6858000"/>
              <a:gd name="connsiteX617" fmla="*/ 799860 w 12192000"/>
              <a:gd name="connsiteY617" fmla="*/ 512763 h 6858000"/>
              <a:gd name="connsiteX618" fmla="*/ 736666 w 12192000"/>
              <a:gd name="connsiteY618" fmla="*/ 574571 h 6858000"/>
              <a:gd name="connsiteX619" fmla="*/ 799860 w 12192000"/>
              <a:gd name="connsiteY619" fmla="*/ 636379 h 6858000"/>
              <a:gd name="connsiteX620" fmla="*/ 863053 w 12192000"/>
              <a:gd name="connsiteY620" fmla="*/ 574571 h 6858000"/>
              <a:gd name="connsiteX621" fmla="*/ 799860 w 12192000"/>
              <a:gd name="connsiteY621" fmla="*/ 512763 h 6858000"/>
              <a:gd name="connsiteX622" fmla="*/ 0 w 12192000"/>
              <a:gd name="connsiteY622" fmla="*/ 0 h 6858000"/>
              <a:gd name="connsiteX623" fmla="*/ 12192000 w 12192000"/>
              <a:gd name="connsiteY623" fmla="*/ 0 h 6858000"/>
              <a:gd name="connsiteX624" fmla="*/ 12192000 w 12192000"/>
              <a:gd name="connsiteY624" fmla="*/ 6858000 h 6858000"/>
              <a:gd name="connsiteX625" fmla="*/ 0 w 12192000"/>
              <a:gd name="connsiteY625" fmla="*/ 6858000 h 6858000"/>
              <a:gd name="connsiteX626" fmla="*/ 0 w 12192000"/>
              <a:gd name="connsiteY626" fmla="*/ 6358170 h 6858000"/>
              <a:gd name="connsiteX627" fmla="*/ 5354778 w 12192000"/>
              <a:gd name="connsiteY627" fmla="*/ 6358170 h 6858000"/>
              <a:gd name="connsiteX628" fmla="*/ 5455957 w 12192000"/>
              <a:gd name="connsiteY628" fmla="*/ 5599507 h 6858000"/>
              <a:gd name="connsiteX629" fmla="*/ 2577373 w 12192000"/>
              <a:gd name="connsiteY629" fmla="*/ 2722417 h 6858000"/>
              <a:gd name="connsiteX630" fmla="*/ 45356 w 12192000"/>
              <a:gd name="connsiteY630" fmla="*/ 4227981 h 6858000"/>
              <a:gd name="connsiteX631" fmla="*/ 0 w 12192000"/>
              <a:gd name="connsiteY631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</a:cxnLst>
            <a:rect l="l" t="t" r="r" b="b"/>
            <a:pathLst>
              <a:path w="12192000" h="6858000">
                <a:moveTo>
                  <a:pt x="2430429" y="938933"/>
                </a:moveTo>
                <a:lnTo>
                  <a:pt x="2430429" y="938951"/>
                </a:lnTo>
                <a:cubicBezTo>
                  <a:pt x="2429997" y="938951"/>
                  <a:pt x="2429656" y="939311"/>
                  <a:pt x="2429656" y="939724"/>
                </a:cubicBezTo>
                <a:lnTo>
                  <a:pt x="2429656" y="1014920"/>
                </a:lnTo>
                <a:cubicBezTo>
                  <a:pt x="2429656" y="1015351"/>
                  <a:pt x="2430015" y="1015693"/>
                  <a:pt x="2430429" y="1015693"/>
                </a:cubicBezTo>
                <a:lnTo>
                  <a:pt x="2482785" y="1015693"/>
                </a:lnTo>
                <a:cubicBezTo>
                  <a:pt x="2483216" y="1015693"/>
                  <a:pt x="2483559" y="1015334"/>
                  <a:pt x="2483559" y="1014920"/>
                </a:cubicBezTo>
                <a:lnTo>
                  <a:pt x="2483559" y="1003631"/>
                </a:lnTo>
                <a:cubicBezTo>
                  <a:pt x="2483559" y="1003199"/>
                  <a:pt x="2483199" y="1002858"/>
                  <a:pt x="2482785" y="1002858"/>
                </a:cubicBezTo>
                <a:lnTo>
                  <a:pt x="2443496" y="1002858"/>
                </a:lnTo>
                <a:lnTo>
                  <a:pt x="2443496" y="982257"/>
                </a:lnTo>
                <a:lnTo>
                  <a:pt x="2477638" y="982257"/>
                </a:lnTo>
                <a:cubicBezTo>
                  <a:pt x="2478069" y="982257"/>
                  <a:pt x="2478411" y="981897"/>
                  <a:pt x="2478411" y="981484"/>
                </a:cubicBezTo>
                <a:lnTo>
                  <a:pt x="2478411" y="970302"/>
                </a:lnTo>
                <a:cubicBezTo>
                  <a:pt x="2478411" y="969871"/>
                  <a:pt x="2478052" y="969529"/>
                  <a:pt x="2477638" y="969529"/>
                </a:cubicBezTo>
                <a:lnTo>
                  <a:pt x="2443496" y="969529"/>
                </a:lnTo>
                <a:lnTo>
                  <a:pt x="2443496" y="951768"/>
                </a:lnTo>
                <a:lnTo>
                  <a:pt x="2482785" y="951768"/>
                </a:lnTo>
                <a:cubicBezTo>
                  <a:pt x="2483216" y="951768"/>
                  <a:pt x="2483559" y="951409"/>
                  <a:pt x="2483559" y="950995"/>
                </a:cubicBezTo>
                <a:lnTo>
                  <a:pt x="2483559" y="939706"/>
                </a:lnTo>
                <a:cubicBezTo>
                  <a:pt x="2483559" y="939275"/>
                  <a:pt x="2483199" y="938933"/>
                  <a:pt x="2482785" y="938933"/>
                </a:cubicBezTo>
                <a:close/>
                <a:moveTo>
                  <a:pt x="2193489" y="938933"/>
                </a:moveTo>
                <a:lnTo>
                  <a:pt x="2193489" y="938951"/>
                </a:lnTo>
                <a:cubicBezTo>
                  <a:pt x="2193057" y="938951"/>
                  <a:pt x="2192715" y="939311"/>
                  <a:pt x="2192715" y="939724"/>
                </a:cubicBezTo>
                <a:lnTo>
                  <a:pt x="2192715" y="1014920"/>
                </a:lnTo>
                <a:cubicBezTo>
                  <a:pt x="2192715" y="1015351"/>
                  <a:pt x="2193075" y="1015693"/>
                  <a:pt x="2193489" y="1015693"/>
                </a:cubicBezTo>
                <a:lnTo>
                  <a:pt x="2245845" y="1015693"/>
                </a:lnTo>
                <a:cubicBezTo>
                  <a:pt x="2246277" y="1015693"/>
                  <a:pt x="2246619" y="1015334"/>
                  <a:pt x="2246619" y="1014920"/>
                </a:cubicBezTo>
                <a:lnTo>
                  <a:pt x="2246619" y="1003631"/>
                </a:lnTo>
                <a:cubicBezTo>
                  <a:pt x="2246619" y="1003199"/>
                  <a:pt x="2246258" y="1002858"/>
                  <a:pt x="2245845" y="1002858"/>
                </a:cubicBezTo>
                <a:lnTo>
                  <a:pt x="2206555" y="1002858"/>
                </a:lnTo>
                <a:lnTo>
                  <a:pt x="2206555" y="982257"/>
                </a:lnTo>
                <a:lnTo>
                  <a:pt x="2240697" y="982257"/>
                </a:lnTo>
                <a:cubicBezTo>
                  <a:pt x="2241129" y="982257"/>
                  <a:pt x="2241471" y="981897"/>
                  <a:pt x="2241471" y="981484"/>
                </a:cubicBezTo>
                <a:lnTo>
                  <a:pt x="2241471" y="970302"/>
                </a:lnTo>
                <a:cubicBezTo>
                  <a:pt x="2241471" y="969871"/>
                  <a:pt x="2241111" y="969529"/>
                  <a:pt x="2240697" y="969529"/>
                </a:cubicBezTo>
                <a:lnTo>
                  <a:pt x="2206555" y="969529"/>
                </a:lnTo>
                <a:lnTo>
                  <a:pt x="2206555" y="951768"/>
                </a:lnTo>
                <a:lnTo>
                  <a:pt x="2245845" y="951768"/>
                </a:lnTo>
                <a:cubicBezTo>
                  <a:pt x="2246277" y="951768"/>
                  <a:pt x="2246619" y="951409"/>
                  <a:pt x="2246619" y="950995"/>
                </a:cubicBezTo>
                <a:lnTo>
                  <a:pt x="2246619" y="939706"/>
                </a:lnTo>
                <a:cubicBezTo>
                  <a:pt x="2246619" y="939275"/>
                  <a:pt x="2246258" y="938933"/>
                  <a:pt x="2245845" y="938933"/>
                </a:cubicBezTo>
                <a:close/>
                <a:moveTo>
                  <a:pt x="2161219" y="938933"/>
                </a:moveTo>
                <a:cubicBezTo>
                  <a:pt x="2160787" y="938933"/>
                  <a:pt x="2160445" y="939293"/>
                  <a:pt x="2160445" y="939706"/>
                </a:cubicBezTo>
                <a:lnTo>
                  <a:pt x="2160445" y="1014902"/>
                </a:lnTo>
                <a:cubicBezTo>
                  <a:pt x="2160445" y="1015334"/>
                  <a:pt x="2160805" y="1015675"/>
                  <a:pt x="2161219" y="1015675"/>
                </a:cubicBezTo>
                <a:lnTo>
                  <a:pt x="2173512" y="1015675"/>
                </a:lnTo>
                <a:cubicBezTo>
                  <a:pt x="2173944" y="1015675"/>
                  <a:pt x="2174285" y="1015316"/>
                  <a:pt x="2174285" y="1014902"/>
                </a:cubicBezTo>
                <a:lnTo>
                  <a:pt x="2174285" y="939706"/>
                </a:lnTo>
                <a:cubicBezTo>
                  <a:pt x="2174285" y="939275"/>
                  <a:pt x="2173926" y="938933"/>
                  <a:pt x="2173512" y="938933"/>
                </a:cubicBezTo>
                <a:close/>
                <a:moveTo>
                  <a:pt x="2315532" y="938915"/>
                </a:moveTo>
                <a:cubicBezTo>
                  <a:pt x="2315100" y="938915"/>
                  <a:pt x="2314758" y="939275"/>
                  <a:pt x="2314758" y="939688"/>
                </a:cubicBezTo>
                <a:lnTo>
                  <a:pt x="2314758" y="992971"/>
                </a:lnTo>
                <a:lnTo>
                  <a:pt x="2276693" y="939257"/>
                </a:lnTo>
                <a:cubicBezTo>
                  <a:pt x="2276549" y="939059"/>
                  <a:pt x="2276314" y="938933"/>
                  <a:pt x="2276063" y="938933"/>
                </a:cubicBezTo>
                <a:lnTo>
                  <a:pt x="2263069" y="938933"/>
                </a:lnTo>
                <a:cubicBezTo>
                  <a:pt x="2262637" y="938933"/>
                  <a:pt x="2262295" y="939293"/>
                  <a:pt x="2262295" y="939706"/>
                </a:cubicBezTo>
                <a:lnTo>
                  <a:pt x="2262295" y="1014902"/>
                </a:lnTo>
                <a:cubicBezTo>
                  <a:pt x="2262295" y="1015334"/>
                  <a:pt x="2262655" y="1015675"/>
                  <a:pt x="2263069" y="1015675"/>
                </a:cubicBezTo>
                <a:lnTo>
                  <a:pt x="2275361" y="1015675"/>
                </a:lnTo>
                <a:cubicBezTo>
                  <a:pt x="2275793" y="1015675"/>
                  <a:pt x="2276135" y="1015316"/>
                  <a:pt x="2276135" y="1014902"/>
                </a:cubicBezTo>
                <a:lnTo>
                  <a:pt x="2276135" y="961512"/>
                </a:lnTo>
                <a:lnTo>
                  <a:pt x="2314200" y="1015334"/>
                </a:lnTo>
                <a:cubicBezTo>
                  <a:pt x="2314344" y="1015531"/>
                  <a:pt x="2314578" y="1015657"/>
                  <a:pt x="2314830" y="1015657"/>
                </a:cubicBezTo>
                <a:lnTo>
                  <a:pt x="2327824" y="1015657"/>
                </a:lnTo>
                <a:cubicBezTo>
                  <a:pt x="2328256" y="1015657"/>
                  <a:pt x="2328598" y="1015297"/>
                  <a:pt x="2328598" y="1014884"/>
                </a:cubicBezTo>
                <a:lnTo>
                  <a:pt x="2328598" y="939688"/>
                </a:lnTo>
                <a:cubicBezTo>
                  <a:pt x="2328598" y="939257"/>
                  <a:pt x="2328238" y="938915"/>
                  <a:pt x="2327824" y="938915"/>
                </a:cubicBezTo>
                <a:close/>
                <a:moveTo>
                  <a:pt x="2523604" y="937621"/>
                </a:moveTo>
                <a:cubicBezTo>
                  <a:pt x="2506488" y="937621"/>
                  <a:pt x="2495401" y="947256"/>
                  <a:pt x="2495401" y="960631"/>
                </a:cubicBezTo>
                <a:cubicBezTo>
                  <a:pt x="2495401" y="970824"/>
                  <a:pt x="2502096" y="977834"/>
                  <a:pt x="2514281" y="980800"/>
                </a:cubicBezTo>
                <a:lnTo>
                  <a:pt x="2527779" y="983982"/>
                </a:lnTo>
                <a:cubicBezTo>
                  <a:pt x="2536112" y="985960"/>
                  <a:pt x="2539298" y="989249"/>
                  <a:pt x="2539298" y="993959"/>
                </a:cubicBezTo>
                <a:cubicBezTo>
                  <a:pt x="2539298" y="999982"/>
                  <a:pt x="2534025" y="1004368"/>
                  <a:pt x="2524702" y="1004368"/>
                </a:cubicBezTo>
                <a:cubicBezTo>
                  <a:pt x="2517646" y="1004368"/>
                  <a:pt x="2510178" y="1001887"/>
                  <a:pt x="2502600" y="996386"/>
                </a:cubicBezTo>
                <a:cubicBezTo>
                  <a:pt x="2502258" y="996152"/>
                  <a:pt x="2501791" y="996207"/>
                  <a:pt x="2501539" y="996548"/>
                </a:cubicBezTo>
                <a:lnTo>
                  <a:pt x="2494413" y="1006181"/>
                </a:lnTo>
                <a:lnTo>
                  <a:pt x="2494411" y="1006165"/>
                </a:lnTo>
                <a:lnTo>
                  <a:pt x="2494411" y="1006183"/>
                </a:lnTo>
                <a:lnTo>
                  <a:pt x="2494413" y="1006181"/>
                </a:lnTo>
                <a:lnTo>
                  <a:pt x="2494556" y="1007244"/>
                </a:lnTo>
                <a:cubicBezTo>
                  <a:pt x="2502600" y="1013518"/>
                  <a:pt x="2513219" y="1016970"/>
                  <a:pt x="2524252" y="1016970"/>
                </a:cubicBezTo>
                <a:cubicBezTo>
                  <a:pt x="2542465" y="1016970"/>
                  <a:pt x="2553336" y="1007334"/>
                  <a:pt x="2553336" y="992971"/>
                </a:cubicBezTo>
                <a:cubicBezTo>
                  <a:pt x="2553336" y="982239"/>
                  <a:pt x="2547073" y="975444"/>
                  <a:pt x="2534564" y="972370"/>
                </a:cubicBezTo>
                <a:lnTo>
                  <a:pt x="2521066" y="969188"/>
                </a:lnTo>
                <a:cubicBezTo>
                  <a:pt x="2512301" y="967120"/>
                  <a:pt x="2509331" y="964154"/>
                  <a:pt x="2509331" y="959768"/>
                </a:cubicBezTo>
                <a:cubicBezTo>
                  <a:pt x="2509331" y="954285"/>
                  <a:pt x="2514281" y="950115"/>
                  <a:pt x="2523388" y="950115"/>
                </a:cubicBezTo>
                <a:cubicBezTo>
                  <a:pt x="2529975" y="950115"/>
                  <a:pt x="2536364" y="952380"/>
                  <a:pt x="2542141" y="957503"/>
                </a:cubicBezTo>
                <a:cubicBezTo>
                  <a:pt x="2542447" y="957772"/>
                  <a:pt x="2542915" y="957772"/>
                  <a:pt x="2543203" y="957467"/>
                </a:cubicBezTo>
                <a:lnTo>
                  <a:pt x="2551176" y="948928"/>
                </a:lnTo>
                <a:cubicBezTo>
                  <a:pt x="2551464" y="948622"/>
                  <a:pt x="2551446" y="948119"/>
                  <a:pt x="2551141" y="947832"/>
                </a:cubicBezTo>
                <a:cubicBezTo>
                  <a:pt x="2543941" y="941162"/>
                  <a:pt x="2533971" y="937621"/>
                  <a:pt x="2523604" y="937621"/>
                </a:cubicBezTo>
                <a:close/>
                <a:moveTo>
                  <a:pt x="2382574" y="937621"/>
                </a:moveTo>
                <a:cubicBezTo>
                  <a:pt x="2360310" y="937621"/>
                  <a:pt x="2342852" y="954159"/>
                  <a:pt x="2342852" y="977403"/>
                </a:cubicBezTo>
                <a:lnTo>
                  <a:pt x="2342834" y="977421"/>
                </a:lnTo>
                <a:cubicBezTo>
                  <a:pt x="2342834" y="1000539"/>
                  <a:pt x="2359843" y="1016987"/>
                  <a:pt x="2382447" y="1016987"/>
                </a:cubicBezTo>
                <a:cubicBezTo>
                  <a:pt x="2396882" y="1016987"/>
                  <a:pt x="2409426" y="1010120"/>
                  <a:pt x="2416517" y="998364"/>
                </a:cubicBezTo>
                <a:cubicBezTo>
                  <a:pt x="2416751" y="998004"/>
                  <a:pt x="2416625" y="997519"/>
                  <a:pt x="2416247" y="997303"/>
                </a:cubicBezTo>
                <a:lnTo>
                  <a:pt x="2405629" y="991065"/>
                </a:lnTo>
                <a:cubicBezTo>
                  <a:pt x="2405250" y="990850"/>
                  <a:pt x="2404801" y="990975"/>
                  <a:pt x="2404585" y="991353"/>
                </a:cubicBezTo>
                <a:cubicBezTo>
                  <a:pt x="2400103" y="999280"/>
                  <a:pt x="2391968" y="1003936"/>
                  <a:pt x="2382574" y="1003936"/>
                </a:cubicBezTo>
                <a:cubicBezTo>
                  <a:pt x="2368211" y="1003936"/>
                  <a:pt x="2357233" y="993420"/>
                  <a:pt x="2357233" y="977295"/>
                </a:cubicBezTo>
                <a:cubicBezTo>
                  <a:pt x="2357233" y="961170"/>
                  <a:pt x="2368193" y="950654"/>
                  <a:pt x="2382574" y="950654"/>
                </a:cubicBezTo>
                <a:cubicBezTo>
                  <a:pt x="2391770" y="950654"/>
                  <a:pt x="2399797" y="955022"/>
                  <a:pt x="2404477" y="963237"/>
                </a:cubicBezTo>
                <a:cubicBezTo>
                  <a:pt x="2404693" y="963615"/>
                  <a:pt x="2405161" y="963741"/>
                  <a:pt x="2405521" y="963525"/>
                </a:cubicBezTo>
                <a:lnTo>
                  <a:pt x="2416157" y="957197"/>
                </a:lnTo>
                <a:cubicBezTo>
                  <a:pt x="2416517" y="956982"/>
                  <a:pt x="2416643" y="956496"/>
                  <a:pt x="2416427" y="956137"/>
                </a:cubicBezTo>
                <a:cubicBezTo>
                  <a:pt x="2409210" y="944164"/>
                  <a:pt x="2396468" y="937621"/>
                  <a:pt x="2382574" y="937621"/>
                </a:cubicBezTo>
                <a:close/>
                <a:moveTo>
                  <a:pt x="2113363" y="937621"/>
                </a:moveTo>
                <a:cubicBezTo>
                  <a:pt x="2091100" y="937621"/>
                  <a:pt x="2073642" y="954159"/>
                  <a:pt x="2073642" y="977403"/>
                </a:cubicBezTo>
                <a:lnTo>
                  <a:pt x="2073624" y="977421"/>
                </a:lnTo>
                <a:cubicBezTo>
                  <a:pt x="2073624" y="1000539"/>
                  <a:pt x="2090632" y="1016987"/>
                  <a:pt x="2113237" y="1016987"/>
                </a:cubicBezTo>
                <a:cubicBezTo>
                  <a:pt x="2127671" y="1016987"/>
                  <a:pt x="2140216" y="1010120"/>
                  <a:pt x="2147307" y="998364"/>
                </a:cubicBezTo>
                <a:cubicBezTo>
                  <a:pt x="2147541" y="998004"/>
                  <a:pt x="2147415" y="997519"/>
                  <a:pt x="2147037" y="997303"/>
                </a:cubicBezTo>
                <a:lnTo>
                  <a:pt x="2136418" y="991065"/>
                </a:lnTo>
                <a:cubicBezTo>
                  <a:pt x="2136040" y="990850"/>
                  <a:pt x="2135591" y="990975"/>
                  <a:pt x="2135374" y="991353"/>
                </a:cubicBezTo>
                <a:cubicBezTo>
                  <a:pt x="2130893" y="999280"/>
                  <a:pt x="2122758" y="1003936"/>
                  <a:pt x="2113363" y="1003936"/>
                </a:cubicBezTo>
                <a:cubicBezTo>
                  <a:pt x="2098983" y="1003936"/>
                  <a:pt x="2088005" y="993420"/>
                  <a:pt x="2088005" y="977295"/>
                </a:cubicBezTo>
                <a:cubicBezTo>
                  <a:pt x="2088005" y="961170"/>
                  <a:pt x="2098983" y="950654"/>
                  <a:pt x="2113363" y="950654"/>
                </a:cubicBezTo>
                <a:cubicBezTo>
                  <a:pt x="2122560" y="950654"/>
                  <a:pt x="2130587" y="955022"/>
                  <a:pt x="2135266" y="963237"/>
                </a:cubicBezTo>
                <a:cubicBezTo>
                  <a:pt x="2135483" y="963615"/>
                  <a:pt x="2135950" y="963741"/>
                  <a:pt x="2136310" y="963525"/>
                </a:cubicBezTo>
                <a:lnTo>
                  <a:pt x="2146947" y="957197"/>
                </a:lnTo>
                <a:cubicBezTo>
                  <a:pt x="2147307" y="956982"/>
                  <a:pt x="2147433" y="956496"/>
                  <a:pt x="2147217" y="956137"/>
                </a:cubicBezTo>
                <a:cubicBezTo>
                  <a:pt x="2140000" y="944164"/>
                  <a:pt x="2127258" y="937621"/>
                  <a:pt x="2113363" y="937621"/>
                </a:cubicBezTo>
                <a:close/>
                <a:moveTo>
                  <a:pt x="2034137" y="937621"/>
                </a:moveTo>
                <a:cubicBezTo>
                  <a:pt x="2017021" y="937621"/>
                  <a:pt x="2005935" y="947256"/>
                  <a:pt x="2005935" y="960631"/>
                </a:cubicBezTo>
                <a:cubicBezTo>
                  <a:pt x="2005935" y="970824"/>
                  <a:pt x="2012630" y="977834"/>
                  <a:pt x="2024814" y="980800"/>
                </a:cubicBezTo>
                <a:lnTo>
                  <a:pt x="2038312" y="983982"/>
                </a:lnTo>
                <a:cubicBezTo>
                  <a:pt x="2046645" y="985960"/>
                  <a:pt x="2049831" y="989249"/>
                  <a:pt x="2049831" y="993959"/>
                </a:cubicBezTo>
                <a:cubicBezTo>
                  <a:pt x="2049831" y="999982"/>
                  <a:pt x="2044558" y="1004368"/>
                  <a:pt x="2035235" y="1004368"/>
                </a:cubicBezTo>
                <a:cubicBezTo>
                  <a:pt x="2028180" y="1004368"/>
                  <a:pt x="2020711" y="1001887"/>
                  <a:pt x="2013134" y="996386"/>
                </a:cubicBezTo>
                <a:cubicBezTo>
                  <a:pt x="2012792" y="996152"/>
                  <a:pt x="2012324" y="996207"/>
                  <a:pt x="2012072" y="996548"/>
                </a:cubicBezTo>
                <a:lnTo>
                  <a:pt x="2004947" y="1006181"/>
                </a:lnTo>
                <a:lnTo>
                  <a:pt x="2004945" y="1006165"/>
                </a:lnTo>
                <a:lnTo>
                  <a:pt x="2004945" y="1006183"/>
                </a:lnTo>
                <a:lnTo>
                  <a:pt x="2004947" y="1006181"/>
                </a:lnTo>
                <a:lnTo>
                  <a:pt x="2005089" y="1007244"/>
                </a:lnTo>
                <a:cubicBezTo>
                  <a:pt x="2013134" y="1013518"/>
                  <a:pt x="2023752" y="1016970"/>
                  <a:pt x="2034785" y="1016970"/>
                </a:cubicBezTo>
                <a:cubicBezTo>
                  <a:pt x="2052999" y="1016970"/>
                  <a:pt x="2063869" y="1007334"/>
                  <a:pt x="2063869" y="992971"/>
                </a:cubicBezTo>
                <a:cubicBezTo>
                  <a:pt x="2063869" y="982239"/>
                  <a:pt x="2057606" y="975444"/>
                  <a:pt x="2045098" y="972370"/>
                </a:cubicBezTo>
                <a:lnTo>
                  <a:pt x="2031599" y="969188"/>
                </a:lnTo>
                <a:cubicBezTo>
                  <a:pt x="2022835" y="967120"/>
                  <a:pt x="2019865" y="964154"/>
                  <a:pt x="2019865" y="959768"/>
                </a:cubicBezTo>
                <a:cubicBezTo>
                  <a:pt x="2019865" y="954285"/>
                  <a:pt x="2024814" y="950115"/>
                  <a:pt x="2033921" y="950115"/>
                </a:cubicBezTo>
                <a:cubicBezTo>
                  <a:pt x="2040509" y="950115"/>
                  <a:pt x="2046897" y="952380"/>
                  <a:pt x="2052675" y="957503"/>
                </a:cubicBezTo>
                <a:cubicBezTo>
                  <a:pt x="2052981" y="957772"/>
                  <a:pt x="2053449" y="957772"/>
                  <a:pt x="2053737" y="957467"/>
                </a:cubicBezTo>
                <a:lnTo>
                  <a:pt x="2061710" y="948928"/>
                </a:lnTo>
                <a:cubicBezTo>
                  <a:pt x="2061998" y="948622"/>
                  <a:pt x="2061980" y="948119"/>
                  <a:pt x="2061674" y="947832"/>
                </a:cubicBezTo>
                <a:cubicBezTo>
                  <a:pt x="2054474" y="941162"/>
                  <a:pt x="2044504" y="937621"/>
                  <a:pt x="2034137" y="937621"/>
                </a:cubicBezTo>
                <a:close/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2224409" y="825465"/>
                </a:moveTo>
                <a:lnTo>
                  <a:pt x="2236378" y="856708"/>
                </a:lnTo>
                <a:lnTo>
                  <a:pt x="2236360" y="856708"/>
                </a:lnTo>
                <a:lnTo>
                  <a:pt x="2212441" y="856708"/>
                </a:lnTo>
                <a:close/>
                <a:moveTo>
                  <a:pt x="2358727" y="822643"/>
                </a:moveTo>
                <a:lnTo>
                  <a:pt x="2374420" y="822643"/>
                </a:lnTo>
                <a:cubicBezTo>
                  <a:pt x="2384301" y="822643"/>
                  <a:pt x="2388909" y="826598"/>
                  <a:pt x="2388909" y="834148"/>
                </a:cubicBezTo>
                <a:cubicBezTo>
                  <a:pt x="2388909" y="841698"/>
                  <a:pt x="2384301" y="845761"/>
                  <a:pt x="2374420" y="845761"/>
                </a:cubicBezTo>
                <a:lnTo>
                  <a:pt x="2374420" y="845779"/>
                </a:lnTo>
                <a:lnTo>
                  <a:pt x="2358727" y="845779"/>
                </a:lnTo>
                <a:close/>
                <a:moveTo>
                  <a:pt x="2286628" y="822643"/>
                </a:moveTo>
                <a:lnTo>
                  <a:pt x="2302322" y="822643"/>
                </a:lnTo>
                <a:cubicBezTo>
                  <a:pt x="2312202" y="822643"/>
                  <a:pt x="2316810" y="826598"/>
                  <a:pt x="2316810" y="834148"/>
                </a:cubicBezTo>
                <a:cubicBezTo>
                  <a:pt x="2316810" y="841698"/>
                  <a:pt x="2312202" y="845761"/>
                  <a:pt x="2302322" y="845761"/>
                </a:cubicBezTo>
                <a:lnTo>
                  <a:pt x="2302322" y="845779"/>
                </a:lnTo>
                <a:lnTo>
                  <a:pt x="2286628" y="845779"/>
                </a:lnTo>
                <a:close/>
                <a:moveTo>
                  <a:pt x="2596422" y="822625"/>
                </a:moveTo>
                <a:lnTo>
                  <a:pt x="2606735" y="822625"/>
                </a:lnTo>
                <a:cubicBezTo>
                  <a:pt x="2622645" y="822625"/>
                  <a:pt x="2632634" y="831505"/>
                  <a:pt x="2632634" y="848062"/>
                </a:cubicBezTo>
                <a:cubicBezTo>
                  <a:pt x="2632634" y="864618"/>
                  <a:pt x="2622645" y="873499"/>
                  <a:pt x="2606735" y="873499"/>
                </a:cubicBezTo>
                <a:lnTo>
                  <a:pt x="2606735" y="873481"/>
                </a:lnTo>
                <a:lnTo>
                  <a:pt x="2596422" y="873481"/>
                </a:lnTo>
                <a:close/>
                <a:moveTo>
                  <a:pt x="2044990" y="821402"/>
                </a:moveTo>
                <a:cubicBezTo>
                  <a:pt x="2059244" y="821402"/>
                  <a:pt x="2070223" y="831919"/>
                  <a:pt x="2070223" y="848044"/>
                </a:cubicBezTo>
                <a:cubicBezTo>
                  <a:pt x="2070223" y="864169"/>
                  <a:pt x="2059262" y="874685"/>
                  <a:pt x="2044990" y="874685"/>
                </a:cubicBezTo>
                <a:cubicBezTo>
                  <a:pt x="2030610" y="874685"/>
                  <a:pt x="2019631" y="864169"/>
                  <a:pt x="2019631" y="848044"/>
                </a:cubicBezTo>
                <a:cubicBezTo>
                  <a:pt x="2019631" y="831919"/>
                  <a:pt x="2030735" y="821402"/>
                  <a:pt x="2044990" y="821402"/>
                </a:cubicBezTo>
                <a:close/>
                <a:moveTo>
                  <a:pt x="2583374" y="809700"/>
                </a:moveTo>
                <a:cubicBezTo>
                  <a:pt x="2582942" y="809700"/>
                  <a:pt x="2582600" y="810059"/>
                  <a:pt x="2582600" y="810473"/>
                </a:cubicBezTo>
                <a:lnTo>
                  <a:pt x="2582600" y="885651"/>
                </a:lnTo>
                <a:cubicBezTo>
                  <a:pt x="2582600" y="886082"/>
                  <a:pt x="2582960" y="886424"/>
                  <a:pt x="2583374" y="886424"/>
                </a:cubicBezTo>
                <a:lnTo>
                  <a:pt x="2607419" y="886424"/>
                </a:lnTo>
                <a:cubicBezTo>
                  <a:pt x="2630456" y="886424"/>
                  <a:pt x="2646924" y="871845"/>
                  <a:pt x="2646924" y="848062"/>
                </a:cubicBezTo>
                <a:cubicBezTo>
                  <a:pt x="2646924" y="824279"/>
                  <a:pt x="2630475" y="809700"/>
                  <a:pt x="2607419" y="809700"/>
                </a:cubicBezTo>
                <a:close/>
                <a:moveTo>
                  <a:pt x="2513795" y="809700"/>
                </a:moveTo>
                <a:lnTo>
                  <a:pt x="2513795" y="809718"/>
                </a:lnTo>
                <a:cubicBezTo>
                  <a:pt x="2513363" y="809718"/>
                  <a:pt x="2513021" y="810077"/>
                  <a:pt x="2513021" y="810491"/>
                </a:cubicBezTo>
                <a:lnTo>
                  <a:pt x="2513021" y="885686"/>
                </a:lnTo>
                <a:cubicBezTo>
                  <a:pt x="2513021" y="886118"/>
                  <a:pt x="2513381" y="886460"/>
                  <a:pt x="2513795" y="886460"/>
                </a:cubicBezTo>
                <a:lnTo>
                  <a:pt x="2566150" y="886460"/>
                </a:lnTo>
                <a:cubicBezTo>
                  <a:pt x="2566582" y="886460"/>
                  <a:pt x="2566924" y="886100"/>
                  <a:pt x="2566924" y="885686"/>
                </a:cubicBezTo>
                <a:lnTo>
                  <a:pt x="2566924" y="874397"/>
                </a:lnTo>
                <a:cubicBezTo>
                  <a:pt x="2566924" y="873966"/>
                  <a:pt x="2566564" y="873624"/>
                  <a:pt x="2566150" y="873624"/>
                </a:cubicBezTo>
                <a:lnTo>
                  <a:pt x="2526861" y="873624"/>
                </a:lnTo>
                <a:lnTo>
                  <a:pt x="2526861" y="853023"/>
                </a:lnTo>
                <a:lnTo>
                  <a:pt x="2561003" y="853023"/>
                </a:lnTo>
                <a:cubicBezTo>
                  <a:pt x="2561435" y="853023"/>
                  <a:pt x="2561777" y="852664"/>
                  <a:pt x="2561777" y="852250"/>
                </a:cubicBezTo>
                <a:lnTo>
                  <a:pt x="2561777" y="841069"/>
                </a:lnTo>
                <a:cubicBezTo>
                  <a:pt x="2561777" y="840637"/>
                  <a:pt x="2561417" y="840296"/>
                  <a:pt x="2561003" y="840296"/>
                </a:cubicBezTo>
                <a:lnTo>
                  <a:pt x="2526861" y="840296"/>
                </a:lnTo>
                <a:lnTo>
                  <a:pt x="2526861" y="822535"/>
                </a:lnTo>
                <a:lnTo>
                  <a:pt x="2566150" y="822535"/>
                </a:lnTo>
                <a:cubicBezTo>
                  <a:pt x="2566582" y="822535"/>
                  <a:pt x="2566924" y="822176"/>
                  <a:pt x="2566924" y="821762"/>
                </a:cubicBezTo>
                <a:lnTo>
                  <a:pt x="2566924" y="810473"/>
                </a:lnTo>
                <a:cubicBezTo>
                  <a:pt x="2566924" y="810041"/>
                  <a:pt x="2566564" y="809700"/>
                  <a:pt x="2566150" y="809700"/>
                </a:cubicBezTo>
                <a:close/>
                <a:moveTo>
                  <a:pt x="2481525" y="809700"/>
                </a:moveTo>
                <a:cubicBezTo>
                  <a:pt x="2481093" y="809700"/>
                  <a:pt x="2480751" y="810059"/>
                  <a:pt x="2480751" y="810473"/>
                </a:cubicBezTo>
                <a:lnTo>
                  <a:pt x="2480751" y="885669"/>
                </a:lnTo>
                <a:cubicBezTo>
                  <a:pt x="2480751" y="886100"/>
                  <a:pt x="2481111" y="886442"/>
                  <a:pt x="2481525" y="886442"/>
                </a:cubicBezTo>
                <a:lnTo>
                  <a:pt x="2493817" y="886442"/>
                </a:lnTo>
                <a:cubicBezTo>
                  <a:pt x="2494249" y="886442"/>
                  <a:pt x="2494591" y="886082"/>
                  <a:pt x="2494591" y="885669"/>
                </a:cubicBezTo>
                <a:lnTo>
                  <a:pt x="2494591" y="810473"/>
                </a:lnTo>
                <a:cubicBezTo>
                  <a:pt x="2494591" y="810041"/>
                  <a:pt x="2494231" y="809700"/>
                  <a:pt x="2493817" y="809700"/>
                </a:cubicBezTo>
                <a:close/>
                <a:moveTo>
                  <a:pt x="2417759" y="809700"/>
                </a:moveTo>
                <a:cubicBezTo>
                  <a:pt x="2417327" y="809700"/>
                  <a:pt x="2416985" y="810059"/>
                  <a:pt x="2416985" y="810473"/>
                </a:cubicBezTo>
                <a:lnTo>
                  <a:pt x="2416985" y="886442"/>
                </a:lnTo>
                <a:lnTo>
                  <a:pt x="2466929" y="886442"/>
                </a:lnTo>
                <a:cubicBezTo>
                  <a:pt x="2467361" y="886442"/>
                  <a:pt x="2467703" y="886082"/>
                  <a:pt x="2467703" y="885669"/>
                </a:cubicBezTo>
                <a:lnTo>
                  <a:pt x="2467703" y="874271"/>
                </a:lnTo>
                <a:cubicBezTo>
                  <a:pt x="2467703" y="873840"/>
                  <a:pt x="2467343" y="873499"/>
                  <a:pt x="2466929" y="873499"/>
                </a:cubicBezTo>
                <a:lnTo>
                  <a:pt x="2430826" y="873499"/>
                </a:lnTo>
                <a:lnTo>
                  <a:pt x="2430826" y="810473"/>
                </a:lnTo>
                <a:cubicBezTo>
                  <a:pt x="2430826" y="810041"/>
                  <a:pt x="2430466" y="809700"/>
                  <a:pt x="2430051" y="809700"/>
                </a:cubicBezTo>
                <a:close/>
                <a:moveTo>
                  <a:pt x="2345678" y="809682"/>
                </a:moveTo>
                <a:cubicBezTo>
                  <a:pt x="2345246" y="809682"/>
                  <a:pt x="2344904" y="810041"/>
                  <a:pt x="2344904" y="810455"/>
                </a:cubicBezTo>
                <a:lnTo>
                  <a:pt x="2344904" y="885651"/>
                </a:lnTo>
                <a:cubicBezTo>
                  <a:pt x="2344904" y="886082"/>
                  <a:pt x="2345264" y="886424"/>
                  <a:pt x="2345678" y="886424"/>
                </a:cubicBezTo>
                <a:lnTo>
                  <a:pt x="2357970" y="886424"/>
                </a:lnTo>
                <a:cubicBezTo>
                  <a:pt x="2358403" y="886424"/>
                  <a:pt x="2358744" y="886064"/>
                  <a:pt x="2358744" y="885651"/>
                </a:cubicBezTo>
                <a:lnTo>
                  <a:pt x="2358744" y="858686"/>
                </a:lnTo>
                <a:lnTo>
                  <a:pt x="2375536" y="858686"/>
                </a:lnTo>
                <a:cubicBezTo>
                  <a:pt x="2392652" y="858686"/>
                  <a:pt x="2403073" y="849374"/>
                  <a:pt x="2403073" y="834130"/>
                </a:cubicBezTo>
                <a:cubicBezTo>
                  <a:pt x="2403073" y="818886"/>
                  <a:pt x="2392652" y="809682"/>
                  <a:pt x="2375536" y="809682"/>
                </a:cubicBezTo>
                <a:close/>
                <a:moveTo>
                  <a:pt x="2273579" y="809682"/>
                </a:moveTo>
                <a:cubicBezTo>
                  <a:pt x="2273147" y="809682"/>
                  <a:pt x="2272805" y="810041"/>
                  <a:pt x="2272805" y="810455"/>
                </a:cubicBezTo>
                <a:lnTo>
                  <a:pt x="2272805" y="885651"/>
                </a:lnTo>
                <a:cubicBezTo>
                  <a:pt x="2272805" y="886082"/>
                  <a:pt x="2273165" y="886424"/>
                  <a:pt x="2273579" y="886424"/>
                </a:cubicBezTo>
                <a:lnTo>
                  <a:pt x="2285871" y="886424"/>
                </a:lnTo>
                <a:cubicBezTo>
                  <a:pt x="2286304" y="886424"/>
                  <a:pt x="2286646" y="886064"/>
                  <a:pt x="2286646" y="885651"/>
                </a:cubicBezTo>
                <a:lnTo>
                  <a:pt x="2286646" y="858686"/>
                </a:lnTo>
                <a:lnTo>
                  <a:pt x="2303437" y="858686"/>
                </a:lnTo>
                <a:cubicBezTo>
                  <a:pt x="2320553" y="858686"/>
                  <a:pt x="2330974" y="849374"/>
                  <a:pt x="2330974" y="834130"/>
                </a:cubicBezTo>
                <a:cubicBezTo>
                  <a:pt x="2330974" y="818886"/>
                  <a:pt x="2320553" y="809682"/>
                  <a:pt x="2303437" y="809682"/>
                </a:cubicBezTo>
                <a:close/>
                <a:moveTo>
                  <a:pt x="2217012" y="809682"/>
                </a:moveTo>
                <a:cubicBezTo>
                  <a:pt x="2216688" y="809682"/>
                  <a:pt x="2216400" y="809879"/>
                  <a:pt x="2216292" y="810167"/>
                </a:cubicBezTo>
                <a:lnTo>
                  <a:pt x="2186938" y="885363"/>
                </a:lnTo>
                <a:cubicBezTo>
                  <a:pt x="2186758" y="885866"/>
                  <a:pt x="2187118" y="886406"/>
                  <a:pt x="2187658" y="886406"/>
                </a:cubicBezTo>
                <a:lnTo>
                  <a:pt x="2200598" y="886406"/>
                </a:lnTo>
                <a:cubicBezTo>
                  <a:pt x="2200922" y="886406"/>
                  <a:pt x="2201210" y="886208"/>
                  <a:pt x="2201318" y="885920"/>
                </a:cubicBezTo>
                <a:lnTo>
                  <a:pt x="2207941" y="868663"/>
                </a:lnTo>
                <a:lnTo>
                  <a:pt x="2240859" y="868663"/>
                </a:lnTo>
                <a:lnTo>
                  <a:pt x="2247482" y="885920"/>
                </a:lnTo>
                <a:cubicBezTo>
                  <a:pt x="2247608" y="886208"/>
                  <a:pt x="2247878" y="886406"/>
                  <a:pt x="2248202" y="886406"/>
                </a:cubicBezTo>
                <a:lnTo>
                  <a:pt x="2261269" y="886406"/>
                </a:lnTo>
                <a:cubicBezTo>
                  <a:pt x="2261808" y="886406"/>
                  <a:pt x="2262187" y="885866"/>
                  <a:pt x="2261989" y="885363"/>
                </a:cubicBezTo>
                <a:lnTo>
                  <a:pt x="2232616" y="810167"/>
                </a:lnTo>
                <a:cubicBezTo>
                  <a:pt x="2232490" y="809879"/>
                  <a:pt x="2232220" y="809682"/>
                  <a:pt x="2231896" y="809682"/>
                </a:cubicBezTo>
                <a:lnTo>
                  <a:pt x="2217030" y="809682"/>
                </a:lnTo>
                <a:close/>
                <a:moveTo>
                  <a:pt x="2099523" y="809682"/>
                </a:moveTo>
                <a:lnTo>
                  <a:pt x="2099523" y="809700"/>
                </a:lnTo>
                <a:cubicBezTo>
                  <a:pt x="2099091" y="809700"/>
                  <a:pt x="2098749" y="810059"/>
                  <a:pt x="2098749" y="810473"/>
                </a:cubicBezTo>
                <a:lnTo>
                  <a:pt x="2098749" y="885669"/>
                </a:lnTo>
                <a:cubicBezTo>
                  <a:pt x="2098749" y="886100"/>
                  <a:pt x="2099109" y="886442"/>
                  <a:pt x="2099523" y="886442"/>
                </a:cubicBezTo>
                <a:lnTo>
                  <a:pt x="2111816" y="886442"/>
                </a:lnTo>
                <a:cubicBezTo>
                  <a:pt x="2112247" y="886442"/>
                  <a:pt x="2112589" y="886082"/>
                  <a:pt x="2112589" y="885669"/>
                </a:cubicBezTo>
                <a:lnTo>
                  <a:pt x="2112589" y="855522"/>
                </a:lnTo>
                <a:lnTo>
                  <a:pt x="2148585" y="855522"/>
                </a:lnTo>
                <a:cubicBezTo>
                  <a:pt x="2149017" y="855522"/>
                  <a:pt x="2149359" y="855162"/>
                  <a:pt x="2149359" y="854749"/>
                </a:cubicBezTo>
                <a:lnTo>
                  <a:pt x="2149359" y="843460"/>
                </a:lnTo>
                <a:cubicBezTo>
                  <a:pt x="2149359" y="843028"/>
                  <a:pt x="2148998" y="842687"/>
                  <a:pt x="2148585" y="842687"/>
                </a:cubicBezTo>
                <a:lnTo>
                  <a:pt x="2112589" y="842687"/>
                </a:lnTo>
                <a:lnTo>
                  <a:pt x="2112589" y="822517"/>
                </a:lnTo>
                <a:lnTo>
                  <a:pt x="2151878" y="822517"/>
                </a:lnTo>
                <a:cubicBezTo>
                  <a:pt x="2152310" y="822517"/>
                  <a:pt x="2152652" y="822158"/>
                  <a:pt x="2152652" y="821744"/>
                </a:cubicBezTo>
                <a:lnTo>
                  <a:pt x="2152652" y="810455"/>
                </a:lnTo>
                <a:cubicBezTo>
                  <a:pt x="2152652" y="810023"/>
                  <a:pt x="2152292" y="809682"/>
                  <a:pt x="2151878" y="809682"/>
                </a:cubicBezTo>
                <a:close/>
                <a:moveTo>
                  <a:pt x="2044990" y="808369"/>
                </a:moveTo>
                <a:cubicBezTo>
                  <a:pt x="2022835" y="808369"/>
                  <a:pt x="2005377" y="824908"/>
                  <a:pt x="2005377" y="848044"/>
                </a:cubicBezTo>
                <a:cubicBezTo>
                  <a:pt x="2005377" y="871162"/>
                  <a:pt x="2022943" y="887718"/>
                  <a:pt x="2044990" y="887718"/>
                </a:cubicBezTo>
                <a:cubicBezTo>
                  <a:pt x="2067037" y="887718"/>
                  <a:pt x="2084495" y="871162"/>
                  <a:pt x="2084495" y="848044"/>
                </a:cubicBezTo>
                <a:cubicBezTo>
                  <a:pt x="2084495" y="824926"/>
                  <a:pt x="2067145" y="808369"/>
                  <a:pt x="2044990" y="808369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2368067" y="693373"/>
                </a:moveTo>
                <a:lnTo>
                  <a:pt x="2384859" y="693373"/>
                </a:lnTo>
                <a:cubicBezTo>
                  <a:pt x="2394416" y="693373"/>
                  <a:pt x="2398915" y="697436"/>
                  <a:pt x="2398915" y="704663"/>
                </a:cubicBezTo>
                <a:cubicBezTo>
                  <a:pt x="2398915" y="711889"/>
                  <a:pt x="2394398" y="715952"/>
                  <a:pt x="2384859" y="715952"/>
                </a:cubicBezTo>
                <a:lnTo>
                  <a:pt x="2368067" y="715952"/>
                </a:lnTo>
                <a:close/>
                <a:moveTo>
                  <a:pt x="2592103" y="680430"/>
                </a:moveTo>
                <a:cubicBezTo>
                  <a:pt x="2591509" y="680430"/>
                  <a:pt x="2591150" y="681095"/>
                  <a:pt x="2591455" y="681599"/>
                </a:cubicBezTo>
                <a:lnTo>
                  <a:pt x="2619064" y="727026"/>
                </a:lnTo>
                <a:lnTo>
                  <a:pt x="2619010" y="727044"/>
                </a:lnTo>
                <a:lnTo>
                  <a:pt x="2619010" y="756417"/>
                </a:lnTo>
                <a:cubicBezTo>
                  <a:pt x="2619010" y="756849"/>
                  <a:pt x="2619370" y="757190"/>
                  <a:pt x="2619784" y="757190"/>
                </a:cubicBezTo>
                <a:lnTo>
                  <a:pt x="2632184" y="757190"/>
                </a:lnTo>
                <a:cubicBezTo>
                  <a:pt x="2632616" y="757190"/>
                  <a:pt x="2632958" y="756831"/>
                  <a:pt x="2632958" y="756417"/>
                </a:cubicBezTo>
                <a:lnTo>
                  <a:pt x="2632958" y="727044"/>
                </a:lnTo>
                <a:lnTo>
                  <a:pt x="2660566" y="681617"/>
                </a:lnTo>
                <a:cubicBezTo>
                  <a:pt x="2660891" y="681095"/>
                  <a:pt x="2660513" y="680448"/>
                  <a:pt x="2659919" y="680448"/>
                </a:cubicBezTo>
                <a:lnTo>
                  <a:pt x="2646132" y="680448"/>
                </a:lnTo>
                <a:cubicBezTo>
                  <a:pt x="2645880" y="680448"/>
                  <a:pt x="2645629" y="680592"/>
                  <a:pt x="2645484" y="680826"/>
                </a:cubicBezTo>
                <a:lnTo>
                  <a:pt x="2626065" y="713220"/>
                </a:lnTo>
                <a:lnTo>
                  <a:pt x="2606537" y="680808"/>
                </a:lnTo>
                <a:cubicBezTo>
                  <a:pt x="2606411" y="680574"/>
                  <a:pt x="2606159" y="680430"/>
                  <a:pt x="2605889" y="680430"/>
                </a:cubicBezTo>
                <a:close/>
                <a:moveTo>
                  <a:pt x="2522596" y="680430"/>
                </a:moveTo>
                <a:cubicBezTo>
                  <a:pt x="2522164" y="680430"/>
                  <a:pt x="2521822" y="680790"/>
                  <a:pt x="2521822" y="681203"/>
                </a:cubicBezTo>
                <a:lnTo>
                  <a:pt x="2521822" y="692601"/>
                </a:lnTo>
                <a:cubicBezTo>
                  <a:pt x="2521822" y="693032"/>
                  <a:pt x="2522182" y="693373"/>
                  <a:pt x="2522596" y="693373"/>
                </a:cubicBezTo>
                <a:lnTo>
                  <a:pt x="2546191" y="693373"/>
                </a:lnTo>
                <a:lnTo>
                  <a:pt x="2546191" y="756399"/>
                </a:lnTo>
                <a:cubicBezTo>
                  <a:pt x="2546191" y="756831"/>
                  <a:pt x="2546551" y="757172"/>
                  <a:pt x="2546965" y="757172"/>
                </a:cubicBezTo>
                <a:lnTo>
                  <a:pt x="2559365" y="757172"/>
                </a:lnTo>
                <a:cubicBezTo>
                  <a:pt x="2559797" y="757172"/>
                  <a:pt x="2560139" y="756813"/>
                  <a:pt x="2560139" y="756399"/>
                </a:cubicBezTo>
                <a:lnTo>
                  <a:pt x="2560139" y="693373"/>
                </a:lnTo>
                <a:lnTo>
                  <a:pt x="2583734" y="693373"/>
                </a:lnTo>
                <a:cubicBezTo>
                  <a:pt x="2584166" y="693373"/>
                  <a:pt x="2584508" y="693014"/>
                  <a:pt x="2584508" y="692601"/>
                </a:cubicBezTo>
                <a:lnTo>
                  <a:pt x="2584508" y="681203"/>
                </a:lnTo>
                <a:cubicBezTo>
                  <a:pt x="2584508" y="680772"/>
                  <a:pt x="2584148" y="680430"/>
                  <a:pt x="2583734" y="680430"/>
                </a:cubicBezTo>
                <a:close/>
                <a:moveTo>
                  <a:pt x="2497129" y="680430"/>
                </a:moveTo>
                <a:cubicBezTo>
                  <a:pt x="2496697" y="680430"/>
                  <a:pt x="2496355" y="680790"/>
                  <a:pt x="2496355" y="681203"/>
                </a:cubicBezTo>
                <a:lnTo>
                  <a:pt x="2496355" y="756399"/>
                </a:lnTo>
                <a:cubicBezTo>
                  <a:pt x="2496355" y="756831"/>
                  <a:pt x="2496715" y="757172"/>
                  <a:pt x="2497129" y="757172"/>
                </a:cubicBezTo>
                <a:lnTo>
                  <a:pt x="2509422" y="757172"/>
                </a:lnTo>
                <a:cubicBezTo>
                  <a:pt x="2509853" y="757172"/>
                  <a:pt x="2510196" y="756813"/>
                  <a:pt x="2510196" y="756399"/>
                </a:cubicBezTo>
                <a:lnTo>
                  <a:pt x="2510196" y="681203"/>
                </a:lnTo>
                <a:cubicBezTo>
                  <a:pt x="2510196" y="680772"/>
                  <a:pt x="2509835" y="680430"/>
                  <a:pt x="2509422" y="680430"/>
                </a:cubicBezTo>
                <a:close/>
                <a:moveTo>
                  <a:pt x="2355019" y="680430"/>
                </a:moveTo>
                <a:cubicBezTo>
                  <a:pt x="2354587" y="680430"/>
                  <a:pt x="2354245" y="680790"/>
                  <a:pt x="2354245" y="681203"/>
                </a:cubicBezTo>
                <a:lnTo>
                  <a:pt x="2354227" y="681221"/>
                </a:lnTo>
                <a:lnTo>
                  <a:pt x="2354227" y="756417"/>
                </a:lnTo>
                <a:cubicBezTo>
                  <a:pt x="2354227" y="756849"/>
                  <a:pt x="2354587" y="757190"/>
                  <a:pt x="2355001" y="757190"/>
                </a:cubicBezTo>
                <a:lnTo>
                  <a:pt x="2367293" y="757190"/>
                </a:lnTo>
                <a:cubicBezTo>
                  <a:pt x="2367725" y="757190"/>
                  <a:pt x="2368067" y="756831"/>
                  <a:pt x="2368067" y="756417"/>
                </a:cubicBezTo>
                <a:lnTo>
                  <a:pt x="2368067" y="728787"/>
                </a:lnTo>
                <a:lnTo>
                  <a:pt x="2378830" y="728787"/>
                </a:lnTo>
                <a:lnTo>
                  <a:pt x="2399563" y="756867"/>
                </a:lnTo>
                <a:cubicBezTo>
                  <a:pt x="2399707" y="757064"/>
                  <a:pt x="2399924" y="757172"/>
                  <a:pt x="2400176" y="757172"/>
                </a:cubicBezTo>
                <a:lnTo>
                  <a:pt x="2415041" y="757172"/>
                </a:lnTo>
                <a:cubicBezTo>
                  <a:pt x="2415672" y="757172"/>
                  <a:pt x="2416031" y="756453"/>
                  <a:pt x="2415653" y="755950"/>
                </a:cubicBezTo>
                <a:lnTo>
                  <a:pt x="2394416" y="727906"/>
                </a:lnTo>
                <a:cubicBezTo>
                  <a:pt x="2406168" y="725264"/>
                  <a:pt x="2413187" y="716833"/>
                  <a:pt x="2413187" y="704663"/>
                </a:cubicBezTo>
                <a:cubicBezTo>
                  <a:pt x="2413187" y="689742"/>
                  <a:pt x="2402767" y="680430"/>
                  <a:pt x="2386191" y="680430"/>
                </a:cubicBezTo>
                <a:close/>
                <a:moveTo>
                  <a:pt x="2285439" y="680430"/>
                </a:moveTo>
                <a:lnTo>
                  <a:pt x="2285439" y="680448"/>
                </a:lnTo>
                <a:cubicBezTo>
                  <a:pt x="2285008" y="680448"/>
                  <a:pt x="2284666" y="680808"/>
                  <a:pt x="2284666" y="681221"/>
                </a:cubicBezTo>
                <a:lnTo>
                  <a:pt x="2284666" y="756417"/>
                </a:lnTo>
                <a:cubicBezTo>
                  <a:pt x="2284666" y="756849"/>
                  <a:pt x="2285026" y="757190"/>
                  <a:pt x="2285439" y="757190"/>
                </a:cubicBezTo>
                <a:lnTo>
                  <a:pt x="2337795" y="757190"/>
                </a:lnTo>
                <a:cubicBezTo>
                  <a:pt x="2338227" y="757190"/>
                  <a:pt x="2338569" y="756831"/>
                  <a:pt x="2338569" y="756417"/>
                </a:cubicBezTo>
                <a:lnTo>
                  <a:pt x="2338569" y="745128"/>
                </a:lnTo>
                <a:cubicBezTo>
                  <a:pt x="2338569" y="744697"/>
                  <a:pt x="2338209" y="744355"/>
                  <a:pt x="2337795" y="744355"/>
                </a:cubicBezTo>
                <a:lnTo>
                  <a:pt x="2298506" y="744355"/>
                </a:lnTo>
                <a:lnTo>
                  <a:pt x="2298506" y="723754"/>
                </a:lnTo>
                <a:lnTo>
                  <a:pt x="2332648" y="723754"/>
                </a:lnTo>
                <a:cubicBezTo>
                  <a:pt x="2333080" y="723754"/>
                  <a:pt x="2333421" y="723394"/>
                  <a:pt x="2333421" y="722981"/>
                </a:cubicBezTo>
                <a:lnTo>
                  <a:pt x="2333421" y="711799"/>
                </a:lnTo>
                <a:cubicBezTo>
                  <a:pt x="2333421" y="711368"/>
                  <a:pt x="2333062" y="711027"/>
                  <a:pt x="2332648" y="711027"/>
                </a:cubicBezTo>
                <a:lnTo>
                  <a:pt x="2298506" y="711027"/>
                </a:lnTo>
                <a:lnTo>
                  <a:pt x="2298506" y="693266"/>
                </a:lnTo>
                <a:lnTo>
                  <a:pt x="2337795" y="693266"/>
                </a:lnTo>
                <a:cubicBezTo>
                  <a:pt x="2338227" y="693266"/>
                  <a:pt x="2338569" y="692906"/>
                  <a:pt x="2338569" y="692493"/>
                </a:cubicBezTo>
                <a:lnTo>
                  <a:pt x="2338569" y="681203"/>
                </a:lnTo>
                <a:cubicBezTo>
                  <a:pt x="2338569" y="680772"/>
                  <a:pt x="2338209" y="680430"/>
                  <a:pt x="2337795" y="680430"/>
                </a:cubicBezTo>
                <a:close/>
                <a:moveTo>
                  <a:pt x="2201300" y="680430"/>
                </a:moveTo>
                <a:cubicBezTo>
                  <a:pt x="2200760" y="680430"/>
                  <a:pt x="2200382" y="680970"/>
                  <a:pt x="2200580" y="681473"/>
                </a:cubicBezTo>
                <a:lnTo>
                  <a:pt x="2229197" y="756669"/>
                </a:lnTo>
                <a:cubicBezTo>
                  <a:pt x="2229323" y="756957"/>
                  <a:pt x="2229593" y="757154"/>
                  <a:pt x="2229917" y="757154"/>
                </a:cubicBezTo>
                <a:lnTo>
                  <a:pt x="2244549" y="757154"/>
                </a:lnTo>
                <a:cubicBezTo>
                  <a:pt x="2244873" y="757154"/>
                  <a:pt x="2245161" y="756975"/>
                  <a:pt x="2245269" y="756669"/>
                </a:cubicBezTo>
                <a:lnTo>
                  <a:pt x="2273885" y="681473"/>
                </a:lnTo>
                <a:cubicBezTo>
                  <a:pt x="2274065" y="680970"/>
                  <a:pt x="2273705" y="680430"/>
                  <a:pt x="2273165" y="680430"/>
                </a:cubicBezTo>
                <a:lnTo>
                  <a:pt x="2260099" y="680430"/>
                </a:lnTo>
                <a:cubicBezTo>
                  <a:pt x="2259775" y="680430"/>
                  <a:pt x="2259487" y="680628"/>
                  <a:pt x="2259379" y="680934"/>
                </a:cubicBezTo>
                <a:lnTo>
                  <a:pt x="2237170" y="740724"/>
                </a:lnTo>
                <a:lnTo>
                  <a:pt x="2215069" y="680934"/>
                </a:lnTo>
                <a:cubicBezTo>
                  <a:pt x="2214960" y="680628"/>
                  <a:pt x="2214672" y="680430"/>
                  <a:pt x="2214349" y="680430"/>
                </a:cubicBezTo>
                <a:close/>
                <a:moveTo>
                  <a:pt x="2176679" y="680430"/>
                </a:moveTo>
                <a:cubicBezTo>
                  <a:pt x="2176247" y="680430"/>
                  <a:pt x="2175905" y="680790"/>
                  <a:pt x="2175905" y="681203"/>
                </a:cubicBezTo>
                <a:lnTo>
                  <a:pt x="2175905" y="756399"/>
                </a:lnTo>
                <a:cubicBezTo>
                  <a:pt x="2175905" y="756831"/>
                  <a:pt x="2176266" y="757172"/>
                  <a:pt x="2176679" y="757172"/>
                </a:cubicBezTo>
                <a:lnTo>
                  <a:pt x="2188972" y="757172"/>
                </a:lnTo>
                <a:cubicBezTo>
                  <a:pt x="2189404" y="757172"/>
                  <a:pt x="2189746" y="756813"/>
                  <a:pt x="2189746" y="756399"/>
                </a:cubicBezTo>
                <a:lnTo>
                  <a:pt x="2189746" y="681203"/>
                </a:lnTo>
                <a:cubicBezTo>
                  <a:pt x="2189746" y="680772"/>
                  <a:pt x="2189386" y="680430"/>
                  <a:pt x="2188972" y="680430"/>
                </a:cubicBezTo>
                <a:close/>
                <a:moveTo>
                  <a:pt x="2010218" y="680430"/>
                </a:moveTo>
                <a:cubicBezTo>
                  <a:pt x="2009786" y="680430"/>
                  <a:pt x="2009444" y="680790"/>
                  <a:pt x="2009444" y="681203"/>
                </a:cubicBezTo>
                <a:lnTo>
                  <a:pt x="2009444" y="726468"/>
                </a:lnTo>
                <a:cubicBezTo>
                  <a:pt x="2009444" y="747088"/>
                  <a:pt x="2021737" y="758485"/>
                  <a:pt x="2041606" y="758485"/>
                </a:cubicBezTo>
                <a:cubicBezTo>
                  <a:pt x="2061476" y="758485"/>
                  <a:pt x="2073768" y="747069"/>
                  <a:pt x="2073768" y="726468"/>
                </a:cubicBezTo>
                <a:lnTo>
                  <a:pt x="2073768" y="681203"/>
                </a:lnTo>
                <a:cubicBezTo>
                  <a:pt x="2073768" y="680772"/>
                  <a:pt x="2073408" y="680430"/>
                  <a:pt x="2072994" y="680430"/>
                </a:cubicBezTo>
                <a:lnTo>
                  <a:pt x="2060594" y="680430"/>
                </a:lnTo>
                <a:cubicBezTo>
                  <a:pt x="2060162" y="680430"/>
                  <a:pt x="2059820" y="680790"/>
                  <a:pt x="2059820" y="681203"/>
                </a:cubicBezTo>
                <a:lnTo>
                  <a:pt x="2059820" y="725048"/>
                </a:lnTo>
                <a:cubicBezTo>
                  <a:pt x="2059820" y="738854"/>
                  <a:pt x="2053125" y="745434"/>
                  <a:pt x="2041606" y="745434"/>
                </a:cubicBezTo>
                <a:cubicBezTo>
                  <a:pt x="2030088" y="745434"/>
                  <a:pt x="2023285" y="738854"/>
                  <a:pt x="2023285" y="725048"/>
                </a:cubicBezTo>
                <a:lnTo>
                  <a:pt x="2023285" y="681203"/>
                </a:lnTo>
                <a:cubicBezTo>
                  <a:pt x="2023285" y="680772"/>
                  <a:pt x="2022924" y="680430"/>
                  <a:pt x="2022511" y="680430"/>
                </a:cubicBezTo>
                <a:close/>
                <a:moveTo>
                  <a:pt x="2144427" y="680412"/>
                </a:moveTo>
                <a:cubicBezTo>
                  <a:pt x="2143996" y="680412"/>
                  <a:pt x="2143654" y="680772"/>
                  <a:pt x="2143654" y="681186"/>
                </a:cubicBezTo>
                <a:lnTo>
                  <a:pt x="2143654" y="734468"/>
                </a:lnTo>
                <a:lnTo>
                  <a:pt x="2105588" y="680754"/>
                </a:lnTo>
                <a:cubicBezTo>
                  <a:pt x="2105444" y="680556"/>
                  <a:pt x="2105210" y="680430"/>
                  <a:pt x="2104958" y="680430"/>
                </a:cubicBezTo>
                <a:lnTo>
                  <a:pt x="2091964" y="680430"/>
                </a:lnTo>
                <a:cubicBezTo>
                  <a:pt x="2091532" y="680430"/>
                  <a:pt x="2091190" y="680790"/>
                  <a:pt x="2091190" y="681203"/>
                </a:cubicBezTo>
                <a:lnTo>
                  <a:pt x="2091190" y="756399"/>
                </a:lnTo>
                <a:cubicBezTo>
                  <a:pt x="2091190" y="756831"/>
                  <a:pt x="2091550" y="757172"/>
                  <a:pt x="2091964" y="757172"/>
                </a:cubicBezTo>
                <a:lnTo>
                  <a:pt x="2104256" y="757172"/>
                </a:lnTo>
                <a:cubicBezTo>
                  <a:pt x="2104688" y="757172"/>
                  <a:pt x="2105030" y="756813"/>
                  <a:pt x="2105030" y="756399"/>
                </a:cubicBezTo>
                <a:lnTo>
                  <a:pt x="2105030" y="703009"/>
                </a:lnTo>
                <a:lnTo>
                  <a:pt x="2143095" y="756831"/>
                </a:lnTo>
                <a:cubicBezTo>
                  <a:pt x="2143240" y="757028"/>
                  <a:pt x="2143473" y="757154"/>
                  <a:pt x="2143725" y="757154"/>
                </a:cubicBezTo>
                <a:lnTo>
                  <a:pt x="2156720" y="757154"/>
                </a:lnTo>
                <a:cubicBezTo>
                  <a:pt x="2157152" y="757154"/>
                  <a:pt x="2157494" y="756795"/>
                  <a:pt x="2157494" y="756381"/>
                </a:cubicBezTo>
                <a:lnTo>
                  <a:pt x="2157494" y="681186"/>
                </a:lnTo>
                <a:cubicBezTo>
                  <a:pt x="2157494" y="680754"/>
                  <a:pt x="2157134" y="680412"/>
                  <a:pt x="2156720" y="680412"/>
                </a:cubicBezTo>
                <a:close/>
                <a:moveTo>
                  <a:pt x="2453898" y="679118"/>
                </a:moveTo>
                <a:cubicBezTo>
                  <a:pt x="2436783" y="679118"/>
                  <a:pt x="2425696" y="688754"/>
                  <a:pt x="2425696" y="702128"/>
                </a:cubicBezTo>
                <a:cubicBezTo>
                  <a:pt x="2425696" y="712321"/>
                  <a:pt x="2432391" y="719332"/>
                  <a:pt x="2444575" y="722298"/>
                </a:cubicBezTo>
                <a:lnTo>
                  <a:pt x="2458074" y="725480"/>
                </a:lnTo>
                <a:cubicBezTo>
                  <a:pt x="2466407" y="727457"/>
                  <a:pt x="2469592" y="730747"/>
                  <a:pt x="2469592" y="735457"/>
                </a:cubicBezTo>
                <a:cubicBezTo>
                  <a:pt x="2469592" y="741479"/>
                  <a:pt x="2464319" y="745865"/>
                  <a:pt x="2454996" y="745865"/>
                </a:cubicBezTo>
                <a:cubicBezTo>
                  <a:pt x="2447941" y="745865"/>
                  <a:pt x="2440472" y="743384"/>
                  <a:pt x="2432895" y="737883"/>
                </a:cubicBezTo>
                <a:cubicBezTo>
                  <a:pt x="2432553" y="737650"/>
                  <a:pt x="2432085" y="737704"/>
                  <a:pt x="2431833" y="738045"/>
                </a:cubicBezTo>
                <a:lnTo>
                  <a:pt x="2424708" y="747678"/>
                </a:lnTo>
                <a:lnTo>
                  <a:pt x="2424706" y="747663"/>
                </a:lnTo>
                <a:lnTo>
                  <a:pt x="2424706" y="747681"/>
                </a:lnTo>
                <a:lnTo>
                  <a:pt x="2424708" y="747678"/>
                </a:lnTo>
                <a:lnTo>
                  <a:pt x="2424850" y="748741"/>
                </a:lnTo>
                <a:cubicBezTo>
                  <a:pt x="2432895" y="755015"/>
                  <a:pt x="2443514" y="758466"/>
                  <a:pt x="2454547" y="758466"/>
                </a:cubicBezTo>
                <a:cubicBezTo>
                  <a:pt x="2472760" y="758466"/>
                  <a:pt x="2483631" y="748831"/>
                  <a:pt x="2483631" y="734468"/>
                </a:cubicBezTo>
                <a:cubicBezTo>
                  <a:pt x="2483631" y="723736"/>
                  <a:pt x="2477368" y="716941"/>
                  <a:pt x="2464859" y="713867"/>
                </a:cubicBezTo>
                <a:lnTo>
                  <a:pt x="2451361" y="710685"/>
                </a:lnTo>
                <a:cubicBezTo>
                  <a:pt x="2442596" y="708618"/>
                  <a:pt x="2439626" y="705652"/>
                  <a:pt x="2439626" y="701265"/>
                </a:cubicBezTo>
                <a:cubicBezTo>
                  <a:pt x="2439626" y="695783"/>
                  <a:pt x="2444575" y="691612"/>
                  <a:pt x="2453682" y="691612"/>
                </a:cubicBezTo>
                <a:cubicBezTo>
                  <a:pt x="2460269" y="691612"/>
                  <a:pt x="2466659" y="693877"/>
                  <a:pt x="2472436" y="699000"/>
                </a:cubicBezTo>
                <a:cubicBezTo>
                  <a:pt x="2472742" y="699270"/>
                  <a:pt x="2473210" y="699270"/>
                  <a:pt x="2473498" y="698964"/>
                </a:cubicBezTo>
                <a:lnTo>
                  <a:pt x="2481471" y="690425"/>
                </a:lnTo>
                <a:cubicBezTo>
                  <a:pt x="2481759" y="690120"/>
                  <a:pt x="2481741" y="689616"/>
                  <a:pt x="2481435" y="689329"/>
                </a:cubicBezTo>
                <a:cubicBezTo>
                  <a:pt x="2474236" y="682659"/>
                  <a:pt x="2464265" y="679118"/>
                  <a:pt x="2453898" y="679118"/>
                </a:cubicBezTo>
                <a:close/>
                <a:moveTo>
                  <a:pt x="1894168" y="679118"/>
                </a:moveTo>
                <a:cubicBezTo>
                  <a:pt x="1893741" y="679118"/>
                  <a:pt x="1893394" y="679464"/>
                  <a:pt x="1893394" y="679891"/>
                </a:cubicBezTo>
                <a:lnTo>
                  <a:pt x="1893394" y="1016178"/>
                </a:lnTo>
                <a:cubicBezTo>
                  <a:pt x="1893394" y="1016605"/>
                  <a:pt x="1893741" y="1016951"/>
                  <a:pt x="1894168" y="1016951"/>
                </a:cubicBezTo>
                <a:lnTo>
                  <a:pt x="1902825" y="1016951"/>
                </a:lnTo>
                <a:cubicBezTo>
                  <a:pt x="1903253" y="1016951"/>
                  <a:pt x="1903599" y="1016605"/>
                  <a:pt x="1903599" y="1016178"/>
                </a:cubicBezTo>
                <a:lnTo>
                  <a:pt x="1903599" y="679891"/>
                </a:lnTo>
                <a:cubicBezTo>
                  <a:pt x="1903599" y="679464"/>
                  <a:pt x="1903253" y="679118"/>
                  <a:pt x="1902825" y="679118"/>
                </a:cubicBez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B152DDB2-B7AF-F076-4764-CFB5ED0B26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D50E6-C455-3BD2-FB90-1941D47E4A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DEB0BF-4650-4617-A2D9-19BC8C46AAF1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617097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975E6E-9984-48EA-8BFB-6F3F206EF7A9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grpSp>
        <p:nvGrpSpPr>
          <p:cNvPr id="2" name="Graphic 10">
            <a:extLst>
              <a:ext uri="{FF2B5EF4-FFF2-40B4-BE49-F238E27FC236}">
                <a16:creationId xmlns:a16="http://schemas.microsoft.com/office/drawing/2014/main" id="{9C143F9C-CA51-6A3D-6038-55DBC067B4FD}"/>
              </a:ext>
            </a:extLst>
          </p:cNvPr>
          <p:cNvGrpSpPr/>
          <p:nvPr userDrawn="1"/>
        </p:nvGrpSpPr>
        <p:grpSpPr>
          <a:xfrm>
            <a:off x="515936" y="512763"/>
            <a:ext cx="2144749" cy="508682"/>
            <a:chOff x="419100" y="2082800"/>
            <a:chExt cx="7770288" cy="1842923"/>
          </a:xfrm>
          <a:solidFill>
            <a:schemeClr val="bg1"/>
          </a:solidFill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0F346C8-75E7-EFD5-11A3-1FDB31BF24F1}"/>
                </a:ext>
              </a:extLst>
            </p:cNvPr>
            <p:cNvSpPr/>
            <p:nvPr/>
          </p:nvSpPr>
          <p:spPr>
            <a:xfrm>
              <a:off x="419100" y="2082800"/>
              <a:ext cx="4622752" cy="1842923"/>
            </a:xfrm>
            <a:custGeom>
              <a:avLst/>
              <a:gdLst>
                <a:gd name="connsiteX0" fmla="*/ 1288706 w 4622752"/>
                <a:gd name="connsiteY0" fmla="*/ 614937 h 1842923"/>
                <a:gd name="connsiteX1" fmla="*/ 1288706 w 4622752"/>
                <a:gd name="connsiteY1" fmla="*/ 1814398 h 1842923"/>
                <a:gd name="connsiteX2" fmla="*/ 1276447 w 4622752"/>
                <a:gd name="connsiteY2" fmla="*/ 1826642 h 1842923"/>
                <a:gd name="connsiteX3" fmla="*/ 1055860 w 4622752"/>
                <a:gd name="connsiteY3" fmla="*/ 1826642 h 1842923"/>
                <a:gd name="connsiteX4" fmla="*/ 1043601 w 4622752"/>
                <a:gd name="connsiteY4" fmla="*/ 1814398 h 1842923"/>
                <a:gd name="connsiteX5" fmla="*/ 1043601 w 4622752"/>
                <a:gd name="connsiteY5" fmla="*/ 985841 h 1842923"/>
                <a:gd name="connsiteX6" fmla="*/ 712687 w 4622752"/>
                <a:gd name="connsiteY6" fmla="*/ 1622661 h 1842923"/>
                <a:gd name="connsiteX7" fmla="*/ 574193 w 4622752"/>
                <a:gd name="connsiteY7" fmla="*/ 1622661 h 1842923"/>
                <a:gd name="connsiteX8" fmla="*/ 245039 w 4622752"/>
                <a:gd name="connsiteY8" fmla="*/ 985841 h 1842923"/>
                <a:gd name="connsiteX9" fmla="*/ 245039 w 4622752"/>
                <a:gd name="connsiteY9" fmla="*/ 1814398 h 1842923"/>
                <a:gd name="connsiteX10" fmla="*/ 232781 w 4622752"/>
                <a:gd name="connsiteY10" fmla="*/ 1826642 h 1842923"/>
                <a:gd name="connsiteX11" fmla="*/ 12258 w 4622752"/>
                <a:gd name="connsiteY11" fmla="*/ 1826642 h 1842923"/>
                <a:gd name="connsiteX12" fmla="*/ 0 w 4622752"/>
                <a:gd name="connsiteY12" fmla="*/ 1814398 h 1842923"/>
                <a:gd name="connsiteX13" fmla="*/ 0 w 4622752"/>
                <a:gd name="connsiteY13" fmla="*/ 614937 h 1842923"/>
                <a:gd name="connsiteX14" fmla="*/ 12258 w 4622752"/>
                <a:gd name="connsiteY14" fmla="*/ 602693 h 1842923"/>
                <a:gd name="connsiteX15" fmla="*/ 294269 w 4622752"/>
                <a:gd name="connsiteY15" fmla="*/ 602693 h 1842923"/>
                <a:gd name="connsiteX16" fmla="*/ 310635 w 4622752"/>
                <a:gd name="connsiteY16" fmla="*/ 612658 h 1842923"/>
                <a:gd name="connsiteX17" fmla="*/ 645266 w 4622752"/>
                <a:gd name="connsiteY17" fmla="*/ 1262309 h 1842923"/>
                <a:gd name="connsiteX18" fmla="*/ 981722 w 4622752"/>
                <a:gd name="connsiteY18" fmla="*/ 612593 h 1842923"/>
                <a:gd name="connsiteX19" fmla="*/ 998023 w 4622752"/>
                <a:gd name="connsiteY19" fmla="*/ 602693 h 1842923"/>
                <a:gd name="connsiteX20" fmla="*/ 1276512 w 4622752"/>
                <a:gd name="connsiteY20" fmla="*/ 602693 h 1842923"/>
                <a:gd name="connsiteX21" fmla="*/ 1288771 w 4622752"/>
                <a:gd name="connsiteY21" fmla="*/ 614937 h 1842923"/>
                <a:gd name="connsiteX22" fmla="*/ 4074446 w 4622752"/>
                <a:gd name="connsiteY22" fmla="*/ 833311 h 1842923"/>
                <a:gd name="connsiteX23" fmla="*/ 4074446 w 4622752"/>
                <a:gd name="connsiteY23" fmla="*/ 833311 h 1842923"/>
                <a:gd name="connsiteX24" fmla="*/ 4610494 w 4622752"/>
                <a:gd name="connsiteY24" fmla="*/ 833311 h 1842923"/>
                <a:gd name="connsiteX25" fmla="*/ 4622753 w 4622752"/>
                <a:gd name="connsiteY25" fmla="*/ 821067 h 1842923"/>
                <a:gd name="connsiteX26" fmla="*/ 4622753 w 4622752"/>
                <a:gd name="connsiteY26" fmla="*/ 614937 h 1842923"/>
                <a:gd name="connsiteX27" fmla="*/ 4610494 w 4622752"/>
                <a:gd name="connsiteY27" fmla="*/ 602693 h 1842923"/>
                <a:gd name="connsiteX28" fmla="*/ 4074446 w 4622752"/>
                <a:gd name="connsiteY28" fmla="*/ 602693 h 1842923"/>
                <a:gd name="connsiteX29" fmla="*/ 3771635 w 4622752"/>
                <a:gd name="connsiteY29" fmla="*/ 905147 h 1842923"/>
                <a:gd name="connsiteX30" fmla="*/ 3771635 w 4622752"/>
                <a:gd name="connsiteY30" fmla="*/ 905147 h 1842923"/>
                <a:gd name="connsiteX31" fmla="*/ 3771635 w 4622752"/>
                <a:gd name="connsiteY31" fmla="*/ 1524188 h 1842923"/>
                <a:gd name="connsiteX32" fmla="*/ 4074446 w 4622752"/>
                <a:gd name="connsiteY32" fmla="*/ 1826642 h 1842923"/>
                <a:gd name="connsiteX33" fmla="*/ 4610494 w 4622752"/>
                <a:gd name="connsiteY33" fmla="*/ 1826642 h 1842923"/>
                <a:gd name="connsiteX34" fmla="*/ 4622753 w 4622752"/>
                <a:gd name="connsiteY34" fmla="*/ 1814398 h 1842923"/>
                <a:gd name="connsiteX35" fmla="*/ 4622753 w 4622752"/>
                <a:gd name="connsiteY35" fmla="*/ 1608268 h 1842923"/>
                <a:gd name="connsiteX36" fmla="*/ 4610494 w 4622752"/>
                <a:gd name="connsiteY36" fmla="*/ 1596024 h 1842923"/>
                <a:gd name="connsiteX37" fmla="*/ 4074446 w 4622752"/>
                <a:gd name="connsiteY37" fmla="*/ 1596024 h 1842923"/>
                <a:gd name="connsiteX38" fmla="*/ 4016740 w 4622752"/>
                <a:gd name="connsiteY38" fmla="*/ 1538386 h 1842923"/>
                <a:gd name="connsiteX39" fmla="*/ 4016740 w 4622752"/>
                <a:gd name="connsiteY39" fmla="*/ 1326394 h 1842923"/>
                <a:gd name="connsiteX40" fmla="*/ 4552788 w 4622752"/>
                <a:gd name="connsiteY40" fmla="*/ 1326394 h 1842923"/>
                <a:gd name="connsiteX41" fmla="*/ 4565046 w 4622752"/>
                <a:gd name="connsiteY41" fmla="*/ 1314150 h 1842923"/>
                <a:gd name="connsiteX42" fmla="*/ 4565046 w 4622752"/>
                <a:gd name="connsiteY42" fmla="*/ 1108021 h 1842923"/>
                <a:gd name="connsiteX43" fmla="*/ 4552788 w 4622752"/>
                <a:gd name="connsiteY43" fmla="*/ 1095777 h 1842923"/>
                <a:gd name="connsiteX44" fmla="*/ 4016740 w 4622752"/>
                <a:gd name="connsiteY44" fmla="*/ 1095777 h 1842923"/>
                <a:gd name="connsiteX45" fmla="*/ 4016740 w 4622752"/>
                <a:gd name="connsiteY45" fmla="*/ 890884 h 1842923"/>
                <a:gd name="connsiteX46" fmla="*/ 4074446 w 4622752"/>
                <a:gd name="connsiteY46" fmla="*/ 833246 h 1842923"/>
                <a:gd name="connsiteX47" fmla="*/ 338543 w 4622752"/>
                <a:gd name="connsiteY47" fmla="*/ 94566 h 1842923"/>
                <a:gd name="connsiteX48" fmla="*/ 338543 w 4622752"/>
                <a:gd name="connsiteY48" fmla="*/ 12114 h 1842923"/>
                <a:gd name="connsiteX49" fmla="*/ 333978 w 4622752"/>
                <a:gd name="connsiteY49" fmla="*/ 7555 h 1842923"/>
                <a:gd name="connsiteX50" fmla="*/ 4564 w 4622752"/>
                <a:gd name="connsiteY50" fmla="*/ 7555 h 1842923"/>
                <a:gd name="connsiteX51" fmla="*/ 0 w 4622752"/>
                <a:gd name="connsiteY51" fmla="*/ 12114 h 1842923"/>
                <a:gd name="connsiteX52" fmla="*/ 0 w 4622752"/>
                <a:gd name="connsiteY52" fmla="*/ 94566 h 1842923"/>
                <a:gd name="connsiteX53" fmla="*/ 4564 w 4622752"/>
                <a:gd name="connsiteY53" fmla="*/ 99125 h 1842923"/>
                <a:gd name="connsiteX54" fmla="*/ 120563 w 4622752"/>
                <a:gd name="connsiteY54" fmla="*/ 99125 h 1842923"/>
                <a:gd name="connsiteX55" fmla="*/ 120563 w 4622752"/>
                <a:gd name="connsiteY55" fmla="*/ 435836 h 1842923"/>
                <a:gd name="connsiteX56" fmla="*/ 125128 w 4622752"/>
                <a:gd name="connsiteY56" fmla="*/ 440395 h 1842923"/>
                <a:gd name="connsiteX57" fmla="*/ 213285 w 4622752"/>
                <a:gd name="connsiteY57" fmla="*/ 440395 h 1842923"/>
                <a:gd name="connsiteX58" fmla="*/ 217849 w 4622752"/>
                <a:gd name="connsiteY58" fmla="*/ 435836 h 1842923"/>
                <a:gd name="connsiteX59" fmla="*/ 217849 w 4622752"/>
                <a:gd name="connsiteY59" fmla="*/ 99125 h 1842923"/>
                <a:gd name="connsiteX60" fmla="*/ 333848 w 4622752"/>
                <a:gd name="connsiteY60" fmla="*/ 99125 h 1842923"/>
                <a:gd name="connsiteX61" fmla="*/ 338412 w 4622752"/>
                <a:gd name="connsiteY61" fmla="*/ 94566 h 1842923"/>
                <a:gd name="connsiteX62" fmla="*/ 747181 w 4622752"/>
                <a:gd name="connsiteY62" fmla="*/ 7555 h 1842923"/>
                <a:gd name="connsiteX63" fmla="*/ 659024 w 4622752"/>
                <a:gd name="connsiteY63" fmla="*/ 7555 h 1842923"/>
                <a:gd name="connsiteX64" fmla="*/ 654460 w 4622752"/>
                <a:gd name="connsiteY64" fmla="*/ 12114 h 1842923"/>
                <a:gd name="connsiteX65" fmla="*/ 654460 w 4622752"/>
                <a:gd name="connsiteY65" fmla="*/ 176887 h 1842923"/>
                <a:gd name="connsiteX66" fmla="*/ 480493 w 4622752"/>
                <a:gd name="connsiteY66" fmla="*/ 176887 h 1842923"/>
                <a:gd name="connsiteX67" fmla="*/ 480493 w 4622752"/>
                <a:gd name="connsiteY67" fmla="*/ 12114 h 1842923"/>
                <a:gd name="connsiteX68" fmla="*/ 475929 w 4622752"/>
                <a:gd name="connsiteY68" fmla="*/ 7555 h 1842923"/>
                <a:gd name="connsiteX69" fmla="*/ 387772 w 4622752"/>
                <a:gd name="connsiteY69" fmla="*/ 7555 h 1842923"/>
                <a:gd name="connsiteX70" fmla="*/ 383208 w 4622752"/>
                <a:gd name="connsiteY70" fmla="*/ 12114 h 1842923"/>
                <a:gd name="connsiteX71" fmla="*/ 383208 w 4622752"/>
                <a:gd name="connsiteY71" fmla="*/ 435771 h 1842923"/>
                <a:gd name="connsiteX72" fmla="*/ 387772 w 4622752"/>
                <a:gd name="connsiteY72" fmla="*/ 440330 h 1842923"/>
                <a:gd name="connsiteX73" fmla="*/ 475929 w 4622752"/>
                <a:gd name="connsiteY73" fmla="*/ 440330 h 1842923"/>
                <a:gd name="connsiteX74" fmla="*/ 480493 w 4622752"/>
                <a:gd name="connsiteY74" fmla="*/ 435771 h 1842923"/>
                <a:gd name="connsiteX75" fmla="*/ 480493 w 4622752"/>
                <a:gd name="connsiteY75" fmla="*/ 268457 h 1842923"/>
                <a:gd name="connsiteX76" fmla="*/ 654460 w 4622752"/>
                <a:gd name="connsiteY76" fmla="*/ 268457 h 1842923"/>
                <a:gd name="connsiteX77" fmla="*/ 654460 w 4622752"/>
                <a:gd name="connsiteY77" fmla="*/ 435771 h 1842923"/>
                <a:gd name="connsiteX78" fmla="*/ 659024 w 4622752"/>
                <a:gd name="connsiteY78" fmla="*/ 440330 h 1842923"/>
                <a:gd name="connsiteX79" fmla="*/ 747181 w 4622752"/>
                <a:gd name="connsiteY79" fmla="*/ 440330 h 1842923"/>
                <a:gd name="connsiteX80" fmla="*/ 751745 w 4622752"/>
                <a:gd name="connsiteY80" fmla="*/ 435771 h 1842923"/>
                <a:gd name="connsiteX81" fmla="*/ 751745 w 4622752"/>
                <a:gd name="connsiteY81" fmla="*/ 12114 h 1842923"/>
                <a:gd name="connsiteX82" fmla="*/ 747181 w 4622752"/>
                <a:gd name="connsiteY82" fmla="*/ 7555 h 1842923"/>
                <a:gd name="connsiteX83" fmla="*/ 1029973 w 4622752"/>
                <a:gd name="connsiteY83" fmla="*/ 447950 h 1842923"/>
                <a:gd name="connsiteX84" fmla="*/ 1259233 w 4622752"/>
                <a:gd name="connsiteY84" fmla="*/ 223975 h 1842923"/>
                <a:gd name="connsiteX85" fmla="*/ 1029973 w 4622752"/>
                <a:gd name="connsiteY85" fmla="*/ 0 h 1842923"/>
                <a:gd name="connsiteX86" fmla="*/ 800714 w 4622752"/>
                <a:gd name="connsiteY86" fmla="*/ 223975 h 1842923"/>
                <a:gd name="connsiteX87" fmla="*/ 1029973 w 4622752"/>
                <a:gd name="connsiteY87" fmla="*/ 447950 h 1842923"/>
                <a:gd name="connsiteX88" fmla="*/ 1029973 w 4622752"/>
                <a:gd name="connsiteY88" fmla="*/ 354491 h 1842923"/>
                <a:gd name="connsiteX89" fmla="*/ 900607 w 4622752"/>
                <a:gd name="connsiteY89" fmla="*/ 224040 h 1842923"/>
                <a:gd name="connsiteX90" fmla="*/ 1029973 w 4622752"/>
                <a:gd name="connsiteY90" fmla="*/ 93589 h 1842923"/>
                <a:gd name="connsiteX91" fmla="*/ 1159340 w 4622752"/>
                <a:gd name="connsiteY91" fmla="*/ 224040 h 1842923"/>
                <a:gd name="connsiteX92" fmla="*/ 1029973 w 4622752"/>
                <a:gd name="connsiteY92" fmla="*/ 354491 h 1842923"/>
                <a:gd name="connsiteX93" fmla="*/ 1771481 w 4622752"/>
                <a:gd name="connsiteY93" fmla="*/ 7555 h 1842923"/>
                <a:gd name="connsiteX94" fmla="*/ 1662850 w 4622752"/>
                <a:gd name="connsiteY94" fmla="*/ 7555 h 1842923"/>
                <a:gd name="connsiteX95" fmla="*/ 1654765 w 4622752"/>
                <a:gd name="connsiteY95" fmla="*/ 12374 h 1842923"/>
                <a:gd name="connsiteX96" fmla="*/ 1542417 w 4622752"/>
                <a:gd name="connsiteY96" fmla="*/ 221435 h 1842923"/>
                <a:gd name="connsiteX97" fmla="*/ 1430722 w 4622752"/>
                <a:gd name="connsiteY97" fmla="*/ 12374 h 1842923"/>
                <a:gd name="connsiteX98" fmla="*/ 1422636 w 4622752"/>
                <a:gd name="connsiteY98" fmla="*/ 7555 h 1842923"/>
                <a:gd name="connsiteX99" fmla="*/ 1312114 w 4622752"/>
                <a:gd name="connsiteY99" fmla="*/ 7555 h 1842923"/>
                <a:gd name="connsiteX100" fmla="*/ 1307550 w 4622752"/>
                <a:gd name="connsiteY100" fmla="*/ 12114 h 1842923"/>
                <a:gd name="connsiteX101" fmla="*/ 1307550 w 4622752"/>
                <a:gd name="connsiteY101" fmla="*/ 435771 h 1842923"/>
                <a:gd name="connsiteX102" fmla="*/ 1312114 w 4622752"/>
                <a:gd name="connsiteY102" fmla="*/ 440330 h 1842923"/>
                <a:gd name="connsiteX103" fmla="*/ 1400271 w 4622752"/>
                <a:gd name="connsiteY103" fmla="*/ 440330 h 1842923"/>
                <a:gd name="connsiteX104" fmla="*/ 1404835 w 4622752"/>
                <a:gd name="connsiteY104" fmla="*/ 435771 h 1842923"/>
                <a:gd name="connsiteX105" fmla="*/ 1404835 w 4622752"/>
                <a:gd name="connsiteY105" fmla="*/ 162494 h 1842923"/>
                <a:gd name="connsiteX106" fmla="*/ 1514118 w 4622752"/>
                <a:gd name="connsiteY106" fmla="*/ 367647 h 1842923"/>
                <a:gd name="connsiteX107" fmla="*/ 1569412 w 4622752"/>
                <a:gd name="connsiteY107" fmla="*/ 367647 h 1842923"/>
                <a:gd name="connsiteX108" fmla="*/ 1678695 w 4622752"/>
                <a:gd name="connsiteY108" fmla="*/ 162494 h 1842923"/>
                <a:gd name="connsiteX109" fmla="*/ 1678695 w 4622752"/>
                <a:gd name="connsiteY109" fmla="*/ 435836 h 1842923"/>
                <a:gd name="connsiteX110" fmla="*/ 1683259 w 4622752"/>
                <a:gd name="connsiteY110" fmla="*/ 440395 h 1842923"/>
                <a:gd name="connsiteX111" fmla="*/ 1771416 w 4622752"/>
                <a:gd name="connsiteY111" fmla="*/ 440395 h 1842923"/>
                <a:gd name="connsiteX112" fmla="*/ 1775980 w 4622752"/>
                <a:gd name="connsiteY112" fmla="*/ 435836 h 1842923"/>
                <a:gd name="connsiteX113" fmla="*/ 1775980 w 4622752"/>
                <a:gd name="connsiteY113" fmla="*/ 12114 h 1842923"/>
                <a:gd name="connsiteX114" fmla="*/ 1771416 w 4622752"/>
                <a:gd name="connsiteY114" fmla="*/ 7555 h 1842923"/>
                <a:gd name="connsiteX115" fmla="*/ 2141909 w 4622752"/>
                <a:gd name="connsiteY115" fmla="*/ 434338 h 1842923"/>
                <a:gd name="connsiteX116" fmla="*/ 2150582 w 4622752"/>
                <a:gd name="connsiteY116" fmla="*/ 440460 h 1842923"/>
                <a:gd name="connsiteX117" fmla="*/ 2244281 w 4622752"/>
                <a:gd name="connsiteY117" fmla="*/ 440460 h 1842923"/>
                <a:gd name="connsiteX118" fmla="*/ 2248584 w 4622752"/>
                <a:gd name="connsiteY118" fmla="*/ 434273 h 1842923"/>
                <a:gd name="connsiteX119" fmla="*/ 2089745 w 4622752"/>
                <a:gd name="connsiteY119" fmla="*/ 13481 h 1842923"/>
                <a:gd name="connsiteX120" fmla="*/ 2081138 w 4622752"/>
                <a:gd name="connsiteY120" fmla="*/ 7555 h 1842923"/>
                <a:gd name="connsiteX121" fmla="*/ 1978897 w 4622752"/>
                <a:gd name="connsiteY121" fmla="*/ 7555 h 1842923"/>
                <a:gd name="connsiteX122" fmla="*/ 1970291 w 4622752"/>
                <a:gd name="connsiteY122" fmla="*/ 13481 h 1842923"/>
                <a:gd name="connsiteX123" fmla="*/ 1812169 w 4622752"/>
                <a:gd name="connsiteY123" fmla="*/ 434208 h 1842923"/>
                <a:gd name="connsiteX124" fmla="*/ 1816472 w 4622752"/>
                <a:gd name="connsiteY124" fmla="*/ 440395 h 1842923"/>
                <a:gd name="connsiteX125" fmla="*/ 1907629 w 4622752"/>
                <a:gd name="connsiteY125" fmla="*/ 440395 h 1842923"/>
                <a:gd name="connsiteX126" fmla="*/ 1916301 w 4622752"/>
                <a:gd name="connsiteY126" fmla="*/ 434273 h 1842923"/>
                <a:gd name="connsiteX127" fmla="*/ 1941144 w 4622752"/>
                <a:gd name="connsiteY127" fmla="*/ 364456 h 1842923"/>
                <a:gd name="connsiteX128" fmla="*/ 2117001 w 4622752"/>
                <a:gd name="connsiteY128" fmla="*/ 364456 h 1842923"/>
                <a:gd name="connsiteX129" fmla="*/ 2141844 w 4622752"/>
                <a:gd name="connsiteY129" fmla="*/ 434273 h 1842923"/>
                <a:gd name="connsiteX130" fmla="*/ 1972638 w 4622752"/>
                <a:gd name="connsiteY130" fmla="*/ 274840 h 1842923"/>
                <a:gd name="connsiteX131" fmla="*/ 2029170 w 4622752"/>
                <a:gd name="connsiteY131" fmla="*/ 114886 h 1842923"/>
                <a:gd name="connsiteX132" fmla="*/ 2085703 w 4622752"/>
                <a:gd name="connsiteY132" fmla="*/ 274840 h 1842923"/>
                <a:gd name="connsiteX133" fmla="*/ 1972638 w 4622752"/>
                <a:gd name="connsiteY133" fmla="*/ 274840 h 1842923"/>
                <a:gd name="connsiteX134" fmla="*/ 2248062 w 4622752"/>
                <a:gd name="connsiteY134" fmla="*/ 382952 h 1842923"/>
                <a:gd name="connsiteX135" fmla="*/ 2429005 w 4622752"/>
                <a:gd name="connsiteY135" fmla="*/ 448015 h 1842923"/>
                <a:gd name="connsiteX136" fmla="*/ 2600494 w 4622752"/>
                <a:gd name="connsiteY136" fmla="*/ 314372 h 1842923"/>
                <a:gd name="connsiteX137" fmla="*/ 2440938 w 4622752"/>
                <a:gd name="connsiteY137" fmla="*/ 175129 h 1842923"/>
                <a:gd name="connsiteX138" fmla="*/ 2361779 w 4622752"/>
                <a:gd name="connsiteY138" fmla="*/ 125567 h 1842923"/>
                <a:gd name="connsiteX139" fmla="*/ 2428354 w 4622752"/>
                <a:gd name="connsiteY139" fmla="*/ 86685 h 1842923"/>
                <a:gd name="connsiteX140" fmla="*/ 2533007 w 4622752"/>
                <a:gd name="connsiteY140" fmla="*/ 123808 h 1842923"/>
                <a:gd name="connsiteX141" fmla="*/ 2539853 w 4622752"/>
                <a:gd name="connsiteY141" fmla="*/ 122766 h 1842923"/>
                <a:gd name="connsiteX142" fmla="*/ 2580215 w 4622752"/>
                <a:gd name="connsiteY142" fmla="*/ 56661 h 1842923"/>
                <a:gd name="connsiteX143" fmla="*/ 2579433 w 4622752"/>
                <a:gd name="connsiteY143" fmla="*/ 50800 h 1842923"/>
                <a:gd name="connsiteX144" fmla="*/ 2428940 w 4622752"/>
                <a:gd name="connsiteY144" fmla="*/ 65 h 1842923"/>
                <a:gd name="connsiteX145" fmla="*/ 2261886 w 4622752"/>
                <a:gd name="connsiteY145" fmla="*/ 129279 h 1842923"/>
                <a:gd name="connsiteX146" fmla="*/ 2413226 w 4622752"/>
                <a:gd name="connsiteY146" fmla="*/ 267285 h 1842923"/>
                <a:gd name="connsiteX147" fmla="*/ 2500535 w 4622752"/>
                <a:gd name="connsiteY147" fmla="*/ 318736 h 1842923"/>
                <a:gd name="connsiteX148" fmla="*/ 2428288 w 4622752"/>
                <a:gd name="connsiteY148" fmla="*/ 361395 h 1842923"/>
                <a:gd name="connsiteX149" fmla="*/ 2298987 w 4622752"/>
                <a:gd name="connsiteY149" fmla="*/ 309618 h 1842923"/>
                <a:gd name="connsiteX150" fmla="*/ 2292271 w 4622752"/>
                <a:gd name="connsiteY150" fmla="*/ 310465 h 1842923"/>
                <a:gd name="connsiteX151" fmla="*/ 2247215 w 4622752"/>
                <a:gd name="connsiteY151" fmla="*/ 376830 h 1842923"/>
                <a:gd name="connsiteX152" fmla="*/ 2247997 w 4622752"/>
                <a:gd name="connsiteY152" fmla="*/ 382952 h 1842923"/>
                <a:gd name="connsiteX153" fmla="*/ 3700367 w 4622752"/>
                <a:gd name="connsiteY153" fmla="*/ 1826707 h 1842923"/>
                <a:gd name="connsiteX154" fmla="*/ 3465695 w 4622752"/>
                <a:gd name="connsiteY154" fmla="*/ 1826707 h 1842923"/>
                <a:gd name="connsiteX155" fmla="*/ 3450111 w 4622752"/>
                <a:gd name="connsiteY155" fmla="*/ 1818045 h 1842923"/>
                <a:gd name="connsiteX156" fmla="*/ 3207876 w 4622752"/>
                <a:gd name="connsiteY156" fmla="*/ 1428841 h 1842923"/>
                <a:gd name="connsiteX157" fmla="*/ 2968053 w 4622752"/>
                <a:gd name="connsiteY157" fmla="*/ 1427733 h 1842923"/>
                <a:gd name="connsiteX158" fmla="*/ 2968053 w 4622752"/>
                <a:gd name="connsiteY158" fmla="*/ 1814463 h 1842923"/>
                <a:gd name="connsiteX159" fmla="*/ 2955794 w 4622752"/>
                <a:gd name="connsiteY159" fmla="*/ 1826707 h 1842923"/>
                <a:gd name="connsiteX160" fmla="*/ 2735207 w 4622752"/>
                <a:gd name="connsiteY160" fmla="*/ 1826707 h 1842923"/>
                <a:gd name="connsiteX161" fmla="*/ 2722948 w 4622752"/>
                <a:gd name="connsiteY161" fmla="*/ 1814463 h 1842923"/>
                <a:gd name="connsiteX162" fmla="*/ 2722948 w 4622752"/>
                <a:gd name="connsiteY162" fmla="*/ 614937 h 1842923"/>
                <a:gd name="connsiteX163" fmla="*/ 2735207 w 4622752"/>
                <a:gd name="connsiteY163" fmla="*/ 602693 h 1842923"/>
                <a:gd name="connsiteX164" fmla="*/ 3268712 w 4622752"/>
                <a:gd name="connsiteY164" fmla="*/ 602693 h 1842923"/>
                <a:gd name="connsiteX165" fmla="*/ 3690195 w 4622752"/>
                <a:gd name="connsiteY165" fmla="*/ 1009547 h 1842923"/>
                <a:gd name="connsiteX166" fmla="*/ 3450437 w 4622752"/>
                <a:gd name="connsiteY166" fmla="*/ 1389634 h 1842923"/>
                <a:gd name="connsiteX167" fmla="*/ 3710799 w 4622752"/>
                <a:gd name="connsiteY167" fmla="*/ 1807950 h 1842923"/>
                <a:gd name="connsiteX168" fmla="*/ 3700367 w 4622752"/>
                <a:gd name="connsiteY168" fmla="*/ 1826642 h 1842923"/>
                <a:gd name="connsiteX169" fmla="*/ 3459370 w 4622752"/>
                <a:gd name="connsiteY169" fmla="*/ 1015279 h 1842923"/>
                <a:gd name="connsiteX170" fmla="*/ 3277253 w 4622752"/>
                <a:gd name="connsiteY170" fmla="*/ 833376 h 1842923"/>
                <a:gd name="connsiteX171" fmla="*/ 2968053 w 4622752"/>
                <a:gd name="connsiteY171" fmla="*/ 833376 h 1842923"/>
                <a:gd name="connsiteX172" fmla="*/ 2968053 w 4622752"/>
                <a:gd name="connsiteY172" fmla="*/ 1197051 h 1842923"/>
                <a:gd name="connsiteX173" fmla="*/ 2968053 w 4622752"/>
                <a:gd name="connsiteY173" fmla="*/ 1197051 h 1842923"/>
                <a:gd name="connsiteX174" fmla="*/ 3277253 w 4622752"/>
                <a:gd name="connsiteY174" fmla="*/ 1197116 h 1842923"/>
                <a:gd name="connsiteX175" fmla="*/ 3459370 w 4622752"/>
                <a:gd name="connsiteY175" fmla="*/ 1015213 h 1842923"/>
                <a:gd name="connsiteX176" fmla="*/ 1617859 w 4622752"/>
                <a:gd name="connsiteY176" fmla="*/ 1301320 h 1842923"/>
                <a:gd name="connsiteX177" fmla="*/ 1608274 w 4622752"/>
                <a:gd name="connsiteY177" fmla="*/ 1214765 h 1842923"/>
                <a:gd name="connsiteX178" fmla="*/ 2005827 w 4622752"/>
                <a:gd name="connsiteY178" fmla="*/ 817681 h 1842923"/>
                <a:gd name="connsiteX179" fmla="*/ 2403380 w 4622752"/>
                <a:gd name="connsiteY179" fmla="*/ 1214765 h 1842923"/>
                <a:gd name="connsiteX180" fmla="*/ 2393795 w 4622752"/>
                <a:gd name="connsiteY180" fmla="*/ 1301320 h 1842923"/>
                <a:gd name="connsiteX181" fmla="*/ 2628727 w 4622752"/>
                <a:gd name="connsiteY181" fmla="*/ 1301320 h 1842923"/>
                <a:gd name="connsiteX182" fmla="*/ 2634726 w 4622752"/>
                <a:gd name="connsiteY182" fmla="*/ 1214765 h 1842923"/>
                <a:gd name="connsiteX183" fmla="*/ 2005827 w 4622752"/>
                <a:gd name="connsiteY183" fmla="*/ 586607 h 1842923"/>
                <a:gd name="connsiteX184" fmla="*/ 1376928 w 4622752"/>
                <a:gd name="connsiteY184" fmla="*/ 1214765 h 1842923"/>
                <a:gd name="connsiteX185" fmla="*/ 1382926 w 4622752"/>
                <a:gd name="connsiteY185" fmla="*/ 1301320 h 1842923"/>
                <a:gd name="connsiteX186" fmla="*/ 1617859 w 4622752"/>
                <a:gd name="connsiteY186" fmla="*/ 1301320 h 1842923"/>
                <a:gd name="connsiteX187" fmla="*/ 1433069 w 4622752"/>
                <a:gd name="connsiteY187" fmla="*/ 1474430 h 1842923"/>
                <a:gd name="connsiteX188" fmla="*/ 2005892 w 4622752"/>
                <a:gd name="connsiteY188" fmla="*/ 1842924 h 1842923"/>
                <a:gd name="connsiteX189" fmla="*/ 2578716 w 4622752"/>
                <a:gd name="connsiteY189" fmla="*/ 1474430 h 1842923"/>
                <a:gd name="connsiteX190" fmla="*/ 1433069 w 4622752"/>
                <a:gd name="connsiteY190" fmla="*/ 1474430 h 184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622752" h="1842923">
                  <a:moveTo>
                    <a:pt x="1288706" y="614937"/>
                  </a:moveTo>
                  <a:lnTo>
                    <a:pt x="1288706" y="1814398"/>
                  </a:lnTo>
                  <a:cubicBezTo>
                    <a:pt x="1288706" y="1821171"/>
                    <a:pt x="1283229" y="1826642"/>
                    <a:pt x="1276447" y="1826642"/>
                  </a:cubicBezTo>
                  <a:lnTo>
                    <a:pt x="1055860" y="1826642"/>
                  </a:lnTo>
                  <a:cubicBezTo>
                    <a:pt x="1049078" y="1826642"/>
                    <a:pt x="1043601" y="1821171"/>
                    <a:pt x="1043601" y="1814398"/>
                  </a:cubicBezTo>
                  <a:lnTo>
                    <a:pt x="1043601" y="985841"/>
                  </a:lnTo>
                  <a:lnTo>
                    <a:pt x="712687" y="1622661"/>
                  </a:lnTo>
                  <a:lnTo>
                    <a:pt x="574193" y="1622661"/>
                  </a:lnTo>
                  <a:lnTo>
                    <a:pt x="245039" y="985841"/>
                  </a:lnTo>
                  <a:lnTo>
                    <a:pt x="245039" y="1814398"/>
                  </a:lnTo>
                  <a:cubicBezTo>
                    <a:pt x="245039" y="1821171"/>
                    <a:pt x="239562" y="1826642"/>
                    <a:pt x="232781" y="1826642"/>
                  </a:cubicBezTo>
                  <a:lnTo>
                    <a:pt x="12258" y="1826642"/>
                  </a:lnTo>
                  <a:cubicBezTo>
                    <a:pt x="5477" y="1826642"/>
                    <a:pt x="0" y="1821171"/>
                    <a:pt x="0" y="1814398"/>
                  </a:cubicBezTo>
                  <a:lnTo>
                    <a:pt x="0" y="614937"/>
                  </a:lnTo>
                  <a:cubicBezTo>
                    <a:pt x="0" y="608164"/>
                    <a:pt x="5477" y="602693"/>
                    <a:pt x="12258" y="602693"/>
                  </a:cubicBezTo>
                  <a:lnTo>
                    <a:pt x="294269" y="602693"/>
                  </a:lnTo>
                  <a:cubicBezTo>
                    <a:pt x="301181" y="602693"/>
                    <a:pt x="307440" y="606536"/>
                    <a:pt x="310635" y="612658"/>
                  </a:cubicBezTo>
                  <a:lnTo>
                    <a:pt x="645266" y="1262309"/>
                  </a:lnTo>
                  <a:lnTo>
                    <a:pt x="981722" y="612593"/>
                  </a:lnTo>
                  <a:cubicBezTo>
                    <a:pt x="984852" y="606471"/>
                    <a:pt x="991177" y="602693"/>
                    <a:pt x="998023" y="602693"/>
                  </a:cubicBezTo>
                  <a:lnTo>
                    <a:pt x="1276512" y="602693"/>
                  </a:lnTo>
                  <a:cubicBezTo>
                    <a:pt x="1283294" y="602693"/>
                    <a:pt x="1288771" y="608164"/>
                    <a:pt x="1288771" y="614937"/>
                  </a:cubicBezTo>
                  <a:close/>
                  <a:moveTo>
                    <a:pt x="4074446" y="833311"/>
                  </a:moveTo>
                  <a:lnTo>
                    <a:pt x="4074446" y="833311"/>
                  </a:lnTo>
                  <a:cubicBezTo>
                    <a:pt x="4074446" y="833311"/>
                    <a:pt x="4610494" y="833311"/>
                    <a:pt x="4610494" y="833311"/>
                  </a:cubicBezTo>
                  <a:cubicBezTo>
                    <a:pt x="4617275" y="833311"/>
                    <a:pt x="4622753" y="827841"/>
                    <a:pt x="4622753" y="821067"/>
                  </a:cubicBezTo>
                  <a:lnTo>
                    <a:pt x="4622753" y="614937"/>
                  </a:lnTo>
                  <a:cubicBezTo>
                    <a:pt x="4622753" y="608164"/>
                    <a:pt x="4617275" y="602693"/>
                    <a:pt x="4610494" y="602693"/>
                  </a:cubicBezTo>
                  <a:lnTo>
                    <a:pt x="4074446" y="602693"/>
                  </a:lnTo>
                  <a:cubicBezTo>
                    <a:pt x="3907196" y="602693"/>
                    <a:pt x="3771635" y="738094"/>
                    <a:pt x="3771635" y="905147"/>
                  </a:cubicBezTo>
                  <a:lnTo>
                    <a:pt x="3771635" y="905147"/>
                  </a:lnTo>
                  <a:lnTo>
                    <a:pt x="3771635" y="1524188"/>
                  </a:lnTo>
                  <a:cubicBezTo>
                    <a:pt x="3771635" y="1691241"/>
                    <a:pt x="3907196" y="1826642"/>
                    <a:pt x="4074446" y="1826642"/>
                  </a:cubicBezTo>
                  <a:lnTo>
                    <a:pt x="4610494" y="1826642"/>
                  </a:lnTo>
                  <a:cubicBezTo>
                    <a:pt x="4617275" y="1826642"/>
                    <a:pt x="4622753" y="1821171"/>
                    <a:pt x="4622753" y="1814398"/>
                  </a:cubicBezTo>
                  <a:lnTo>
                    <a:pt x="4622753" y="1608268"/>
                  </a:lnTo>
                  <a:cubicBezTo>
                    <a:pt x="4622753" y="1601495"/>
                    <a:pt x="4617275" y="1596024"/>
                    <a:pt x="4610494" y="1596024"/>
                  </a:cubicBezTo>
                  <a:lnTo>
                    <a:pt x="4074446" y="1596024"/>
                  </a:lnTo>
                  <a:cubicBezTo>
                    <a:pt x="4042561" y="1596024"/>
                    <a:pt x="4016740" y="1570233"/>
                    <a:pt x="4016740" y="1538386"/>
                  </a:cubicBezTo>
                  <a:lnTo>
                    <a:pt x="4016740" y="1326394"/>
                  </a:lnTo>
                  <a:lnTo>
                    <a:pt x="4552788" y="1326394"/>
                  </a:lnTo>
                  <a:cubicBezTo>
                    <a:pt x="4559569" y="1326394"/>
                    <a:pt x="4565046" y="1320924"/>
                    <a:pt x="4565046" y="1314150"/>
                  </a:cubicBezTo>
                  <a:lnTo>
                    <a:pt x="4565046" y="1108021"/>
                  </a:lnTo>
                  <a:cubicBezTo>
                    <a:pt x="4565046" y="1101247"/>
                    <a:pt x="4559569" y="1095777"/>
                    <a:pt x="4552788" y="1095777"/>
                  </a:cubicBezTo>
                  <a:lnTo>
                    <a:pt x="4016740" y="1095777"/>
                  </a:lnTo>
                  <a:lnTo>
                    <a:pt x="4016740" y="890884"/>
                  </a:lnTo>
                  <a:cubicBezTo>
                    <a:pt x="4016740" y="859037"/>
                    <a:pt x="4042561" y="833246"/>
                    <a:pt x="4074446" y="833246"/>
                  </a:cubicBezTo>
                  <a:close/>
                  <a:moveTo>
                    <a:pt x="338543" y="94566"/>
                  </a:moveTo>
                  <a:lnTo>
                    <a:pt x="338543" y="12114"/>
                  </a:lnTo>
                  <a:cubicBezTo>
                    <a:pt x="338543" y="9574"/>
                    <a:pt x="336521" y="7555"/>
                    <a:pt x="333978" y="7555"/>
                  </a:cubicBezTo>
                  <a:lnTo>
                    <a:pt x="4564" y="7555"/>
                  </a:lnTo>
                  <a:cubicBezTo>
                    <a:pt x="2021" y="7555"/>
                    <a:pt x="0" y="9574"/>
                    <a:pt x="0" y="12114"/>
                  </a:cubicBezTo>
                  <a:lnTo>
                    <a:pt x="0" y="94566"/>
                  </a:lnTo>
                  <a:cubicBezTo>
                    <a:pt x="0" y="97106"/>
                    <a:pt x="2021" y="99125"/>
                    <a:pt x="4564" y="99125"/>
                  </a:cubicBezTo>
                  <a:lnTo>
                    <a:pt x="120563" y="99125"/>
                  </a:lnTo>
                  <a:lnTo>
                    <a:pt x="120563" y="435836"/>
                  </a:lnTo>
                  <a:cubicBezTo>
                    <a:pt x="120563" y="438376"/>
                    <a:pt x="122585" y="440395"/>
                    <a:pt x="125128" y="440395"/>
                  </a:cubicBezTo>
                  <a:lnTo>
                    <a:pt x="213285" y="440395"/>
                  </a:lnTo>
                  <a:cubicBezTo>
                    <a:pt x="215828" y="440395"/>
                    <a:pt x="217849" y="438376"/>
                    <a:pt x="217849" y="435836"/>
                  </a:cubicBezTo>
                  <a:lnTo>
                    <a:pt x="217849" y="99125"/>
                  </a:lnTo>
                  <a:lnTo>
                    <a:pt x="333848" y="99125"/>
                  </a:lnTo>
                  <a:cubicBezTo>
                    <a:pt x="336391" y="99125"/>
                    <a:pt x="338412" y="97106"/>
                    <a:pt x="338412" y="94566"/>
                  </a:cubicBezTo>
                  <a:close/>
                  <a:moveTo>
                    <a:pt x="747181" y="7555"/>
                  </a:moveTo>
                  <a:lnTo>
                    <a:pt x="659024" y="7555"/>
                  </a:lnTo>
                  <a:cubicBezTo>
                    <a:pt x="656481" y="7555"/>
                    <a:pt x="654460" y="9574"/>
                    <a:pt x="654460" y="12114"/>
                  </a:cubicBezTo>
                  <a:lnTo>
                    <a:pt x="654460" y="176887"/>
                  </a:lnTo>
                  <a:lnTo>
                    <a:pt x="480493" y="176887"/>
                  </a:lnTo>
                  <a:lnTo>
                    <a:pt x="480493" y="12114"/>
                  </a:lnTo>
                  <a:cubicBezTo>
                    <a:pt x="480493" y="9574"/>
                    <a:pt x="478472" y="7555"/>
                    <a:pt x="475929" y="7555"/>
                  </a:cubicBezTo>
                  <a:lnTo>
                    <a:pt x="387772" y="7555"/>
                  </a:lnTo>
                  <a:cubicBezTo>
                    <a:pt x="385229" y="7555"/>
                    <a:pt x="383208" y="9574"/>
                    <a:pt x="383208" y="12114"/>
                  </a:cubicBezTo>
                  <a:lnTo>
                    <a:pt x="383208" y="435771"/>
                  </a:lnTo>
                  <a:cubicBezTo>
                    <a:pt x="383208" y="438311"/>
                    <a:pt x="385229" y="440330"/>
                    <a:pt x="387772" y="440330"/>
                  </a:cubicBezTo>
                  <a:lnTo>
                    <a:pt x="475929" y="440330"/>
                  </a:lnTo>
                  <a:cubicBezTo>
                    <a:pt x="478472" y="440330"/>
                    <a:pt x="480493" y="438311"/>
                    <a:pt x="480493" y="435771"/>
                  </a:cubicBezTo>
                  <a:lnTo>
                    <a:pt x="480493" y="268457"/>
                  </a:lnTo>
                  <a:lnTo>
                    <a:pt x="654460" y="268457"/>
                  </a:lnTo>
                  <a:lnTo>
                    <a:pt x="654460" y="435771"/>
                  </a:lnTo>
                  <a:cubicBezTo>
                    <a:pt x="654460" y="438311"/>
                    <a:pt x="656481" y="440330"/>
                    <a:pt x="659024" y="440330"/>
                  </a:cubicBezTo>
                  <a:lnTo>
                    <a:pt x="747181" y="440330"/>
                  </a:lnTo>
                  <a:cubicBezTo>
                    <a:pt x="749724" y="440330"/>
                    <a:pt x="751745" y="438311"/>
                    <a:pt x="751745" y="435771"/>
                  </a:cubicBezTo>
                  <a:lnTo>
                    <a:pt x="751745" y="12114"/>
                  </a:lnTo>
                  <a:cubicBezTo>
                    <a:pt x="751745" y="9574"/>
                    <a:pt x="749724" y="7555"/>
                    <a:pt x="747181" y="7555"/>
                  </a:cubicBezTo>
                  <a:close/>
                  <a:moveTo>
                    <a:pt x="1029973" y="447950"/>
                  </a:moveTo>
                  <a:cubicBezTo>
                    <a:pt x="1159992" y="447950"/>
                    <a:pt x="1259233" y="351365"/>
                    <a:pt x="1259233" y="223975"/>
                  </a:cubicBezTo>
                  <a:cubicBezTo>
                    <a:pt x="1259233" y="96585"/>
                    <a:pt x="1159992" y="0"/>
                    <a:pt x="1029973" y="0"/>
                  </a:cubicBezTo>
                  <a:cubicBezTo>
                    <a:pt x="899955" y="0"/>
                    <a:pt x="800714" y="96585"/>
                    <a:pt x="800714" y="223975"/>
                  </a:cubicBezTo>
                  <a:cubicBezTo>
                    <a:pt x="800714" y="351365"/>
                    <a:pt x="899303" y="447950"/>
                    <a:pt x="1029973" y="447950"/>
                  </a:cubicBezTo>
                  <a:close/>
                  <a:moveTo>
                    <a:pt x="1029973" y="354491"/>
                  </a:moveTo>
                  <a:cubicBezTo>
                    <a:pt x="956488" y="354491"/>
                    <a:pt x="900607" y="298676"/>
                    <a:pt x="900607" y="224040"/>
                  </a:cubicBezTo>
                  <a:cubicBezTo>
                    <a:pt x="900607" y="149403"/>
                    <a:pt x="956488" y="93589"/>
                    <a:pt x="1029973" y="93589"/>
                  </a:cubicBezTo>
                  <a:cubicBezTo>
                    <a:pt x="1103459" y="93589"/>
                    <a:pt x="1159340" y="149403"/>
                    <a:pt x="1159340" y="224040"/>
                  </a:cubicBezTo>
                  <a:cubicBezTo>
                    <a:pt x="1159340" y="298676"/>
                    <a:pt x="1103459" y="354491"/>
                    <a:pt x="1029973" y="354491"/>
                  </a:cubicBezTo>
                  <a:close/>
                  <a:moveTo>
                    <a:pt x="1771481" y="7555"/>
                  </a:moveTo>
                  <a:lnTo>
                    <a:pt x="1662850" y="7555"/>
                  </a:lnTo>
                  <a:cubicBezTo>
                    <a:pt x="1659460" y="7555"/>
                    <a:pt x="1656395" y="9378"/>
                    <a:pt x="1654765" y="12374"/>
                  </a:cubicBezTo>
                  <a:lnTo>
                    <a:pt x="1542417" y="221435"/>
                  </a:lnTo>
                  <a:lnTo>
                    <a:pt x="1430722" y="12374"/>
                  </a:lnTo>
                  <a:cubicBezTo>
                    <a:pt x="1429157" y="9378"/>
                    <a:pt x="1426027" y="7555"/>
                    <a:pt x="1422636" y="7555"/>
                  </a:cubicBezTo>
                  <a:lnTo>
                    <a:pt x="1312114" y="7555"/>
                  </a:lnTo>
                  <a:cubicBezTo>
                    <a:pt x="1309571" y="7555"/>
                    <a:pt x="1307550" y="9574"/>
                    <a:pt x="1307550" y="12114"/>
                  </a:cubicBezTo>
                  <a:lnTo>
                    <a:pt x="1307550" y="435771"/>
                  </a:lnTo>
                  <a:cubicBezTo>
                    <a:pt x="1307550" y="438311"/>
                    <a:pt x="1309571" y="440330"/>
                    <a:pt x="1312114" y="440330"/>
                  </a:cubicBezTo>
                  <a:lnTo>
                    <a:pt x="1400271" y="440330"/>
                  </a:lnTo>
                  <a:cubicBezTo>
                    <a:pt x="1402814" y="440330"/>
                    <a:pt x="1404835" y="438311"/>
                    <a:pt x="1404835" y="435771"/>
                  </a:cubicBezTo>
                  <a:lnTo>
                    <a:pt x="1404835" y="162494"/>
                  </a:lnTo>
                  <a:lnTo>
                    <a:pt x="1514118" y="367647"/>
                  </a:lnTo>
                  <a:lnTo>
                    <a:pt x="1569412" y="367647"/>
                  </a:lnTo>
                  <a:lnTo>
                    <a:pt x="1678695" y="162494"/>
                  </a:lnTo>
                  <a:lnTo>
                    <a:pt x="1678695" y="435836"/>
                  </a:lnTo>
                  <a:cubicBezTo>
                    <a:pt x="1678695" y="438376"/>
                    <a:pt x="1680716" y="440395"/>
                    <a:pt x="1683259" y="440395"/>
                  </a:cubicBezTo>
                  <a:lnTo>
                    <a:pt x="1771416" y="440395"/>
                  </a:lnTo>
                  <a:cubicBezTo>
                    <a:pt x="1773959" y="440395"/>
                    <a:pt x="1775980" y="438376"/>
                    <a:pt x="1775980" y="435836"/>
                  </a:cubicBezTo>
                  <a:lnTo>
                    <a:pt x="1775980" y="12114"/>
                  </a:lnTo>
                  <a:cubicBezTo>
                    <a:pt x="1775980" y="9574"/>
                    <a:pt x="1773959" y="7555"/>
                    <a:pt x="1771416" y="7555"/>
                  </a:cubicBezTo>
                  <a:close/>
                  <a:moveTo>
                    <a:pt x="2141909" y="434338"/>
                  </a:moveTo>
                  <a:cubicBezTo>
                    <a:pt x="2143213" y="437985"/>
                    <a:pt x="2146669" y="440460"/>
                    <a:pt x="2150582" y="440460"/>
                  </a:cubicBezTo>
                  <a:lnTo>
                    <a:pt x="2244281" y="440460"/>
                  </a:lnTo>
                  <a:cubicBezTo>
                    <a:pt x="2247476" y="440460"/>
                    <a:pt x="2249693" y="437269"/>
                    <a:pt x="2248584" y="434273"/>
                  </a:cubicBezTo>
                  <a:lnTo>
                    <a:pt x="2089745" y="13481"/>
                  </a:lnTo>
                  <a:cubicBezTo>
                    <a:pt x="2088376" y="9899"/>
                    <a:pt x="2084986" y="7555"/>
                    <a:pt x="2081138" y="7555"/>
                  </a:cubicBezTo>
                  <a:lnTo>
                    <a:pt x="1978897" y="7555"/>
                  </a:lnTo>
                  <a:cubicBezTo>
                    <a:pt x="1975050" y="7555"/>
                    <a:pt x="1971660" y="9899"/>
                    <a:pt x="1970291" y="13481"/>
                  </a:cubicBezTo>
                  <a:lnTo>
                    <a:pt x="1812169" y="434208"/>
                  </a:lnTo>
                  <a:cubicBezTo>
                    <a:pt x="1811061" y="437203"/>
                    <a:pt x="1813277" y="440395"/>
                    <a:pt x="1816472" y="440395"/>
                  </a:cubicBezTo>
                  <a:lnTo>
                    <a:pt x="1907629" y="440395"/>
                  </a:lnTo>
                  <a:cubicBezTo>
                    <a:pt x="1911541" y="440395"/>
                    <a:pt x="1914997" y="437985"/>
                    <a:pt x="1916301" y="434273"/>
                  </a:cubicBezTo>
                  <a:lnTo>
                    <a:pt x="1941144" y="364456"/>
                  </a:lnTo>
                  <a:lnTo>
                    <a:pt x="2117001" y="364456"/>
                  </a:lnTo>
                  <a:lnTo>
                    <a:pt x="2141844" y="434273"/>
                  </a:lnTo>
                  <a:close/>
                  <a:moveTo>
                    <a:pt x="1972638" y="274840"/>
                  </a:moveTo>
                  <a:lnTo>
                    <a:pt x="2029170" y="114886"/>
                  </a:lnTo>
                  <a:lnTo>
                    <a:pt x="2085703" y="274840"/>
                  </a:lnTo>
                  <a:lnTo>
                    <a:pt x="1972638" y="274840"/>
                  </a:lnTo>
                  <a:close/>
                  <a:moveTo>
                    <a:pt x="2248062" y="382952"/>
                  </a:moveTo>
                  <a:cubicBezTo>
                    <a:pt x="2293380" y="422224"/>
                    <a:pt x="2363344" y="448015"/>
                    <a:pt x="2429005" y="448015"/>
                  </a:cubicBezTo>
                  <a:cubicBezTo>
                    <a:pt x="2525704" y="448015"/>
                    <a:pt x="2600494" y="394089"/>
                    <a:pt x="2600494" y="314372"/>
                  </a:cubicBezTo>
                  <a:cubicBezTo>
                    <a:pt x="2600494" y="213359"/>
                    <a:pt x="2479278" y="183270"/>
                    <a:pt x="2440938" y="175129"/>
                  </a:cubicBezTo>
                  <a:cubicBezTo>
                    <a:pt x="2401359" y="166988"/>
                    <a:pt x="2361779" y="153832"/>
                    <a:pt x="2361779" y="125567"/>
                  </a:cubicBezTo>
                  <a:cubicBezTo>
                    <a:pt x="2361779" y="102967"/>
                    <a:pt x="2389426" y="86685"/>
                    <a:pt x="2428354" y="86685"/>
                  </a:cubicBezTo>
                  <a:cubicBezTo>
                    <a:pt x="2467281" y="86685"/>
                    <a:pt x="2507512" y="101925"/>
                    <a:pt x="2533007" y="123808"/>
                  </a:cubicBezTo>
                  <a:cubicBezTo>
                    <a:pt x="2535159" y="125632"/>
                    <a:pt x="2538354" y="125241"/>
                    <a:pt x="2539853" y="122766"/>
                  </a:cubicBezTo>
                  <a:lnTo>
                    <a:pt x="2580215" y="56661"/>
                  </a:lnTo>
                  <a:cubicBezTo>
                    <a:pt x="2581389" y="54773"/>
                    <a:pt x="2581063" y="52298"/>
                    <a:pt x="2579433" y="50800"/>
                  </a:cubicBezTo>
                  <a:cubicBezTo>
                    <a:pt x="2547091" y="21362"/>
                    <a:pt x="2493623" y="65"/>
                    <a:pt x="2428940" y="65"/>
                  </a:cubicBezTo>
                  <a:cubicBezTo>
                    <a:pt x="2329047" y="65"/>
                    <a:pt x="2261886" y="51516"/>
                    <a:pt x="2261886" y="129279"/>
                  </a:cubicBezTo>
                  <a:cubicBezTo>
                    <a:pt x="2261886" y="207042"/>
                    <a:pt x="2326569" y="246574"/>
                    <a:pt x="2413226" y="267285"/>
                  </a:cubicBezTo>
                  <a:cubicBezTo>
                    <a:pt x="2459065" y="278552"/>
                    <a:pt x="2500535" y="288582"/>
                    <a:pt x="2500535" y="318736"/>
                  </a:cubicBezTo>
                  <a:cubicBezTo>
                    <a:pt x="2500535" y="344461"/>
                    <a:pt x="2467281" y="361395"/>
                    <a:pt x="2428288" y="361395"/>
                  </a:cubicBezTo>
                  <a:cubicBezTo>
                    <a:pt x="2384080" y="361395"/>
                    <a:pt x="2334002" y="340358"/>
                    <a:pt x="2298987" y="309618"/>
                  </a:cubicBezTo>
                  <a:cubicBezTo>
                    <a:pt x="2296901" y="307794"/>
                    <a:pt x="2293836" y="308185"/>
                    <a:pt x="2292271" y="310465"/>
                  </a:cubicBezTo>
                  <a:lnTo>
                    <a:pt x="2247215" y="376830"/>
                  </a:lnTo>
                  <a:cubicBezTo>
                    <a:pt x="2245911" y="378784"/>
                    <a:pt x="2246172" y="381389"/>
                    <a:pt x="2247997" y="382952"/>
                  </a:cubicBezTo>
                  <a:close/>
                  <a:moveTo>
                    <a:pt x="3700367" y="1826707"/>
                  </a:moveTo>
                  <a:lnTo>
                    <a:pt x="3465695" y="1826707"/>
                  </a:lnTo>
                  <a:cubicBezTo>
                    <a:pt x="3459370" y="1826707"/>
                    <a:pt x="3453437" y="1823451"/>
                    <a:pt x="3450111" y="1818045"/>
                  </a:cubicBezTo>
                  <a:lnTo>
                    <a:pt x="3207876" y="1428841"/>
                  </a:lnTo>
                  <a:lnTo>
                    <a:pt x="2968053" y="1427733"/>
                  </a:lnTo>
                  <a:lnTo>
                    <a:pt x="2968053" y="1814463"/>
                  </a:lnTo>
                  <a:cubicBezTo>
                    <a:pt x="2968053" y="1821236"/>
                    <a:pt x="2962576" y="1826707"/>
                    <a:pt x="2955794" y="1826707"/>
                  </a:cubicBezTo>
                  <a:lnTo>
                    <a:pt x="2735207" y="1826707"/>
                  </a:lnTo>
                  <a:cubicBezTo>
                    <a:pt x="2728426" y="1826707"/>
                    <a:pt x="2722948" y="1821236"/>
                    <a:pt x="2722948" y="1814463"/>
                  </a:cubicBezTo>
                  <a:lnTo>
                    <a:pt x="2722948" y="614937"/>
                  </a:lnTo>
                  <a:cubicBezTo>
                    <a:pt x="2722948" y="608164"/>
                    <a:pt x="2728426" y="602693"/>
                    <a:pt x="2735207" y="602693"/>
                  </a:cubicBezTo>
                  <a:lnTo>
                    <a:pt x="3268712" y="602693"/>
                  </a:lnTo>
                  <a:cubicBezTo>
                    <a:pt x="3496015" y="602693"/>
                    <a:pt x="3687195" y="782512"/>
                    <a:pt x="3690195" y="1009547"/>
                  </a:cubicBezTo>
                  <a:cubicBezTo>
                    <a:pt x="3692412" y="1177968"/>
                    <a:pt x="3593561" y="1323464"/>
                    <a:pt x="3450437" y="1389634"/>
                  </a:cubicBezTo>
                  <a:lnTo>
                    <a:pt x="3710799" y="1807950"/>
                  </a:lnTo>
                  <a:cubicBezTo>
                    <a:pt x="3715885" y="1816091"/>
                    <a:pt x="3710017" y="1826642"/>
                    <a:pt x="3700367" y="1826642"/>
                  </a:cubicBezTo>
                  <a:close/>
                  <a:moveTo>
                    <a:pt x="3459370" y="1015279"/>
                  </a:moveTo>
                  <a:cubicBezTo>
                    <a:pt x="3459370" y="914851"/>
                    <a:pt x="3377864" y="833376"/>
                    <a:pt x="3277253" y="833376"/>
                  </a:cubicBezTo>
                  <a:lnTo>
                    <a:pt x="2968053" y="833376"/>
                  </a:lnTo>
                  <a:lnTo>
                    <a:pt x="2968053" y="1197051"/>
                  </a:lnTo>
                  <a:lnTo>
                    <a:pt x="2968053" y="1197051"/>
                  </a:lnTo>
                  <a:cubicBezTo>
                    <a:pt x="2968053" y="1197051"/>
                    <a:pt x="3277253" y="1197116"/>
                    <a:pt x="3277253" y="1197116"/>
                  </a:cubicBezTo>
                  <a:cubicBezTo>
                    <a:pt x="3377799" y="1197116"/>
                    <a:pt x="3459370" y="1115706"/>
                    <a:pt x="3459370" y="1015213"/>
                  </a:cubicBezTo>
                  <a:close/>
                  <a:moveTo>
                    <a:pt x="1617859" y="1301320"/>
                  </a:moveTo>
                  <a:cubicBezTo>
                    <a:pt x="1611665" y="1273445"/>
                    <a:pt x="1608274" y="1244529"/>
                    <a:pt x="1608274" y="1214765"/>
                  </a:cubicBezTo>
                  <a:cubicBezTo>
                    <a:pt x="1608274" y="995415"/>
                    <a:pt x="1786283" y="817681"/>
                    <a:pt x="2005827" y="817681"/>
                  </a:cubicBezTo>
                  <a:cubicBezTo>
                    <a:pt x="2225371" y="817681"/>
                    <a:pt x="2403380" y="995480"/>
                    <a:pt x="2403380" y="1214765"/>
                  </a:cubicBezTo>
                  <a:cubicBezTo>
                    <a:pt x="2403380" y="1244529"/>
                    <a:pt x="2399989" y="1273445"/>
                    <a:pt x="2393795" y="1301320"/>
                  </a:cubicBezTo>
                  <a:lnTo>
                    <a:pt x="2628727" y="1301320"/>
                  </a:lnTo>
                  <a:cubicBezTo>
                    <a:pt x="2632640" y="1273055"/>
                    <a:pt x="2634726" y="1244138"/>
                    <a:pt x="2634726" y="1214765"/>
                  </a:cubicBezTo>
                  <a:cubicBezTo>
                    <a:pt x="2634726" y="867829"/>
                    <a:pt x="2353173" y="586607"/>
                    <a:pt x="2005827" y="586607"/>
                  </a:cubicBezTo>
                  <a:cubicBezTo>
                    <a:pt x="1658482" y="586607"/>
                    <a:pt x="1376928" y="867829"/>
                    <a:pt x="1376928" y="1214765"/>
                  </a:cubicBezTo>
                  <a:cubicBezTo>
                    <a:pt x="1376928" y="1244138"/>
                    <a:pt x="1379014" y="1272990"/>
                    <a:pt x="1382926" y="1301320"/>
                  </a:cubicBezTo>
                  <a:lnTo>
                    <a:pt x="1617859" y="1301320"/>
                  </a:lnTo>
                  <a:close/>
                  <a:moveTo>
                    <a:pt x="1433069" y="1474430"/>
                  </a:moveTo>
                  <a:cubicBezTo>
                    <a:pt x="1531984" y="1691762"/>
                    <a:pt x="1751268" y="1842924"/>
                    <a:pt x="2005892" y="1842924"/>
                  </a:cubicBezTo>
                  <a:cubicBezTo>
                    <a:pt x="2260517" y="1842924"/>
                    <a:pt x="2479800" y="1691762"/>
                    <a:pt x="2578716" y="1474430"/>
                  </a:cubicBezTo>
                  <a:lnTo>
                    <a:pt x="1433069" y="1474430"/>
                  </a:ln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DBE9E14-4424-E241-FDF8-85AA09573C18}"/>
                </a:ext>
              </a:extLst>
            </p:cNvPr>
            <p:cNvSpPr/>
            <p:nvPr/>
          </p:nvSpPr>
          <p:spPr>
            <a:xfrm>
              <a:off x="5813131" y="2685493"/>
              <a:ext cx="2376256" cy="1224078"/>
            </a:xfrm>
            <a:custGeom>
              <a:avLst/>
              <a:gdLst>
                <a:gd name="connsiteX0" fmla="*/ 16850 w 2376256"/>
                <a:gd name="connsiteY0" fmla="*/ 171547 h 1224078"/>
                <a:gd name="connsiteX1" fmla="*/ 16850 w 2376256"/>
                <a:gd name="connsiteY1" fmla="*/ 7555 h 1224078"/>
                <a:gd name="connsiteX2" fmla="*/ 19654 w 2376256"/>
                <a:gd name="connsiteY2" fmla="*/ 4754 h 1224078"/>
                <a:gd name="connsiteX3" fmla="*/ 64189 w 2376256"/>
                <a:gd name="connsiteY3" fmla="*/ 4754 h 1224078"/>
                <a:gd name="connsiteX4" fmla="*/ 66993 w 2376256"/>
                <a:gd name="connsiteY4" fmla="*/ 7555 h 1224078"/>
                <a:gd name="connsiteX5" fmla="*/ 66993 w 2376256"/>
                <a:gd name="connsiteY5" fmla="*/ 166402 h 1224078"/>
                <a:gd name="connsiteX6" fmla="*/ 133371 w 2376256"/>
                <a:gd name="connsiteY6" fmla="*/ 240257 h 1224078"/>
                <a:gd name="connsiteX7" fmla="*/ 199358 w 2376256"/>
                <a:gd name="connsiteY7" fmla="*/ 166402 h 1224078"/>
                <a:gd name="connsiteX8" fmla="*/ 199358 w 2376256"/>
                <a:gd name="connsiteY8" fmla="*/ 7555 h 1224078"/>
                <a:gd name="connsiteX9" fmla="*/ 202162 w 2376256"/>
                <a:gd name="connsiteY9" fmla="*/ 4754 h 1224078"/>
                <a:gd name="connsiteX10" fmla="*/ 247088 w 2376256"/>
                <a:gd name="connsiteY10" fmla="*/ 4754 h 1224078"/>
                <a:gd name="connsiteX11" fmla="*/ 249892 w 2376256"/>
                <a:gd name="connsiteY11" fmla="*/ 7555 h 1224078"/>
                <a:gd name="connsiteX12" fmla="*/ 249892 w 2376256"/>
                <a:gd name="connsiteY12" fmla="*/ 171547 h 1224078"/>
                <a:gd name="connsiteX13" fmla="*/ 133371 w 2376256"/>
                <a:gd name="connsiteY13" fmla="*/ 287540 h 1224078"/>
                <a:gd name="connsiteX14" fmla="*/ 16850 w 2376256"/>
                <a:gd name="connsiteY14" fmla="*/ 171547 h 1224078"/>
                <a:gd name="connsiteX15" fmla="*/ 315814 w 2376256"/>
                <a:gd name="connsiteY15" fmla="*/ 4754 h 1224078"/>
                <a:gd name="connsiteX16" fmla="*/ 362892 w 2376256"/>
                <a:gd name="connsiteY16" fmla="*/ 4754 h 1224078"/>
                <a:gd name="connsiteX17" fmla="*/ 365174 w 2376256"/>
                <a:gd name="connsiteY17" fmla="*/ 5927 h 1224078"/>
                <a:gd name="connsiteX18" fmla="*/ 503082 w 2376256"/>
                <a:gd name="connsiteY18" fmla="*/ 200529 h 1224078"/>
                <a:gd name="connsiteX19" fmla="*/ 503082 w 2376256"/>
                <a:gd name="connsiteY19" fmla="*/ 7490 h 1224078"/>
                <a:gd name="connsiteX20" fmla="*/ 505885 w 2376256"/>
                <a:gd name="connsiteY20" fmla="*/ 4689 h 1224078"/>
                <a:gd name="connsiteX21" fmla="*/ 550420 w 2376256"/>
                <a:gd name="connsiteY21" fmla="*/ 4689 h 1224078"/>
                <a:gd name="connsiteX22" fmla="*/ 553224 w 2376256"/>
                <a:gd name="connsiteY22" fmla="*/ 7490 h 1224078"/>
                <a:gd name="connsiteX23" fmla="*/ 553224 w 2376256"/>
                <a:gd name="connsiteY23" fmla="*/ 279920 h 1224078"/>
                <a:gd name="connsiteX24" fmla="*/ 550420 w 2376256"/>
                <a:gd name="connsiteY24" fmla="*/ 282720 h 1224078"/>
                <a:gd name="connsiteX25" fmla="*/ 503342 w 2376256"/>
                <a:gd name="connsiteY25" fmla="*/ 282720 h 1224078"/>
                <a:gd name="connsiteX26" fmla="*/ 501060 w 2376256"/>
                <a:gd name="connsiteY26" fmla="*/ 281548 h 1224078"/>
                <a:gd name="connsiteX27" fmla="*/ 363152 w 2376256"/>
                <a:gd name="connsiteY27" fmla="*/ 86555 h 1224078"/>
                <a:gd name="connsiteX28" fmla="*/ 363152 w 2376256"/>
                <a:gd name="connsiteY28" fmla="*/ 279985 h 1224078"/>
                <a:gd name="connsiteX29" fmla="*/ 360349 w 2376256"/>
                <a:gd name="connsiteY29" fmla="*/ 282785 h 1224078"/>
                <a:gd name="connsiteX30" fmla="*/ 315814 w 2376256"/>
                <a:gd name="connsiteY30" fmla="*/ 282785 h 1224078"/>
                <a:gd name="connsiteX31" fmla="*/ 313010 w 2376256"/>
                <a:gd name="connsiteY31" fmla="*/ 279985 h 1224078"/>
                <a:gd name="connsiteX32" fmla="*/ 313010 w 2376256"/>
                <a:gd name="connsiteY32" fmla="*/ 7555 h 1224078"/>
                <a:gd name="connsiteX33" fmla="*/ 315814 w 2376256"/>
                <a:gd name="connsiteY33" fmla="*/ 4754 h 1224078"/>
                <a:gd name="connsiteX34" fmla="*/ 622732 w 2376256"/>
                <a:gd name="connsiteY34" fmla="*/ 4754 h 1224078"/>
                <a:gd name="connsiteX35" fmla="*/ 667267 w 2376256"/>
                <a:gd name="connsiteY35" fmla="*/ 4754 h 1224078"/>
                <a:gd name="connsiteX36" fmla="*/ 670071 w 2376256"/>
                <a:gd name="connsiteY36" fmla="*/ 7555 h 1224078"/>
                <a:gd name="connsiteX37" fmla="*/ 670071 w 2376256"/>
                <a:gd name="connsiteY37" fmla="*/ 279985 h 1224078"/>
                <a:gd name="connsiteX38" fmla="*/ 667267 w 2376256"/>
                <a:gd name="connsiteY38" fmla="*/ 282785 h 1224078"/>
                <a:gd name="connsiteX39" fmla="*/ 622732 w 2376256"/>
                <a:gd name="connsiteY39" fmla="*/ 282785 h 1224078"/>
                <a:gd name="connsiteX40" fmla="*/ 619928 w 2376256"/>
                <a:gd name="connsiteY40" fmla="*/ 279985 h 1224078"/>
                <a:gd name="connsiteX41" fmla="*/ 619928 w 2376256"/>
                <a:gd name="connsiteY41" fmla="*/ 7555 h 1224078"/>
                <a:gd name="connsiteX42" fmla="*/ 622732 w 2376256"/>
                <a:gd name="connsiteY42" fmla="*/ 4754 h 1224078"/>
                <a:gd name="connsiteX43" fmla="*/ 711867 w 2376256"/>
                <a:gd name="connsiteY43" fmla="*/ 4754 h 1224078"/>
                <a:gd name="connsiteX44" fmla="*/ 759206 w 2376256"/>
                <a:gd name="connsiteY44" fmla="*/ 4754 h 1224078"/>
                <a:gd name="connsiteX45" fmla="*/ 761814 w 2376256"/>
                <a:gd name="connsiteY45" fmla="*/ 6578 h 1224078"/>
                <a:gd name="connsiteX46" fmla="*/ 841885 w 2376256"/>
                <a:gd name="connsiteY46" fmla="*/ 223193 h 1224078"/>
                <a:gd name="connsiteX47" fmla="*/ 922348 w 2376256"/>
                <a:gd name="connsiteY47" fmla="*/ 6578 h 1224078"/>
                <a:gd name="connsiteX48" fmla="*/ 924956 w 2376256"/>
                <a:gd name="connsiteY48" fmla="*/ 4754 h 1224078"/>
                <a:gd name="connsiteX49" fmla="*/ 972295 w 2376256"/>
                <a:gd name="connsiteY49" fmla="*/ 4754 h 1224078"/>
                <a:gd name="connsiteX50" fmla="*/ 974903 w 2376256"/>
                <a:gd name="connsiteY50" fmla="*/ 8532 h 1224078"/>
                <a:gd name="connsiteX51" fmla="*/ 871227 w 2376256"/>
                <a:gd name="connsiteY51" fmla="*/ 280962 h 1224078"/>
                <a:gd name="connsiteX52" fmla="*/ 868619 w 2376256"/>
                <a:gd name="connsiteY52" fmla="*/ 282720 h 1224078"/>
                <a:gd name="connsiteX53" fmla="*/ 815608 w 2376256"/>
                <a:gd name="connsiteY53" fmla="*/ 282720 h 1224078"/>
                <a:gd name="connsiteX54" fmla="*/ 812999 w 2376256"/>
                <a:gd name="connsiteY54" fmla="*/ 280962 h 1224078"/>
                <a:gd name="connsiteX55" fmla="*/ 709324 w 2376256"/>
                <a:gd name="connsiteY55" fmla="*/ 8532 h 1224078"/>
                <a:gd name="connsiteX56" fmla="*/ 711932 w 2376256"/>
                <a:gd name="connsiteY56" fmla="*/ 4754 h 1224078"/>
                <a:gd name="connsiteX57" fmla="*/ 1016764 w 2376256"/>
                <a:gd name="connsiteY57" fmla="*/ 4754 h 1224078"/>
                <a:gd name="connsiteX58" fmla="*/ 1206445 w 2376256"/>
                <a:gd name="connsiteY58" fmla="*/ 4754 h 1224078"/>
                <a:gd name="connsiteX59" fmla="*/ 1209249 w 2376256"/>
                <a:gd name="connsiteY59" fmla="*/ 7555 h 1224078"/>
                <a:gd name="connsiteX60" fmla="*/ 1209249 w 2376256"/>
                <a:gd name="connsiteY60" fmla="*/ 48455 h 1224078"/>
                <a:gd name="connsiteX61" fmla="*/ 1206445 w 2376256"/>
                <a:gd name="connsiteY61" fmla="*/ 51256 h 1224078"/>
                <a:gd name="connsiteX62" fmla="*/ 1064103 w 2376256"/>
                <a:gd name="connsiteY62" fmla="*/ 51256 h 1224078"/>
                <a:gd name="connsiteX63" fmla="*/ 1064103 w 2376256"/>
                <a:gd name="connsiteY63" fmla="*/ 115602 h 1224078"/>
                <a:gd name="connsiteX64" fmla="*/ 1187796 w 2376256"/>
                <a:gd name="connsiteY64" fmla="*/ 115602 h 1224078"/>
                <a:gd name="connsiteX65" fmla="*/ 1190600 w 2376256"/>
                <a:gd name="connsiteY65" fmla="*/ 118402 h 1224078"/>
                <a:gd name="connsiteX66" fmla="*/ 1190600 w 2376256"/>
                <a:gd name="connsiteY66" fmla="*/ 158912 h 1224078"/>
                <a:gd name="connsiteX67" fmla="*/ 1187796 w 2376256"/>
                <a:gd name="connsiteY67" fmla="*/ 161713 h 1224078"/>
                <a:gd name="connsiteX68" fmla="*/ 1064103 w 2376256"/>
                <a:gd name="connsiteY68" fmla="*/ 161713 h 1224078"/>
                <a:gd name="connsiteX69" fmla="*/ 1064103 w 2376256"/>
                <a:gd name="connsiteY69" fmla="*/ 236349 h 1224078"/>
                <a:gd name="connsiteX70" fmla="*/ 1206445 w 2376256"/>
                <a:gd name="connsiteY70" fmla="*/ 236349 h 1224078"/>
                <a:gd name="connsiteX71" fmla="*/ 1209249 w 2376256"/>
                <a:gd name="connsiteY71" fmla="*/ 239150 h 1224078"/>
                <a:gd name="connsiteX72" fmla="*/ 1209249 w 2376256"/>
                <a:gd name="connsiteY72" fmla="*/ 280050 h 1224078"/>
                <a:gd name="connsiteX73" fmla="*/ 1206445 w 2376256"/>
                <a:gd name="connsiteY73" fmla="*/ 282850 h 1224078"/>
                <a:gd name="connsiteX74" fmla="*/ 1016764 w 2376256"/>
                <a:gd name="connsiteY74" fmla="*/ 282850 h 1224078"/>
                <a:gd name="connsiteX75" fmla="*/ 1013960 w 2376256"/>
                <a:gd name="connsiteY75" fmla="*/ 280050 h 1224078"/>
                <a:gd name="connsiteX76" fmla="*/ 1013960 w 2376256"/>
                <a:gd name="connsiteY76" fmla="*/ 7620 h 1224078"/>
                <a:gd name="connsiteX77" fmla="*/ 1016764 w 2376256"/>
                <a:gd name="connsiteY77" fmla="*/ 4819 h 1224078"/>
                <a:gd name="connsiteX78" fmla="*/ 1266042 w 2376256"/>
                <a:gd name="connsiteY78" fmla="*/ 7555 h 1224078"/>
                <a:gd name="connsiteX79" fmla="*/ 1268846 w 2376256"/>
                <a:gd name="connsiteY79" fmla="*/ 4754 h 1224078"/>
                <a:gd name="connsiteX80" fmla="*/ 1381780 w 2376256"/>
                <a:gd name="connsiteY80" fmla="*/ 4754 h 1224078"/>
                <a:gd name="connsiteX81" fmla="*/ 1479587 w 2376256"/>
                <a:gd name="connsiteY81" fmla="*/ 92547 h 1224078"/>
                <a:gd name="connsiteX82" fmla="*/ 1411579 w 2376256"/>
                <a:gd name="connsiteY82" fmla="*/ 176757 h 1224078"/>
                <a:gd name="connsiteX83" fmla="*/ 1488520 w 2376256"/>
                <a:gd name="connsiteY83" fmla="*/ 278357 h 1224078"/>
                <a:gd name="connsiteX84" fmla="*/ 1486303 w 2376256"/>
                <a:gd name="connsiteY84" fmla="*/ 282785 h 1224078"/>
                <a:gd name="connsiteX85" fmla="*/ 1432445 w 2376256"/>
                <a:gd name="connsiteY85" fmla="*/ 282785 h 1224078"/>
                <a:gd name="connsiteX86" fmla="*/ 1430227 w 2376256"/>
                <a:gd name="connsiteY86" fmla="*/ 281678 h 1224078"/>
                <a:gd name="connsiteX87" fmla="*/ 1355111 w 2376256"/>
                <a:gd name="connsiteY87" fmla="*/ 179948 h 1224078"/>
                <a:gd name="connsiteX88" fmla="*/ 1316119 w 2376256"/>
                <a:gd name="connsiteY88" fmla="*/ 179948 h 1224078"/>
                <a:gd name="connsiteX89" fmla="*/ 1316119 w 2376256"/>
                <a:gd name="connsiteY89" fmla="*/ 280050 h 1224078"/>
                <a:gd name="connsiteX90" fmla="*/ 1313315 w 2376256"/>
                <a:gd name="connsiteY90" fmla="*/ 282850 h 1224078"/>
                <a:gd name="connsiteX91" fmla="*/ 1268781 w 2376256"/>
                <a:gd name="connsiteY91" fmla="*/ 282850 h 1224078"/>
                <a:gd name="connsiteX92" fmla="*/ 1265977 w 2376256"/>
                <a:gd name="connsiteY92" fmla="*/ 280050 h 1224078"/>
                <a:gd name="connsiteX93" fmla="*/ 1265977 w 2376256"/>
                <a:gd name="connsiteY93" fmla="*/ 7620 h 1224078"/>
                <a:gd name="connsiteX94" fmla="*/ 1376955 w 2376256"/>
                <a:gd name="connsiteY94" fmla="*/ 133447 h 1224078"/>
                <a:gd name="connsiteX95" fmla="*/ 1427880 w 2376256"/>
                <a:gd name="connsiteY95" fmla="*/ 92547 h 1224078"/>
                <a:gd name="connsiteX96" fmla="*/ 1376955 w 2376256"/>
                <a:gd name="connsiteY96" fmla="*/ 51646 h 1224078"/>
                <a:gd name="connsiteX97" fmla="*/ 1316119 w 2376256"/>
                <a:gd name="connsiteY97" fmla="*/ 51646 h 1224078"/>
                <a:gd name="connsiteX98" fmla="*/ 1316119 w 2376256"/>
                <a:gd name="connsiteY98" fmla="*/ 133447 h 1224078"/>
                <a:gd name="connsiteX99" fmla="*/ 1376955 w 2376256"/>
                <a:gd name="connsiteY99" fmla="*/ 133447 h 1224078"/>
                <a:gd name="connsiteX100" fmla="*/ 1521319 w 2376256"/>
                <a:gd name="connsiteY100" fmla="*/ 248398 h 1224078"/>
                <a:gd name="connsiteX101" fmla="*/ 1547139 w 2376256"/>
                <a:gd name="connsiteY101" fmla="*/ 213489 h 1224078"/>
                <a:gd name="connsiteX102" fmla="*/ 1550986 w 2376256"/>
                <a:gd name="connsiteY102" fmla="*/ 212903 h 1224078"/>
                <a:gd name="connsiteX103" fmla="*/ 1631058 w 2376256"/>
                <a:gd name="connsiteY103" fmla="*/ 241820 h 1224078"/>
                <a:gd name="connsiteX104" fmla="*/ 1683939 w 2376256"/>
                <a:gd name="connsiteY104" fmla="*/ 204111 h 1224078"/>
                <a:gd name="connsiteX105" fmla="*/ 1642208 w 2376256"/>
                <a:gd name="connsiteY105" fmla="*/ 167965 h 1224078"/>
                <a:gd name="connsiteX106" fmla="*/ 1593304 w 2376256"/>
                <a:gd name="connsiteY106" fmla="*/ 156437 h 1224078"/>
                <a:gd name="connsiteX107" fmla="*/ 1524904 w 2376256"/>
                <a:gd name="connsiteY107" fmla="*/ 83364 h 1224078"/>
                <a:gd name="connsiteX108" fmla="*/ 1627080 w 2376256"/>
                <a:gd name="connsiteY108" fmla="*/ 0 h 1224078"/>
                <a:gd name="connsiteX109" fmla="*/ 1726843 w 2376256"/>
                <a:gd name="connsiteY109" fmla="*/ 36993 h 1224078"/>
                <a:gd name="connsiteX110" fmla="*/ 1726974 w 2376256"/>
                <a:gd name="connsiteY110" fmla="*/ 40965 h 1224078"/>
                <a:gd name="connsiteX111" fmla="*/ 1698088 w 2376256"/>
                <a:gd name="connsiteY111" fmla="*/ 71901 h 1224078"/>
                <a:gd name="connsiteX112" fmla="*/ 1694241 w 2376256"/>
                <a:gd name="connsiteY112" fmla="*/ 72031 h 1224078"/>
                <a:gd name="connsiteX113" fmla="*/ 1626298 w 2376256"/>
                <a:gd name="connsiteY113" fmla="*/ 45264 h 1224078"/>
                <a:gd name="connsiteX114" fmla="*/ 1575373 w 2376256"/>
                <a:gd name="connsiteY114" fmla="*/ 80238 h 1224078"/>
                <a:gd name="connsiteX115" fmla="*/ 1617886 w 2376256"/>
                <a:gd name="connsiteY115" fmla="*/ 114365 h 1224078"/>
                <a:gd name="connsiteX116" fmla="*/ 1666790 w 2376256"/>
                <a:gd name="connsiteY116" fmla="*/ 125892 h 1224078"/>
                <a:gd name="connsiteX117" fmla="*/ 1734799 w 2376256"/>
                <a:gd name="connsiteY117" fmla="*/ 200529 h 1224078"/>
                <a:gd name="connsiteX118" fmla="*/ 1629428 w 2376256"/>
                <a:gd name="connsiteY118" fmla="*/ 287474 h 1224078"/>
                <a:gd name="connsiteX119" fmla="*/ 1521840 w 2376256"/>
                <a:gd name="connsiteY119" fmla="*/ 252240 h 1224078"/>
                <a:gd name="connsiteX120" fmla="*/ 1521319 w 2376256"/>
                <a:gd name="connsiteY120" fmla="*/ 248333 h 1224078"/>
                <a:gd name="connsiteX121" fmla="*/ 1783702 w 2376256"/>
                <a:gd name="connsiteY121" fmla="*/ 4754 h 1224078"/>
                <a:gd name="connsiteX122" fmla="*/ 1828237 w 2376256"/>
                <a:gd name="connsiteY122" fmla="*/ 4754 h 1224078"/>
                <a:gd name="connsiteX123" fmla="*/ 1831041 w 2376256"/>
                <a:gd name="connsiteY123" fmla="*/ 7555 h 1224078"/>
                <a:gd name="connsiteX124" fmla="*/ 1831041 w 2376256"/>
                <a:gd name="connsiteY124" fmla="*/ 279985 h 1224078"/>
                <a:gd name="connsiteX125" fmla="*/ 1828237 w 2376256"/>
                <a:gd name="connsiteY125" fmla="*/ 282785 h 1224078"/>
                <a:gd name="connsiteX126" fmla="*/ 1783702 w 2376256"/>
                <a:gd name="connsiteY126" fmla="*/ 282785 h 1224078"/>
                <a:gd name="connsiteX127" fmla="*/ 1780898 w 2376256"/>
                <a:gd name="connsiteY127" fmla="*/ 279985 h 1224078"/>
                <a:gd name="connsiteX128" fmla="*/ 1780898 w 2376256"/>
                <a:gd name="connsiteY128" fmla="*/ 7555 h 1224078"/>
                <a:gd name="connsiteX129" fmla="*/ 1783702 w 2376256"/>
                <a:gd name="connsiteY129" fmla="*/ 4754 h 1224078"/>
                <a:gd name="connsiteX130" fmla="*/ 1961450 w 2376256"/>
                <a:gd name="connsiteY130" fmla="*/ 51646 h 1224078"/>
                <a:gd name="connsiteX131" fmla="*/ 1875966 w 2376256"/>
                <a:gd name="connsiteY131" fmla="*/ 51646 h 1224078"/>
                <a:gd name="connsiteX132" fmla="*/ 1873163 w 2376256"/>
                <a:gd name="connsiteY132" fmla="*/ 48846 h 1224078"/>
                <a:gd name="connsiteX133" fmla="*/ 1873163 w 2376256"/>
                <a:gd name="connsiteY133" fmla="*/ 7555 h 1224078"/>
                <a:gd name="connsiteX134" fmla="*/ 1875966 w 2376256"/>
                <a:gd name="connsiteY134" fmla="*/ 4754 h 1224078"/>
                <a:gd name="connsiteX135" fmla="*/ 2097467 w 2376256"/>
                <a:gd name="connsiteY135" fmla="*/ 4754 h 1224078"/>
                <a:gd name="connsiteX136" fmla="*/ 2100271 w 2376256"/>
                <a:gd name="connsiteY136" fmla="*/ 7555 h 1224078"/>
                <a:gd name="connsiteX137" fmla="*/ 2100271 w 2376256"/>
                <a:gd name="connsiteY137" fmla="*/ 48846 h 1224078"/>
                <a:gd name="connsiteX138" fmla="*/ 2097467 w 2376256"/>
                <a:gd name="connsiteY138" fmla="*/ 51646 h 1224078"/>
                <a:gd name="connsiteX139" fmla="*/ 2011984 w 2376256"/>
                <a:gd name="connsiteY139" fmla="*/ 51646 h 1224078"/>
                <a:gd name="connsiteX140" fmla="*/ 2011984 w 2376256"/>
                <a:gd name="connsiteY140" fmla="*/ 279985 h 1224078"/>
                <a:gd name="connsiteX141" fmla="*/ 2009180 w 2376256"/>
                <a:gd name="connsiteY141" fmla="*/ 282785 h 1224078"/>
                <a:gd name="connsiteX142" fmla="*/ 1964254 w 2376256"/>
                <a:gd name="connsiteY142" fmla="*/ 282785 h 1224078"/>
                <a:gd name="connsiteX143" fmla="*/ 1961450 w 2376256"/>
                <a:gd name="connsiteY143" fmla="*/ 279985 h 1224078"/>
                <a:gd name="connsiteX144" fmla="*/ 1961450 w 2376256"/>
                <a:gd name="connsiteY144" fmla="*/ 51646 h 1224078"/>
                <a:gd name="connsiteX145" fmla="*/ 2225464 w 2376256"/>
                <a:gd name="connsiteY145" fmla="*/ 173566 h 1224078"/>
                <a:gd name="connsiteX146" fmla="*/ 2125440 w 2376256"/>
                <a:gd name="connsiteY146" fmla="*/ 8988 h 1224078"/>
                <a:gd name="connsiteX147" fmla="*/ 2127787 w 2376256"/>
                <a:gd name="connsiteY147" fmla="*/ 4754 h 1224078"/>
                <a:gd name="connsiteX148" fmla="*/ 2177734 w 2376256"/>
                <a:gd name="connsiteY148" fmla="*/ 4754 h 1224078"/>
                <a:gd name="connsiteX149" fmla="*/ 2180081 w 2376256"/>
                <a:gd name="connsiteY149" fmla="*/ 6122 h 1224078"/>
                <a:gd name="connsiteX150" fmla="*/ 2250828 w 2376256"/>
                <a:gd name="connsiteY150" fmla="*/ 123548 h 1224078"/>
                <a:gd name="connsiteX151" fmla="*/ 2321184 w 2376256"/>
                <a:gd name="connsiteY151" fmla="*/ 6187 h 1224078"/>
                <a:gd name="connsiteX152" fmla="*/ 2323531 w 2376256"/>
                <a:gd name="connsiteY152" fmla="*/ 4819 h 1224078"/>
                <a:gd name="connsiteX153" fmla="*/ 2373478 w 2376256"/>
                <a:gd name="connsiteY153" fmla="*/ 4819 h 1224078"/>
                <a:gd name="connsiteX154" fmla="*/ 2375826 w 2376256"/>
                <a:gd name="connsiteY154" fmla="*/ 9053 h 1224078"/>
                <a:gd name="connsiteX155" fmla="*/ 2275802 w 2376256"/>
                <a:gd name="connsiteY155" fmla="*/ 173631 h 1224078"/>
                <a:gd name="connsiteX156" fmla="*/ 2275802 w 2376256"/>
                <a:gd name="connsiteY156" fmla="*/ 280050 h 1224078"/>
                <a:gd name="connsiteX157" fmla="*/ 2272998 w 2376256"/>
                <a:gd name="connsiteY157" fmla="*/ 282850 h 1224078"/>
                <a:gd name="connsiteX158" fmla="*/ 2228072 w 2376256"/>
                <a:gd name="connsiteY158" fmla="*/ 282850 h 1224078"/>
                <a:gd name="connsiteX159" fmla="*/ 2225268 w 2376256"/>
                <a:gd name="connsiteY159" fmla="*/ 280050 h 1224078"/>
                <a:gd name="connsiteX160" fmla="*/ 2225268 w 2376256"/>
                <a:gd name="connsiteY160" fmla="*/ 173631 h 1224078"/>
                <a:gd name="connsiteX161" fmla="*/ 2114 w 2376256"/>
                <a:gd name="connsiteY161" fmla="*/ 612007 h 1224078"/>
                <a:gd name="connsiteX162" fmla="*/ 145630 w 2376256"/>
                <a:gd name="connsiteY162" fmla="*/ 468269 h 1224078"/>
                <a:gd name="connsiteX163" fmla="*/ 288754 w 2376256"/>
                <a:gd name="connsiteY163" fmla="*/ 612007 h 1224078"/>
                <a:gd name="connsiteX164" fmla="*/ 145630 w 2376256"/>
                <a:gd name="connsiteY164" fmla="*/ 755744 h 1224078"/>
                <a:gd name="connsiteX165" fmla="*/ 2114 w 2376256"/>
                <a:gd name="connsiteY165" fmla="*/ 612007 h 1224078"/>
                <a:gd name="connsiteX166" fmla="*/ 145630 w 2376256"/>
                <a:gd name="connsiteY166" fmla="*/ 708526 h 1224078"/>
                <a:gd name="connsiteX167" fmla="*/ 237046 w 2376256"/>
                <a:gd name="connsiteY167" fmla="*/ 612007 h 1224078"/>
                <a:gd name="connsiteX168" fmla="*/ 145630 w 2376256"/>
                <a:gd name="connsiteY168" fmla="*/ 515487 h 1224078"/>
                <a:gd name="connsiteX169" fmla="*/ 53756 w 2376256"/>
                <a:gd name="connsiteY169" fmla="*/ 612007 h 1224078"/>
                <a:gd name="connsiteX170" fmla="*/ 145630 w 2376256"/>
                <a:gd name="connsiteY170" fmla="*/ 708526 h 1224078"/>
                <a:gd name="connsiteX171" fmla="*/ 343200 w 2376256"/>
                <a:gd name="connsiteY171" fmla="*/ 473024 h 1224078"/>
                <a:gd name="connsiteX172" fmla="*/ 532880 w 2376256"/>
                <a:gd name="connsiteY172" fmla="*/ 473024 h 1224078"/>
                <a:gd name="connsiteX173" fmla="*/ 535684 w 2376256"/>
                <a:gd name="connsiteY173" fmla="*/ 475824 h 1224078"/>
                <a:gd name="connsiteX174" fmla="*/ 535684 w 2376256"/>
                <a:gd name="connsiteY174" fmla="*/ 516725 h 1224078"/>
                <a:gd name="connsiteX175" fmla="*/ 532880 w 2376256"/>
                <a:gd name="connsiteY175" fmla="*/ 519525 h 1224078"/>
                <a:gd name="connsiteX176" fmla="*/ 390538 w 2376256"/>
                <a:gd name="connsiteY176" fmla="*/ 519525 h 1224078"/>
                <a:gd name="connsiteX177" fmla="*/ 390538 w 2376256"/>
                <a:gd name="connsiteY177" fmla="*/ 592599 h 1224078"/>
                <a:gd name="connsiteX178" fmla="*/ 520948 w 2376256"/>
                <a:gd name="connsiteY178" fmla="*/ 592599 h 1224078"/>
                <a:gd name="connsiteX179" fmla="*/ 523752 w 2376256"/>
                <a:gd name="connsiteY179" fmla="*/ 595399 h 1224078"/>
                <a:gd name="connsiteX180" fmla="*/ 523752 w 2376256"/>
                <a:gd name="connsiteY180" fmla="*/ 636299 h 1224078"/>
                <a:gd name="connsiteX181" fmla="*/ 520948 w 2376256"/>
                <a:gd name="connsiteY181" fmla="*/ 639100 h 1224078"/>
                <a:gd name="connsiteX182" fmla="*/ 390538 w 2376256"/>
                <a:gd name="connsiteY182" fmla="*/ 639100 h 1224078"/>
                <a:gd name="connsiteX183" fmla="*/ 390538 w 2376256"/>
                <a:gd name="connsiteY183" fmla="*/ 748319 h 1224078"/>
                <a:gd name="connsiteX184" fmla="*/ 387735 w 2376256"/>
                <a:gd name="connsiteY184" fmla="*/ 751120 h 1224078"/>
                <a:gd name="connsiteX185" fmla="*/ 343200 w 2376256"/>
                <a:gd name="connsiteY185" fmla="*/ 751120 h 1224078"/>
                <a:gd name="connsiteX186" fmla="*/ 340396 w 2376256"/>
                <a:gd name="connsiteY186" fmla="*/ 748319 h 1224078"/>
                <a:gd name="connsiteX187" fmla="*/ 340396 w 2376256"/>
                <a:gd name="connsiteY187" fmla="*/ 475889 h 1224078"/>
                <a:gd name="connsiteX188" fmla="*/ 343200 w 2376256"/>
                <a:gd name="connsiteY188" fmla="*/ 473089 h 1224078"/>
                <a:gd name="connsiteX189" fmla="*/ 768921 w 2376256"/>
                <a:gd name="connsiteY189" fmla="*/ 473024 h 1224078"/>
                <a:gd name="connsiteX190" fmla="*/ 822780 w 2376256"/>
                <a:gd name="connsiteY190" fmla="*/ 473024 h 1224078"/>
                <a:gd name="connsiteX191" fmla="*/ 825389 w 2376256"/>
                <a:gd name="connsiteY191" fmla="*/ 474782 h 1224078"/>
                <a:gd name="connsiteX192" fmla="*/ 931803 w 2376256"/>
                <a:gd name="connsiteY192" fmla="*/ 747212 h 1224078"/>
                <a:gd name="connsiteX193" fmla="*/ 929194 w 2376256"/>
                <a:gd name="connsiteY193" fmla="*/ 750990 h 1224078"/>
                <a:gd name="connsiteX194" fmla="*/ 881856 w 2376256"/>
                <a:gd name="connsiteY194" fmla="*/ 750990 h 1224078"/>
                <a:gd name="connsiteX195" fmla="*/ 879248 w 2376256"/>
                <a:gd name="connsiteY195" fmla="*/ 749231 h 1224078"/>
                <a:gd name="connsiteX196" fmla="*/ 855252 w 2376256"/>
                <a:gd name="connsiteY196" fmla="*/ 686708 h 1224078"/>
                <a:gd name="connsiteX197" fmla="*/ 735993 w 2376256"/>
                <a:gd name="connsiteY197" fmla="*/ 686708 h 1224078"/>
                <a:gd name="connsiteX198" fmla="*/ 711997 w 2376256"/>
                <a:gd name="connsiteY198" fmla="*/ 749231 h 1224078"/>
                <a:gd name="connsiteX199" fmla="*/ 709389 w 2376256"/>
                <a:gd name="connsiteY199" fmla="*/ 750990 h 1224078"/>
                <a:gd name="connsiteX200" fmla="*/ 662507 w 2376256"/>
                <a:gd name="connsiteY200" fmla="*/ 750990 h 1224078"/>
                <a:gd name="connsiteX201" fmla="*/ 659899 w 2376256"/>
                <a:gd name="connsiteY201" fmla="*/ 747212 h 1224078"/>
                <a:gd name="connsiteX202" fmla="*/ 766248 w 2376256"/>
                <a:gd name="connsiteY202" fmla="*/ 474782 h 1224078"/>
                <a:gd name="connsiteX203" fmla="*/ 768856 w 2376256"/>
                <a:gd name="connsiteY203" fmla="*/ 473024 h 1224078"/>
                <a:gd name="connsiteX204" fmla="*/ 839016 w 2376256"/>
                <a:gd name="connsiteY204" fmla="*/ 643398 h 1224078"/>
                <a:gd name="connsiteX205" fmla="*/ 795655 w 2376256"/>
                <a:gd name="connsiteY205" fmla="*/ 530206 h 1224078"/>
                <a:gd name="connsiteX206" fmla="*/ 752294 w 2376256"/>
                <a:gd name="connsiteY206" fmla="*/ 643398 h 1224078"/>
                <a:gd name="connsiteX207" fmla="*/ 838951 w 2376256"/>
                <a:gd name="connsiteY207" fmla="*/ 643398 h 1224078"/>
                <a:gd name="connsiteX208" fmla="*/ 970990 w 2376256"/>
                <a:gd name="connsiteY208" fmla="*/ 475824 h 1224078"/>
                <a:gd name="connsiteX209" fmla="*/ 973794 w 2376256"/>
                <a:gd name="connsiteY209" fmla="*/ 473024 h 1224078"/>
                <a:gd name="connsiteX210" fmla="*/ 1081969 w 2376256"/>
                <a:gd name="connsiteY210" fmla="*/ 473024 h 1224078"/>
                <a:gd name="connsiteX211" fmla="*/ 1181732 w 2376256"/>
                <a:gd name="connsiteY211" fmla="*/ 561598 h 1224078"/>
                <a:gd name="connsiteX212" fmla="*/ 1081969 w 2376256"/>
                <a:gd name="connsiteY212" fmla="*/ 650562 h 1224078"/>
                <a:gd name="connsiteX213" fmla="*/ 1021133 w 2376256"/>
                <a:gd name="connsiteY213" fmla="*/ 650562 h 1224078"/>
                <a:gd name="connsiteX214" fmla="*/ 1021133 w 2376256"/>
                <a:gd name="connsiteY214" fmla="*/ 748254 h 1224078"/>
                <a:gd name="connsiteX215" fmla="*/ 1018329 w 2376256"/>
                <a:gd name="connsiteY215" fmla="*/ 751055 h 1224078"/>
                <a:gd name="connsiteX216" fmla="*/ 973794 w 2376256"/>
                <a:gd name="connsiteY216" fmla="*/ 751055 h 1224078"/>
                <a:gd name="connsiteX217" fmla="*/ 970990 w 2376256"/>
                <a:gd name="connsiteY217" fmla="*/ 748254 h 1224078"/>
                <a:gd name="connsiteX218" fmla="*/ 970990 w 2376256"/>
                <a:gd name="connsiteY218" fmla="*/ 475824 h 1224078"/>
                <a:gd name="connsiteX219" fmla="*/ 1077926 w 2376256"/>
                <a:gd name="connsiteY219" fmla="*/ 603736 h 1224078"/>
                <a:gd name="connsiteX220" fmla="*/ 1130416 w 2376256"/>
                <a:gd name="connsiteY220" fmla="*/ 561663 h 1224078"/>
                <a:gd name="connsiteX221" fmla="*/ 1077926 w 2376256"/>
                <a:gd name="connsiteY221" fmla="*/ 519981 h 1224078"/>
                <a:gd name="connsiteX222" fmla="*/ 1021068 w 2376256"/>
                <a:gd name="connsiteY222" fmla="*/ 519981 h 1224078"/>
                <a:gd name="connsiteX223" fmla="*/ 1021068 w 2376256"/>
                <a:gd name="connsiteY223" fmla="*/ 603801 h 1224078"/>
                <a:gd name="connsiteX224" fmla="*/ 1077926 w 2376256"/>
                <a:gd name="connsiteY224" fmla="*/ 603801 h 1224078"/>
                <a:gd name="connsiteX225" fmla="*/ 1232200 w 2376256"/>
                <a:gd name="connsiteY225" fmla="*/ 475824 h 1224078"/>
                <a:gd name="connsiteX226" fmla="*/ 1235005 w 2376256"/>
                <a:gd name="connsiteY226" fmla="*/ 473024 h 1224078"/>
                <a:gd name="connsiteX227" fmla="*/ 1343179 w 2376256"/>
                <a:gd name="connsiteY227" fmla="*/ 473024 h 1224078"/>
                <a:gd name="connsiteX228" fmla="*/ 1442942 w 2376256"/>
                <a:gd name="connsiteY228" fmla="*/ 561598 h 1224078"/>
                <a:gd name="connsiteX229" fmla="*/ 1343179 w 2376256"/>
                <a:gd name="connsiteY229" fmla="*/ 650562 h 1224078"/>
                <a:gd name="connsiteX230" fmla="*/ 1282343 w 2376256"/>
                <a:gd name="connsiteY230" fmla="*/ 650562 h 1224078"/>
                <a:gd name="connsiteX231" fmla="*/ 1282343 w 2376256"/>
                <a:gd name="connsiteY231" fmla="*/ 748254 h 1224078"/>
                <a:gd name="connsiteX232" fmla="*/ 1279539 w 2376256"/>
                <a:gd name="connsiteY232" fmla="*/ 751055 h 1224078"/>
                <a:gd name="connsiteX233" fmla="*/ 1235005 w 2376256"/>
                <a:gd name="connsiteY233" fmla="*/ 751055 h 1224078"/>
                <a:gd name="connsiteX234" fmla="*/ 1232200 w 2376256"/>
                <a:gd name="connsiteY234" fmla="*/ 748254 h 1224078"/>
                <a:gd name="connsiteX235" fmla="*/ 1232200 w 2376256"/>
                <a:gd name="connsiteY235" fmla="*/ 475824 h 1224078"/>
                <a:gd name="connsiteX236" fmla="*/ 1339136 w 2376256"/>
                <a:gd name="connsiteY236" fmla="*/ 603736 h 1224078"/>
                <a:gd name="connsiteX237" fmla="*/ 1391626 w 2376256"/>
                <a:gd name="connsiteY237" fmla="*/ 561663 h 1224078"/>
                <a:gd name="connsiteX238" fmla="*/ 1339136 w 2376256"/>
                <a:gd name="connsiteY238" fmla="*/ 519981 h 1224078"/>
                <a:gd name="connsiteX239" fmla="*/ 1282278 w 2376256"/>
                <a:gd name="connsiteY239" fmla="*/ 519981 h 1224078"/>
                <a:gd name="connsiteX240" fmla="*/ 1282278 w 2376256"/>
                <a:gd name="connsiteY240" fmla="*/ 603801 h 1224078"/>
                <a:gd name="connsiteX241" fmla="*/ 1339136 w 2376256"/>
                <a:gd name="connsiteY241" fmla="*/ 603801 h 1224078"/>
                <a:gd name="connsiteX242" fmla="*/ 1496149 w 2376256"/>
                <a:gd name="connsiteY242" fmla="*/ 473089 h 1224078"/>
                <a:gd name="connsiteX243" fmla="*/ 1540684 w 2376256"/>
                <a:gd name="connsiteY243" fmla="*/ 473089 h 1224078"/>
                <a:gd name="connsiteX244" fmla="*/ 1543488 w 2376256"/>
                <a:gd name="connsiteY244" fmla="*/ 475889 h 1224078"/>
                <a:gd name="connsiteX245" fmla="*/ 1543488 w 2376256"/>
                <a:gd name="connsiteY245" fmla="*/ 704228 h 1224078"/>
                <a:gd name="connsiteX246" fmla="*/ 1674289 w 2376256"/>
                <a:gd name="connsiteY246" fmla="*/ 704228 h 1224078"/>
                <a:gd name="connsiteX247" fmla="*/ 1677092 w 2376256"/>
                <a:gd name="connsiteY247" fmla="*/ 707028 h 1224078"/>
                <a:gd name="connsiteX248" fmla="*/ 1677092 w 2376256"/>
                <a:gd name="connsiteY248" fmla="*/ 748319 h 1224078"/>
                <a:gd name="connsiteX249" fmla="*/ 1674289 w 2376256"/>
                <a:gd name="connsiteY249" fmla="*/ 751120 h 1224078"/>
                <a:gd name="connsiteX250" fmla="*/ 1493345 w 2376256"/>
                <a:gd name="connsiteY250" fmla="*/ 751120 h 1224078"/>
                <a:gd name="connsiteX251" fmla="*/ 1493345 w 2376256"/>
                <a:gd name="connsiteY251" fmla="*/ 475889 h 1224078"/>
                <a:gd name="connsiteX252" fmla="*/ 1496149 w 2376256"/>
                <a:gd name="connsiteY252" fmla="*/ 473089 h 1224078"/>
                <a:gd name="connsiteX253" fmla="*/ 1727169 w 2376256"/>
                <a:gd name="connsiteY253" fmla="*/ 473089 h 1224078"/>
                <a:gd name="connsiteX254" fmla="*/ 1771704 w 2376256"/>
                <a:gd name="connsiteY254" fmla="*/ 473089 h 1224078"/>
                <a:gd name="connsiteX255" fmla="*/ 1774508 w 2376256"/>
                <a:gd name="connsiteY255" fmla="*/ 475889 h 1224078"/>
                <a:gd name="connsiteX256" fmla="*/ 1774508 w 2376256"/>
                <a:gd name="connsiteY256" fmla="*/ 748319 h 1224078"/>
                <a:gd name="connsiteX257" fmla="*/ 1771704 w 2376256"/>
                <a:gd name="connsiteY257" fmla="*/ 751120 h 1224078"/>
                <a:gd name="connsiteX258" fmla="*/ 1727169 w 2376256"/>
                <a:gd name="connsiteY258" fmla="*/ 751120 h 1224078"/>
                <a:gd name="connsiteX259" fmla="*/ 1724365 w 2376256"/>
                <a:gd name="connsiteY259" fmla="*/ 748319 h 1224078"/>
                <a:gd name="connsiteX260" fmla="*/ 1724365 w 2376256"/>
                <a:gd name="connsiteY260" fmla="*/ 475889 h 1224078"/>
                <a:gd name="connsiteX261" fmla="*/ 1727169 w 2376256"/>
                <a:gd name="connsiteY261" fmla="*/ 473089 h 1224078"/>
                <a:gd name="connsiteX262" fmla="*/ 1844082 w 2376256"/>
                <a:gd name="connsiteY262" fmla="*/ 473089 h 1224078"/>
                <a:gd name="connsiteX263" fmla="*/ 2033762 w 2376256"/>
                <a:gd name="connsiteY263" fmla="*/ 473089 h 1224078"/>
                <a:gd name="connsiteX264" fmla="*/ 2036565 w 2376256"/>
                <a:gd name="connsiteY264" fmla="*/ 475889 h 1224078"/>
                <a:gd name="connsiteX265" fmla="*/ 2036565 w 2376256"/>
                <a:gd name="connsiteY265" fmla="*/ 516790 h 1224078"/>
                <a:gd name="connsiteX266" fmla="*/ 2033762 w 2376256"/>
                <a:gd name="connsiteY266" fmla="*/ 519590 h 1224078"/>
                <a:gd name="connsiteX267" fmla="*/ 1891420 w 2376256"/>
                <a:gd name="connsiteY267" fmla="*/ 519590 h 1224078"/>
                <a:gd name="connsiteX268" fmla="*/ 1891420 w 2376256"/>
                <a:gd name="connsiteY268" fmla="*/ 583937 h 1224078"/>
                <a:gd name="connsiteX269" fmla="*/ 2015114 w 2376256"/>
                <a:gd name="connsiteY269" fmla="*/ 583937 h 1224078"/>
                <a:gd name="connsiteX270" fmla="*/ 2017917 w 2376256"/>
                <a:gd name="connsiteY270" fmla="*/ 586737 h 1224078"/>
                <a:gd name="connsiteX271" fmla="*/ 2017917 w 2376256"/>
                <a:gd name="connsiteY271" fmla="*/ 627247 h 1224078"/>
                <a:gd name="connsiteX272" fmla="*/ 2015114 w 2376256"/>
                <a:gd name="connsiteY272" fmla="*/ 630047 h 1224078"/>
                <a:gd name="connsiteX273" fmla="*/ 1891420 w 2376256"/>
                <a:gd name="connsiteY273" fmla="*/ 630047 h 1224078"/>
                <a:gd name="connsiteX274" fmla="*/ 1891420 w 2376256"/>
                <a:gd name="connsiteY274" fmla="*/ 704684 h 1224078"/>
                <a:gd name="connsiteX275" fmla="*/ 2033762 w 2376256"/>
                <a:gd name="connsiteY275" fmla="*/ 704684 h 1224078"/>
                <a:gd name="connsiteX276" fmla="*/ 2036565 w 2376256"/>
                <a:gd name="connsiteY276" fmla="*/ 707484 h 1224078"/>
                <a:gd name="connsiteX277" fmla="*/ 2036565 w 2376256"/>
                <a:gd name="connsiteY277" fmla="*/ 748384 h 1224078"/>
                <a:gd name="connsiteX278" fmla="*/ 2033762 w 2376256"/>
                <a:gd name="connsiteY278" fmla="*/ 751185 h 1224078"/>
                <a:gd name="connsiteX279" fmla="*/ 1844082 w 2376256"/>
                <a:gd name="connsiteY279" fmla="*/ 751185 h 1224078"/>
                <a:gd name="connsiteX280" fmla="*/ 1841278 w 2376256"/>
                <a:gd name="connsiteY280" fmla="*/ 748384 h 1224078"/>
                <a:gd name="connsiteX281" fmla="*/ 1841278 w 2376256"/>
                <a:gd name="connsiteY281" fmla="*/ 475955 h 1224078"/>
                <a:gd name="connsiteX282" fmla="*/ 1844082 w 2376256"/>
                <a:gd name="connsiteY282" fmla="*/ 473154 h 1224078"/>
                <a:gd name="connsiteX283" fmla="*/ 2093359 w 2376256"/>
                <a:gd name="connsiteY283" fmla="*/ 475889 h 1224078"/>
                <a:gd name="connsiteX284" fmla="*/ 2096163 w 2376256"/>
                <a:gd name="connsiteY284" fmla="*/ 473089 h 1224078"/>
                <a:gd name="connsiteX285" fmla="*/ 2183276 w 2376256"/>
                <a:gd name="connsiteY285" fmla="*/ 473089 h 1224078"/>
                <a:gd name="connsiteX286" fmla="*/ 2326401 w 2376256"/>
                <a:gd name="connsiteY286" fmla="*/ 612072 h 1224078"/>
                <a:gd name="connsiteX287" fmla="*/ 2183276 w 2376256"/>
                <a:gd name="connsiteY287" fmla="*/ 751055 h 1224078"/>
                <a:gd name="connsiteX288" fmla="*/ 2096163 w 2376256"/>
                <a:gd name="connsiteY288" fmla="*/ 751055 h 1224078"/>
                <a:gd name="connsiteX289" fmla="*/ 2093359 w 2376256"/>
                <a:gd name="connsiteY289" fmla="*/ 748254 h 1224078"/>
                <a:gd name="connsiteX290" fmla="*/ 2093359 w 2376256"/>
                <a:gd name="connsiteY290" fmla="*/ 475824 h 1224078"/>
                <a:gd name="connsiteX291" fmla="*/ 2180798 w 2376256"/>
                <a:gd name="connsiteY291" fmla="*/ 704228 h 1224078"/>
                <a:gd name="connsiteX292" fmla="*/ 2274628 w 2376256"/>
                <a:gd name="connsiteY292" fmla="*/ 612072 h 1224078"/>
                <a:gd name="connsiteX293" fmla="*/ 2180798 w 2376256"/>
                <a:gd name="connsiteY293" fmla="*/ 519916 h 1224078"/>
                <a:gd name="connsiteX294" fmla="*/ 2143436 w 2376256"/>
                <a:gd name="connsiteY294" fmla="*/ 519916 h 1224078"/>
                <a:gd name="connsiteX295" fmla="*/ 2143436 w 2376256"/>
                <a:gd name="connsiteY295" fmla="*/ 704163 h 1224078"/>
                <a:gd name="connsiteX296" fmla="*/ 2180798 w 2376256"/>
                <a:gd name="connsiteY296" fmla="*/ 704163 h 1224078"/>
                <a:gd name="connsiteX297" fmla="*/ 549 w 2376256"/>
                <a:gd name="connsiteY297" fmla="*/ 1184937 h 1224078"/>
                <a:gd name="connsiteX298" fmla="*/ 26370 w 2376256"/>
                <a:gd name="connsiteY298" fmla="*/ 1150028 h 1224078"/>
                <a:gd name="connsiteX299" fmla="*/ 30217 w 2376256"/>
                <a:gd name="connsiteY299" fmla="*/ 1149442 h 1224078"/>
                <a:gd name="connsiteX300" fmla="*/ 110288 w 2376256"/>
                <a:gd name="connsiteY300" fmla="*/ 1178359 h 1224078"/>
                <a:gd name="connsiteX301" fmla="*/ 163170 w 2376256"/>
                <a:gd name="connsiteY301" fmla="*/ 1140650 h 1224078"/>
                <a:gd name="connsiteX302" fmla="*/ 121438 w 2376256"/>
                <a:gd name="connsiteY302" fmla="*/ 1104504 h 1224078"/>
                <a:gd name="connsiteX303" fmla="*/ 72535 w 2376256"/>
                <a:gd name="connsiteY303" fmla="*/ 1092976 h 1224078"/>
                <a:gd name="connsiteX304" fmla="*/ 4135 w 2376256"/>
                <a:gd name="connsiteY304" fmla="*/ 1019903 h 1224078"/>
                <a:gd name="connsiteX305" fmla="*/ 106311 w 2376256"/>
                <a:gd name="connsiteY305" fmla="*/ 936539 h 1224078"/>
                <a:gd name="connsiteX306" fmla="*/ 206074 w 2376256"/>
                <a:gd name="connsiteY306" fmla="*/ 973532 h 1224078"/>
                <a:gd name="connsiteX307" fmla="*/ 206205 w 2376256"/>
                <a:gd name="connsiteY307" fmla="*/ 977504 h 1224078"/>
                <a:gd name="connsiteX308" fmla="*/ 177319 w 2376256"/>
                <a:gd name="connsiteY308" fmla="*/ 1008440 h 1224078"/>
                <a:gd name="connsiteX309" fmla="*/ 173472 w 2376256"/>
                <a:gd name="connsiteY309" fmla="*/ 1008570 h 1224078"/>
                <a:gd name="connsiteX310" fmla="*/ 105528 w 2376256"/>
                <a:gd name="connsiteY310" fmla="*/ 981803 h 1224078"/>
                <a:gd name="connsiteX311" fmla="*/ 54604 w 2376256"/>
                <a:gd name="connsiteY311" fmla="*/ 1016777 h 1224078"/>
                <a:gd name="connsiteX312" fmla="*/ 97117 w 2376256"/>
                <a:gd name="connsiteY312" fmla="*/ 1050903 h 1224078"/>
                <a:gd name="connsiteX313" fmla="*/ 146021 w 2376256"/>
                <a:gd name="connsiteY313" fmla="*/ 1062431 h 1224078"/>
                <a:gd name="connsiteX314" fmla="*/ 214029 w 2376256"/>
                <a:gd name="connsiteY314" fmla="*/ 1137068 h 1224078"/>
                <a:gd name="connsiteX315" fmla="*/ 108658 w 2376256"/>
                <a:gd name="connsiteY315" fmla="*/ 1224014 h 1224078"/>
                <a:gd name="connsiteX316" fmla="*/ 1070 w 2376256"/>
                <a:gd name="connsiteY316" fmla="*/ 1188779 h 1224078"/>
                <a:gd name="connsiteX317" fmla="*/ 549 w 2376256"/>
                <a:gd name="connsiteY317" fmla="*/ 1184872 h 1224078"/>
                <a:gd name="connsiteX318" fmla="*/ 249435 w 2376256"/>
                <a:gd name="connsiteY318" fmla="*/ 1080667 h 1224078"/>
                <a:gd name="connsiteX319" fmla="*/ 393342 w 2376256"/>
                <a:gd name="connsiteY319" fmla="*/ 936539 h 1224078"/>
                <a:gd name="connsiteX320" fmla="*/ 515992 w 2376256"/>
                <a:gd name="connsiteY320" fmla="*/ 1003621 h 1224078"/>
                <a:gd name="connsiteX321" fmla="*/ 515014 w 2376256"/>
                <a:gd name="connsiteY321" fmla="*/ 1007463 h 1224078"/>
                <a:gd name="connsiteX322" fmla="*/ 476478 w 2376256"/>
                <a:gd name="connsiteY322" fmla="*/ 1030388 h 1224078"/>
                <a:gd name="connsiteX323" fmla="*/ 472696 w 2376256"/>
                <a:gd name="connsiteY323" fmla="*/ 1029346 h 1224078"/>
                <a:gd name="connsiteX324" fmla="*/ 393342 w 2376256"/>
                <a:gd name="connsiteY324" fmla="*/ 983757 h 1224078"/>
                <a:gd name="connsiteX325" fmla="*/ 301469 w 2376256"/>
                <a:gd name="connsiteY325" fmla="*/ 1080276 h 1224078"/>
                <a:gd name="connsiteX326" fmla="*/ 393342 w 2376256"/>
                <a:gd name="connsiteY326" fmla="*/ 1176796 h 1224078"/>
                <a:gd name="connsiteX327" fmla="*/ 473087 w 2376256"/>
                <a:gd name="connsiteY327" fmla="*/ 1131206 h 1224078"/>
                <a:gd name="connsiteX328" fmla="*/ 476869 w 2376256"/>
                <a:gd name="connsiteY328" fmla="*/ 1130164 h 1224078"/>
                <a:gd name="connsiteX329" fmla="*/ 515340 w 2376256"/>
                <a:gd name="connsiteY329" fmla="*/ 1152764 h 1224078"/>
                <a:gd name="connsiteX330" fmla="*/ 516318 w 2376256"/>
                <a:gd name="connsiteY330" fmla="*/ 1156606 h 1224078"/>
                <a:gd name="connsiteX331" fmla="*/ 392886 w 2376256"/>
                <a:gd name="connsiteY331" fmla="*/ 1224078 h 1224078"/>
                <a:gd name="connsiteX332" fmla="*/ 249370 w 2376256"/>
                <a:gd name="connsiteY332" fmla="*/ 1080732 h 1224078"/>
                <a:gd name="connsiteX333" fmla="*/ 566721 w 2376256"/>
                <a:gd name="connsiteY333" fmla="*/ 941293 h 1224078"/>
                <a:gd name="connsiteX334" fmla="*/ 611256 w 2376256"/>
                <a:gd name="connsiteY334" fmla="*/ 941293 h 1224078"/>
                <a:gd name="connsiteX335" fmla="*/ 614060 w 2376256"/>
                <a:gd name="connsiteY335" fmla="*/ 944094 h 1224078"/>
                <a:gd name="connsiteX336" fmla="*/ 614060 w 2376256"/>
                <a:gd name="connsiteY336" fmla="*/ 1216524 h 1224078"/>
                <a:gd name="connsiteX337" fmla="*/ 611256 w 2376256"/>
                <a:gd name="connsiteY337" fmla="*/ 1219324 h 1224078"/>
                <a:gd name="connsiteX338" fmla="*/ 566721 w 2376256"/>
                <a:gd name="connsiteY338" fmla="*/ 1219324 h 1224078"/>
                <a:gd name="connsiteX339" fmla="*/ 563917 w 2376256"/>
                <a:gd name="connsiteY339" fmla="*/ 1216524 h 1224078"/>
                <a:gd name="connsiteX340" fmla="*/ 563917 w 2376256"/>
                <a:gd name="connsiteY340" fmla="*/ 944094 h 1224078"/>
                <a:gd name="connsiteX341" fmla="*/ 566721 w 2376256"/>
                <a:gd name="connsiteY341" fmla="*/ 941293 h 1224078"/>
                <a:gd name="connsiteX342" fmla="*/ 683634 w 2376256"/>
                <a:gd name="connsiteY342" fmla="*/ 941293 h 1224078"/>
                <a:gd name="connsiteX343" fmla="*/ 873314 w 2376256"/>
                <a:gd name="connsiteY343" fmla="*/ 941293 h 1224078"/>
                <a:gd name="connsiteX344" fmla="*/ 876118 w 2376256"/>
                <a:gd name="connsiteY344" fmla="*/ 944094 h 1224078"/>
                <a:gd name="connsiteX345" fmla="*/ 876118 w 2376256"/>
                <a:gd name="connsiteY345" fmla="*/ 984994 h 1224078"/>
                <a:gd name="connsiteX346" fmla="*/ 873314 w 2376256"/>
                <a:gd name="connsiteY346" fmla="*/ 987795 h 1224078"/>
                <a:gd name="connsiteX347" fmla="*/ 730972 w 2376256"/>
                <a:gd name="connsiteY347" fmla="*/ 987795 h 1224078"/>
                <a:gd name="connsiteX348" fmla="*/ 730972 w 2376256"/>
                <a:gd name="connsiteY348" fmla="*/ 1052141 h 1224078"/>
                <a:gd name="connsiteX349" fmla="*/ 854665 w 2376256"/>
                <a:gd name="connsiteY349" fmla="*/ 1052141 h 1224078"/>
                <a:gd name="connsiteX350" fmla="*/ 857469 w 2376256"/>
                <a:gd name="connsiteY350" fmla="*/ 1054941 h 1224078"/>
                <a:gd name="connsiteX351" fmla="*/ 857469 w 2376256"/>
                <a:gd name="connsiteY351" fmla="*/ 1095451 h 1224078"/>
                <a:gd name="connsiteX352" fmla="*/ 854665 w 2376256"/>
                <a:gd name="connsiteY352" fmla="*/ 1098252 h 1224078"/>
                <a:gd name="connsiteX353" fmla="*/ 730972 w 2376256"/>
                <a:gd name="connsiteY353" fmla="*/ 1098252 h 1224078"/>
                <a:gd name="connsiteX354" fmla="*/ 730972 w 2376256"/>
                <a:gd name="connsiteY354" fmla="*/ 1172888 h 1224078"/>
                <a:gd name="connsiteX355" fmla="*/ 873314 w 2376256"/>
                <a:gd name="connsiteY355" fmla="*/ 1172888 h 1224078"/>
                <a:gd name="connsiteX356" fmla="*/ 876118 w 2376256"/>
                <a:gd name="connsiteY356" fmla="*/ 1175689 h 1224078"/>
                <a:gd name="connsiteX357" fmla="*/ 876118 w 2376256"/>
                <a:gd name="connsiteY357" fmla="*/ 1216589 h 1224078"/>
                <a:gd name="connsiteX358" fmla="*/ 873314 w 2376256"/>
                <a:gd name="connsiteY358" fmla="*/ 1219389 h 1224078"/>
                <a:gd name="connsiteX359" fmla="*/ 683634 w 2376256"/>
                <a:gd name="connsiteY359" fmla="*/ 1219389 h 1224078"/>
                <a:gd name="connsiteX360" fmla="*/ 680829 w 2376256"/>
                <a:gd name="connsiteY360" fmla="*/ 1216589 h 1224078"/>
                <a:gd name="connsiteX361" fmla="*/ 680829 w 2376256"/>
                <a:gd name="connsiteY361" fmla="*/ 944159 h 1224078"/>
                <a:gd name="connsiteX362" fmla="*/ 683634 w 2376256"/>
                <a:gd name="connsiteY362" fmla="*/ 941358 h 1224078"/>
                <a:gd name="connsiteX363" fmla="*/ 935715 w 2376256"/>
                <a:gd name="connsiteY363" fmla="*/ 941293 h 1224078"/>
                <a:gd name="connsiteX364" fmla="*/ 982792 w 2376256"/>
                <a:gd name="connsiteY364" fmla="*/ 941293 h 1224078"/>
                <a:gd name="connsiteX365" fmla="*/ 985075 w 2376256"/>
                <a:gd name="connsiteY365" fmla="*/ 942466 h 1224078"/>
                <a:gd name="connsiteX366" fmla="*/ 1122982 w 2376256"/>
                <a:gd name="connsiteY366" fmla="*/ 1137068 h 1224078"/>
                <a:gd name="connsiteX367" fmla="*/ 1122982 w 2376256"/>
                <a:gd name="connsiteY367" fmla="*/ 944029 h 1224078"/>
                <a:gd name="connsiteX368" fmla="*/ 1125787 w 2376256"/>
                <a:gd name="connsiteY368" fmla="*/ 941228 h 1224078"/>
                <a:gd name="connsiteX369" fmla="*/ 1170321 w 2376256"/>
                <a:gd name="connsiteY369" fmla="*/ 941228 h 1224078"/>
                <a:gd name="connsiteX370" fmla="*/ 1173125 w 2376256"/>
                <a:gd name="connsiteY370" fmla="*/ 944029 h 1224078"/>
                <a:gd name="connsiteX371" fmla="*/ 1173125 w 2376256"/>
                <a:gd name="connsiteY371" fmla="*/ 1216459 h 1224078"/>
                <a:gd name="connsiteX372" fmla="*/ 1170321 w 2376256"/>
                <a:gd name="connsiteY372" fmla="*/ 1219259 h 1224078"/>
                <a:gd name="connsiteX373" fmla="*/ 1123244 w 2376256"/>
                <a:gd name="connsiteY373" fmla="*/ 1219259 h 1224078"/>
                <a:gd name="connsiteX374" fmla="*/ 1120961 w 2376256"/>
                <a:gd name="connsiteY374" fmla="*/ 1218087 h 1224078"/>
                <a:gd name="connsiteX375" fmla="*/ 983053 w 2376256"/>
                <a:gd name="connsiteY375" fmla="*/ 1023094 h 1224078"/>
                <a:gd name="connsiteX376" fmla="*/ 983053 w 2376256"/>
                <a:gd name="connsiteY376" fmla="*/ 1216524 h 1224078"/>
                <a:gd name="connsiteX377" fmla="*/ 980250 w 2376256"/>
                <a:gd name="connsiteY377" fmla="*/ 1219324 h 1224078"/>
                <a:gd name="connsiteX378" fmla="*/ 935715 w 2376256"/>
                <a:gd name="connsiteY378" fmla="*/ 1219324 h 1224078"/>
                <a:gd name="connsiteX379" fmla="*/ 932911 w 2376256"/>
                <a:gd name="connsiteY379" fmla="*/ 1216524 h 1224078"/>
                <a:gd name="connsiteX380" fmla="*/ 932911 w 2376256"/>
                <a:gd name="connsiteY380" fmla="*/ 944094 h 1224078"/>
                <a:gd name="connsiteX381" fmla="*/ 935715 w 2376256"/>
                <a:gd name="connsiteY381" fmla="*/ 941293 h 1224078"/>
                <a:gd name="connsiteX382" fmla="*/ 1224767 w 2376256"/>
                <a:gd name="connsiteY382" fmla="*/ 1080667 h 1224078"/>
                <a:gd name="connsiteX383" fmla="*/ 1368674 w 2376256"/>
                <a:gd name="connsiteY383" fmla="*/ 936539 h 1224078"/>
                <a:gd name="connsiteX384" fmla="*/ 1491324 w 2376256"/>
                <a:gd name="connsiteY384" fmla="*/ 1003621 h 1224078"/>
                <a:gd name="connsiteX385" fmla="*/ 1490346 w 2376256"/>
                <a:gd name="connsiteY385" fmla="*/ 1007463 h 1224078"/>
                <a:gd name="connsiteX386" fmla="*/ 1451810 w 2376256"/>
                <a:gd name="connsiteY386" fmla="*/ 1030388 h 1224078"/>
                <a:gd name="connsiteX387" fmla="*/ 1448028 w 2376256"/>
                <a:gd name="connsiteY387" fmla="*/ 1029346 h 1224078"/>
                <a:gd name="connsiteX388" fmla="*/ 1368674 w 2376256"/>
                <a:gd name="connsiteY388" fmla="*/ 983757 h 1224078"/>
                <a:gd name="connsiteX389" fmla="*/ 1276866 w 2376256"/>
                <a:gd name="connsiteY389" fmla="*/ 1080276 h 1224078"/>
                <a:gd name="connsiteX390" fmla="*/ 1368674 w 2376256"/>
                <a:gd name="connsiteY390" fmla="*/ 1176796 h 1224078"/>
                <a:gd name="connsiteX391" fmla="*/ 1448419 w 2376256"/>
                <a:gd name="connsiteY391" fmla="*/ 1131206 h 1224078"/>
                <a:gd name="connsiteX392" fmla="*/ 1452201 w 2376256"/>
                <a:gd name="connsiteY392" fmla="*/ 1130164 h 1224078"/>
                <a:gd name="connsiteX393" fmla="*/ 1490672 w 2376256"/>
                <a:gd name="connsiteY393" fmla="*/ 1152764 h 1224078"/>
                <a:gd name="connsiteX394" fmla="*/ 1491650 w 2376256"/>
                <a:gd name="connsiteY394" fmla="*/ 1156606 h 1224078"/>
                <a:gd name="connsiteX395" fmla="*/ 1368217 w 2376256"/>
                <a:gd name="connsiteY395" fmla="*/ 1224078 h 1224078"/>
                <a:gd name="connsiteX396" fmla="*/ 1224702 w 2376256"/>
                <a:gd name="connsiteY396" fmla="*/ 1080732 h 1224078"/>
                <a:gd name="connsiteX397" fmla="*/ 1542053 w 2376256"/>
                <a:gd name="connsiteY397" fmla="*/ 941293 h 1224078"/>
                <a:gd name="connsiteX398" fmla="*/ 1731733 w 2376256"/>
                <a:gd name="connsiteY398" fmla="*/ 941293 h 1224078"/>
                <a:gd name="connsiteX399" fmla="*/ 1734538 w 2376256"/>
                <a:gd name="connsiteY399" fmla="*/ 944094 h 1224078"/>
                <a:gd name="connsiteX400" fmla="*/ 1734538 w 2376256"/>
                <a:gd name="connsiteY400" fmla="*/ 984994 h 1224078"/>
                <a:gd name="connsiteX401" fmla="*/ 1731733 w 2376256"/>
                <a:gd name="connsiteY401" fmla="*/ 987795 h 1224078"/>
                <a:gd name="connsiteX402" fmla="*/ 1589392 w 2376256"/>
                <a:gd name="connsiteY402" fmla="*/ 987795 h 1224078"/>
                <a:gd name="connsiteX403" fmla="*/ 1589392 w 2376256"/>
                <a:gd name="connsiteY403" fmla="*/ 1052141 h 1224078"/>
                <a:gd name="connsiteX404" fmla="*/ 1713085 w 2376256"/>
                <a:gd name="connsiteY404" fmla="*/ 1052141 h 1224078"/>
                <a:gd name="connsiteX405" fmla="*/ 1715889 w 2376256"/>
                <a:gd name="connsiteY405" fmla="*/ 1054941 h 1224078"/>
                <a:gd name="connsiteX406" fmla="*/ 1715889 w 2376256"/>
                <a:gd name="connsiteY406" fmla="*/ 1095451 h 1224078"/>
                <a:gd name="connsiteX407" fmla="*/ 1713085 w 2376256"/>
                <a:gd name="connsiteY407" fmla="*/ 1098252 h 1224078"/>
                <a:gd name="connsiteX408" fmla="*/ 1589392 w 2376256"/>
                <a:gd name="connsiteY408" fmla="*/ 1098252 h 1224078"/>
                <a:gd name="connsiteX409" fmla="*/ 1589392 w 2376256"/>
                <a:gd name="connsiteY409" fmla="*/ 1172888 h 1224078"/>
                <a:gd name="connsiteX410" fmla="*/ 1731733 w 2376256"/>
                <a:gd name="connsiteY410" fmla="*/ 1172888 h 1224078"/>
                <a:gd name="connsiteX411" fmla="*/ 1734538 w 2376256"/>
                <a:gd name="connsiteY411" fmla="*/ 1175689 h 1224078"/>
                <a:gd name="connsiteX412" fmla="*/ 1734538 w 2376256"/>
                <a:gd name="connsiteY412" fmla="*/ 1216589 h 1224078"/>
                <a:gd name="connsiteX413" fmla="*/ 1731733 w 2376256"/>
                <a:gd name="connsiteY413" fmla="*/ 1219389 h 1224078"/>
                <a:gd name="connsiteX414" fmla="*/ 1542053 w 2376256"/>
                <a:gd name="connsiteY414" fmla="*/ 1219389 h 1224078"/>
                <a:gd name="connsiteX415" fmla="*/ 1539250 w 2376256"/>
                <a:gd name="connsiteY415" fmla="*/ 1216589 h 1224078"/>
                <a:gd name="connsiteX416" fmla="*/ 1539250 w 2376256"/>
                <a:gd name="connsiteY416" fmla="*/ 944159 h 1224078"/>
                <a:gd name="connsiteX417" fmla="*/ 1542053 w 2376256"/>
                <a:gd name="connsiteY417" fmla="*/ 941358 h 1224078"/>
                <a:gd name="connsiteX418" fmla="*/ 1773856 w 2376256"/>
                <a:gd name="connsiteY418" fmla="*/ 1184937 h 1224078"/>
                <a:gd name="connsiteX419" fmla="*/ 1799677 w 2376256"/>
                <a:gd name="connsiteY419" fmla="*/ 1150028 h 1224078"/>
                <a:gd name="connsiteX420" fmla="*/ 1803524 w 2376256"/>
                <a:gd name="connsiteY420" fmla="*/ 1149442 h 1224078"/>
                <a:gd name="connsiteX421" fmla="*/ 1883595 w 2376256"/>
                <a:gd name="connsiteY421" fmla="*/ 1178359 h 1224078"/>
                <a:gd name="connsiteX422" fmla="*/ 1936476 w 2376256"/>
                <a:gd name="connsiteY422" fmla="*/ 1140650 h 1224078"/>
                <a:gd name="connsiteX423" fmla="*/ 1894745 w 2376256"/>
                <a:gd name="connsiteY423" fmla="*/ 1104504 h 1224078"/>
                <a:gd name="connsiteX424" fmla="*/ 1845842 w 2376256"/>
                <a:gd name="connsiteY424" fmla="*/ 1092976 h 1224078"/>
                <a:gd name="connsiteX425" fmla="*/ 1777442 w 2376256"/>
                <a:gd name="connsiteY425" fmla="*/ 1019903 h 1224078"/>
                <a:gd name="connsiteX426" fmla="*/ 1879618 w 2376256"/>
                <a:gd name="connsiteY426" fmla="*/ 936539 h 1224078"/>
                <a:gd name="connsiteX427" fmla="*/ 1979382 w 2376256"/>
                <a:gd name="connsiteY427" fmla="*/ 973532 h 1224078"/>
                <a:gd name="connsiteX428" fmla="*/ 1979511 w 2376256"/>
                <a:gd name="connsiteY428" fmla="*/ 977504 h 1224078"/>
                <a:gd name="connsiteX429" fmla="*/ 1950626 w 2376256"/>
                <a:gd name="connsiteY429" fmla="*/ 1008440 h 1224078"/>
                <a:gd name="connsiteX430" fmla="*/ 1946779 w 2376256"/>
                <a:gd name="connsiteY430" fmla="*/ 1008570 h 1224078"/>
                <a:gd name="connsiteX431" fmla="*/ 1878836 w 2376256"/>
                <a:gd name="connsiteY431" fmla="*/ 981803 h 1224078"/>
                <a:gd name="connsiteX432" fmla="*/ 1827910 w 2376256"/>
                <a:gd name="connsiteY432" fmla="*/ 1016777 h 1224078"/>
                <a:gd name="connsiteX433" fmla="*/ 1870424 w 2376256"/>
                <a:gd name="connsiteY433" fmla="*/ 1050903 h 1224078"/>
                <a:gd name="connsiteX434" fmla="*/ 1919328 w 2376256"/>
                <a:gd name="connsiteY434" fmla="*/ 1062431 h 1224078"/>
                <a:gd name="connsiteX435" fmla="*/ 1987336 w 2376256"/>
                <a:gd name="connsiteY435" fmla="*/ 1137068 h 1224078"/>
                <a:gd name="connsiteX436" fmla="*/ 1881965 w 2376256"/>
                <a:gd name="connsiteY436" fmla="*/ 1224014 h 1224078"/>
                <a:gd name="connsiteX437" fmla="*/ 1774378 w 2376256"/>
                <a:gd name="connsiteY437" fmla="*/ 1188779 h 1224078"/>
                <a:gd name="connsiteX438" fmla="*/ 1773856 w 2376256"/>
                <a:gd name="connsiteY438" fmla="*/ 1184872 h 12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2376256" h="1224078">
                  <a:moveTo>
                    <a:pt x="16850" y="171547"/>
                  </a:moveTo>
                  <a:lnTo>
                    <a:pt x="16850" y="7555"/>
                  </a:lnTo>
                  <a:cubicBezTo>
                    <a:pt x="16850" y="6057"/>
                    <a:pt x="18089" y="4754"/>
                    <a:pt x="19654" y="4754"/>
                  </a:cubicBezTo>
                  <a:lnTo>
                    <a:pt x="64189" y="4754"/>
                  </a:lnTo>
                  <a:cubicBezTo>
                    <a:pt x="65688" y="4754"/>
                    <a:pt x="66993" y="5992"/>
                    <a:pt x="66993" y="7555"/>
                  </a:cubicBezTo>
                  <a:lnTo>
                    <a:pt x="66993" y="166402"/>
                  </a:lnTo>
                  <a:cubicBezTo>
                    <a:pt x="66993" y="216420"/>
                    <a:pt x="91640" y="240257"/>
                    <a:pt x="133371" y="240257"/>
                  </a:cubicBezTo>
                  <a:cubicBezTo>
                    <a:pt x="175102" y="240257"/>
                    <a:pt x="199358" y="216420"/>
                    <a:pt x="199358" y="166402"/>
                  </a:cubicBezTo>
                  <a:lnTo>
                    <a:pt x="199358" y="7555"/>
                  </a:lnTo>
                  <a:cubicBezTo>
                    <a:pt x="199358" y="6057"/>
                    <a:pt x="200597" y="4754"/>
                    <a:pt x="202162" y="4754"/>
                  </a:cubicBezTo>
                  <a:lnTo>
                    <a:pt x="247088" y="4754"/>
                  </a:lnTo>
                  <a:cubicBezTo>
                    <a:pt x="248588" y="4754"/>
                    <a:pt x="249892" y="5992"/>
                    <a:pt x="249892" y="7555"/>
                  </a:cubicBezTo>
                  <a:lnTo>
                    <a:pt x="249892" y="171547"/>
                  </a:lnTo>
                  <a:cubicBezTo>
                    <a:pt x="249892" y="246183"/>
                    <a:pt x="205357" y="287540"/>
                    <a:pt x="133371" y="287540"/>
                  </a:cubicBezTo>
                  <a:cubicBezTo>
                    <a:pt x="61385" y="287540"/>
                    <a:pt x="16850" y="246249"/>
                    <a:pt x="16850" y="171547"/>
                  </a:cubicBezTo>
                  <a:close/>
                  <a:moveTo>
                    <a:pt x="315814" y="4754"/>
                  </a:moveTo>
                  <a:lnTo>
                    <a:pt x="362892" y="4754"/>
                  </a:lnTo>
                  <a:cubicBezTo>
                    <a:pt x="363804" y="4754"/>
                    <a:pt x="364652" y="5210"/>
                    <a:pt x="365174" y="5927"/>
                  </a:cubicBezTo>
                  <a:lnTo>
                    <a:pt x="503082" y="200529"/>
                  </a:lnTo>
                  <a:lnTo>
                    <a:pt x="503082" y="7490"/>
                  </a:lnTo>
                  <a:cubicBezTo>
                    <a:pt x="503082" y="5992"/>
                    <a:pt x="504321" y="4689"/>
                    <a:pt x="505885" y="4689"/>
                  </a:cubicBezTo>
                  <a:lnTo>
                    <a:pt x="550420" y="4689"/>
                  </a:lnTo>
                  <a:cubicBezTo>
                    <a:pt x="551920" y="4689"/>
                    <a:pt x="553224" y="5927"/>
                    <a:pt x="553224" y="7490"/>
                  </a:cubicBezTo>
                  <a:lnTo>
                    <a:pt x="553224" y="279920"/>
                  </a:lnTo>
                  <a:cubicBezTo>
                    <a:pt x="553224" y="281418"/>
                    <a:pt x="551985" y="282720"/>
                    <a:pt x="550420" y="282720"/>
                  </a:cubicBezTo>
                  <a:lnTo>
                    <a:pt x="503342" y="282720"/>
                  </a:lnTo>
                  <a:cubicBezTo>
                    <a:pt x="502429" y="282720"/>
                    <a:pt x="501582" y="282264"/>
                    <a:pt x="501060" y="281548"/>
                  </a:cubicBezTo>
                  <a:lnTo>
                    <a:pt x="363152" y="86555"/>
                  </a:lnTo>
                  <a:lnTo>
                    <a:pt x="363152" y="279985"/>
                  </a:lnTo>
                  <a:cubicBezTo>
                    <a:pt x="363152" y="281483"/>
                    <a:pt x="361913" y="282785"/>
                    <a:pt x="360349" y="282785"/>
                  </a:cubicBezTo>
                  <a:lnTo>
                    <a:pt x="315814" y="282785"/>
                  </a:lnTo>
                  <a:cubicBezTo>
                    <a:pt x="314314" y="282785"/>
                    <a:pt x="313010" y="281548"/>
                    <a:pt x="313010" y="279985"/>
                  </a:cubicBezTo>
                  <a:lnTo>
                    <a:pt x="313010" y="7555"/>
                  </a:lnTo>
                  <a:cubicBezTo>
                    <a:pt x="313010" y="6057"/>
                    <a:pt x="314249" y="4754"/>
                    <a:pt x="315814" y="4754"/>
                  </a:cubicBezTo>
                  <a:close/>
                  <a:moveTo>
                    <a:pt x="622732" y="4754"/>
                  </a:moveTo>
                  <a:lnTo>
                    <a:pt x="667267" y="4754"/>
                  </a:lnTo>
                  <a:cubicBezTo>
                    <a:pt x="668767" y="4754"/>
                    <a:pt x="670071" y="5992"/>
                    <a:pt x="670071" y="7555"/>
                  </a:cubicBezTo>
                  <a:lnTo>
                    <a:pt x="670071" y="279985"/>
                  </a:lnTo>
                  <a:cubicBezTo>
                    <a:pt x="670071" y="281483"/>
                    <a:pt x="668832" y="282785"/>
                    <a:pt x="667267" y="282785"/>
                  </a:cubicBezTo>
                  <a:lnTo>
                    <a:pt x="622732" y="282785"/>
                  </a:lnTo>
                  <a:cubicBezTo>
                    <a:pt x="621233" y="282785"/>
                    <a:pt x="619928" y="281548"/>
                    <a:pt x="619928" y="279985"/>
                  </a:cubicBezTo>
                  <a:lnTo>
                    <a:pt x="619928" y="7555"/>
                  </a:lnTo>
                  <a:cubicBezTo>
                    <a:pt x="619928" y="6057"/>
                    <a:pt x="621167" y="4754"/>
                    <a:pt x="622732" y="4754"/>
                  </a:cubicBezTo>
                  <a:close/>
                  <a:moveTo>
                    <a:pt x="711867" y="4754"/>
                  </a:moveTo>
                  <a:lnTo>
                    <a:pt x="759206" y="4754"/>
                  </a:lnTo>
                  <a:cubicBezTo>
                    <a:pt x="760379" y="4754"/>
                    <a:pt x="761423" y="5471"/>
                    <a:pt x="761814" y="6578"/>
                  </a:cubicBezTo>
                  <a:lnTo>
                    <a:pt x="841885" y="223193"/>
                  </a:lnTo>
                  <a:lnTo>
                    <a:pt x="922348" y="6578"/>
                  </a:lnTo>
                  <a:cubicBezTo>
                    <a:pt x="922739" y="5471"/>
                    <a:pt x="923782" y="4754"/>
                    <a:pt x="924956" y="4754"/>
                  </a:cubicBezTo>
                  <a:lnTo>
                    <a:pt x="972295" y="4754"/>
                  </a:lnTo>
                  <a:cubicBezTo>
                    <a:pt x="974251" y="4754"/>
                    <a:pt x="975555" y="6708"/>
                    <a:pt x="974903" y="8532"/>
                  </a:cubicBezTo>
                  <a:lnTo>
                    <a:pt x="871227" y="280962"/>
                  </a:lnTo>
                  <a:cubicBezTo>
                    <a:pt x="870836" y="282069"/>
                    <a:pt x="869793" y="282720"/>
                    <a:pt x="868619" y="282720"/>
                  </a:cubicBezTo>
                  <a:lnTo>
                    <a:pt x="815608" y="282720"/>
                  </a:lnTo>
                  <a:cubicBezTo>
                    <a:pt x="814434" y="282720"/>
                    <a:pt x="813456" y="282004"/>
                    <a:pt x="812999" y="280962"/>
                  </a:cubicBezTo>
                  <a:lnTo>
                    <a:pt x="709324" y="8532"/>
                  </a:lnTo>
                  <a:cubicBezTo>
                    <a:pt x="708607" y="6708"/>
                    <a:pt x="709976" y="4754"/>
                    <a:pt x="711932" y="4754"/>
                  </a:cubicBezTo>
                  <a:close/>
                  <a:moveTo>
                    <a:pt x="1016764" y="4754"/>
                  </a:moveTo>
                  <a:lnTo>
                    <a:pt x="1206445" y="4754"/>
                  </a:lnTo>
                  <a:cubicBezTo>
                    <a:pt x="1207944" y="4754"/>
                    <a:pt x="1209249" y="5992"/>
                    <a:pt x="1209249" y="7555"/>
                  </a:cubicBezTo>
                  <a:lnTo>
                    <a:pt x="1209249" y="48455"/>
                  </a:lnTo>
                  <a:cubicBezTo>
                    <a:pt x="1209249" y="49953"/>
                    <a:pt x="1208010" y="51256"/>
                    <a:pt x="1206445" y="51256"/>
                  </a:cubicBezTo>
                  <a:lnTo>
                    <a:pt x="1064103" y="51256"/>
                  </a:lnTo>
                  <a:lnTo>
                    <a:pt x="1064103" y="115602"/>
                  </a:lnTo>
                  <a:lnTo>
                    <a:pt x="1187796" y="115602"/>
                  </a:lnTo>
                  <a:cubicBezTo>
                    <a:pt x="1189296" y="115602"/>
                    <a:pt x="1190600" y="116839"/>
                    <a:pt x="1190600" y="118402"/>
                  </a:cubicBezTo>
                  <a:lnTo>
                    <a:pt x="1190600" y="158912"/>
                  </a:lnTo>
                  <a:cubicBezTo>
                    <a:pt x="1190600" y="160410"/>
                    <a:pt x="1189361" y="161713"/>
                    <a:pt x="1187796" y="161713"/>
                  </a:cubicBezTo>
                  <a:lnTo>
                    <a:pt x="1064103" y="161713"/>
                  </a:lnTo>
                  <a:lnTo>
                    <a:pt x="1064103" y="236349"/>
                  </a:lnTo>
                  <a:lnTo>
                    <a:pt x="1206445" y="236349"/>
                  </a:lnTo>
                  <a:cubicBezTo>
                    <a:pt x="1207944" y="236349"/>
                    <a:pt x="1209249" y="237587"/>
                    <a:pt x="1209249" y="239150"/>
                  </a:cubicBezTo>
                  <a:lnTo>
                    <a:pt x="1209249" y="280050"/>
                  </a:lnTo>
                  <a:cubicBezTo>
                    <a:pt x="1209249" y="281548"/>
                    <a:pt x="1208010" y="282850"/>
                    <a:pt x="1206445" y="282850"/>
                  </a:cubicBezTo>
                  <a:lnTo>
                    <a:pt x="1016764" y="282850"/>
                  </a:lnTo>
                  <a:cubicBezTo>
                    <a:pt x="1015265" y="282850"/>
                    <a:pt x="1013960" y="281613"/>
                    <a:pt x="1013960" y="280050"/>
                  </a:cubicBezTo>
                  <a:lnTo>
                    <a:pt x="1013960" y="7620"/>
                  </a:lnTo>
                  <a:cubicBezTo>
                    <a:pt x="1013960" y="6122"/>
                    <a:pt x="1015199" y="4819"/>
                    <a:pt x="1016764" y="4819"/>
                  </a:cubicBezTo>
                  <a:close/>
                  <a:moveTo>
                    <a:pt x="1266042" y="7555"/>
                  </a:moveTo>
                  <a:cubicBezTo>
                    <a:pt x="1266042" y="6057"/>
                    <a:pt x="1267281" y="4754"/>
                    <a:pt x="1268846" y="4754"/>
                  </a:cubicBezTo>
                  <a:lnTo>
                    <a:pt x="1381780" y="4754"/>
                  </a:lnTo>
                  <a:cubicBezTo>
                    <a:pt x="1441834" y="4754"/>
                    <a:pt x="1479587" y="38491"/>
                    <a:pt x="1479587" y="92547"/>
                  </a:cubicBezTo>
                  <a:cubicBezTo>
                    <a:pt x="1479587" y="136638"/>
                    <a:pt x="1454157" y="167183"/>
                    <a:pt x="1411579" y="176757"/>
                  </a:cubicBezTo>
                  <a:lnTo>
                    <a:pt x="1488520" y="278357"/>
                  </a:lnTo>
                  <a:cubicBezTo>
                    <a:pt x="1489889" y="280180"/>
                    <a:pt x="1488586" y="282785"/>
                    <a:pt x="1486303" y="282785"/>
                  </a:cubicBezTo>
                  <a:lnTo>
                    <a:pt x="1432445" y="282785"/>
                  </a:lnTo>
                  <a:cubicBezTo>
                    <a:pt x="1431532" y="282785"/>
                    <a:pt x="1430749" y="282394"/>
                    <a:pt x="1430227" y="281678"/>
                  </a:cubicBezTo>
                  <a:lnTo>
                    <a:pt x="1355111" y="179948"/>
                  </a:lnTo>
                  <a:lnTo>
                    <a:pt x="1316119" y="179948"/>
                  </a:lnTo>
                  <a:lnTo>
                    <a:pt x="1316119" y="280050"/>
                  </a:lnTo>
                  <a:cubicBezTo>
                    <a:pt x="1316119" y="281548"/>
                    <a:pt x="1314880" y="282850"/>
                    <a:pt x="1313315" y="282850"/>
                  </a:cubicBezTo>
                  <a:lnTo>
                    <a:pt x="1268781" y="282850"/>
                  </a:lnTo>
                  <a:cubicBezTo>
                    <a:pt x="1267281" y="282850"/>
                    <a:pt x="1265977" y="281613"/>
                    <a:pt x="1265977" y="280050"/>
                  </a:cubicBezTo>
                  <a:lnTo>
                    <a:pt x="1265977" y="7620"/>
                  </a:lnTo>
                  <a:close/>
                  <a:moveTo>
                    <a:pt x="1376955" y="133447"/>
                  </a:moveTo>
                  <a:cubicBezTo>
                    <a:pt x="1411513" y="133447"/>
                    <a:pt x="1427880" y="118728"/>
                    <a:pt x="1427880" y="92547"/>
                  </a:cubicBezTo>
                  <a:cubicBezTo>
                    <a:pt x="1427880" y="66365"/>
                    <a:pt x="1411579" y="51646"/>
                    <a:pt x="1376955" y="51646"/>
                  </a:cubicBezTo>
                  <a:lnTo>
                    <a:pt x="1316119" y="51646"/>
                  </a:lnTo>
                  <a:lnTo>
                    <a:pt x="1316119" y="133447"/>
                  </a:lnTo>
                  <a:lnTo>
                    <a:pt x="1376955" y="133447"/>
                  </a:lnTo>
                  <a:close/>
                  <a:moveTo>
                    <a:pt x="1521319" y="248398"/>
                  </a:moveTo>
                  <a:lnTo>
                    <a:pt x="1547139" y="213489"/>
                  </a:lnTo>
                  <a:cubicBezTo>
                    <a:pt x="1548052" y="212252"/>
                    <a:pt x="1549748" y="212056"/>
                    <a:pt x="1550986" y="212903"/>
                  </a:cubicBezTo>
                  <a:cubicBezTo>
                    <a:pt x="1578437" y="232832"/>
                    <a:pt x="1605497" y="241820"/>
                    <a:pt x="1631058" y="241820"/>
                  </a:cubicBezTo>
                  <a:cubicBezTo>
                    <a:pt x="1664833" y="241820"/>
                    <a:pt x="1683939" y="225929"/>
                    <a:pt x="1683939" y="204111"/>
                  </a:cubicBezTo>
                  <a:cubicBezTo>
                    <a:pt x="1683939" y="187047"/>
                    <a:pt x="1672397" y="175129"/>
                    <a:pt x="1642208" y="167965"/>
                  </a:cubicBezTo>
                  <a:lnTo>
                    <a:pt x="1593304" y="156437"/>
                  </a:lnTo>
                  <a:cubicBezTo>
                    <a:pt x="1549160" y="145691"/>
                    <a:pt x="1524904" y="120291"/>
                    <a:pt x="1524904" y="83364"/>
                  </a:cubicBezTo>
                  <a:cubicBezTo>
                    <a:pt x="1524904" y="34909"/>
                    <a:pt x="1565071" y="0"/>
                    <a:pt x="1627080" y="0"/>
                  </a:cubicBezTo>
                  <a:cubicBezTo>
                    <a:pt x="1664638" y="0"/>
                    <a:pt x="1700761" y="12830"/>
                    <a:pt x="1726843" y="36993"/>
                  </a:cubicBezTo>
                  <a:cubicBezTo>
                    <a:pt x="1727952" y="38035"/>
                    <a:pt x="1728017" y="39858"/>
                    <a:pt x="1726974" y="40965"/>
                  </a:cubicBezTo>
                  <a:lnTo>
                    <a:pt x="1698088" y="71901"/>
                  </a:lnTo>
                  <a:cubicBezTo>
                    <a:pt x="1697045" y="73008"/>
                    <a:pt x="1695350" y="73008"/>
                    <a:pt x="1694241" y="72031"/>
                  </a:cubicBezTo>
                  <a:cubicBezTo>
                    <a:pt x="1673310" y="53470"/>
                    <a:pt x="1650162" y="45264"/>
                    <a:pt x="1626298" y="45264"/>
                  </a:cubicBezTo>
                  <a:cubicBezTo>
                    <a:pt x="1593304" y="45264"/>
                    <a:pt x="1575373" y="60374"/>
                    <a:pt x="1575373" y="80238"/>
                  </a:cubicBezTo>
                  <a:cubicBezTo>
                    <a:pt x="1575373" y="96129"/>
                    <a:pt x="1586132" y="106875"/>
                    <a:pt x="1617886" y="114365"/>
                  </a:cubicBezTo>
                  <a:lnTo>
                    <a:pt x="1666790" y="125892"/>
                  </a:lnTo>
                  <a:cubicBezTo>
                    <a:pt x="1712107" y="137029"/>
                    <a:pt x="1734799" y="161647"/>
                    <a:pt x="1734799" y="200529"/>
                  </a:cubicBezTo>
                  <a:cubicBezTo>
                    <a:pt x="1734799" y="252566"/>
                    <a:pt x="1695415" y="287474"/>
                    <a:pt x="1629428" y="287474"/>
                  </a:cubicBezTo>
                  <a:cubicBezTo>
                    <a:pt x="1589457" y="287474"/>
                    <a:pt x="1550986" y="274970"/>
                    <a:pt x="1521840" y="252240"/>
                  </a:cubicBezTo>
                  <a:cubicBezTo>
                    <a:pt x="1520666" y="251329"/>
                    <a:pt x="1520406" y="249570"/>
                    <a:pt x="1521319" y="248333"/>
                  </a:cubicBezTo>
                  <a:close/>
                  <a:moveTo>
                    <a:pt x="1783702" y="4754"/>
                  </a:moveTo>
                  <a:lnTo>
                    <a:pt x="1828237" y="4754"/>
                  </a:lnTo>
                  <a:cubicBezTo>
                    <a:pt x="1829736" y="4754"/>
                    <a:pt x="1831041" y="5992"/>
                    <a:pt x="1831041" y="7555"/>
                  </a:cubicBezTo>
                  <a:lnTo>
                    <a:pt x="1831041" y="279985"/>
                  </a:lnTo>
                  <a:cubicBezTo>
                    <a:pt x="1831041" y="281483"/>
                    <a:pt x="1829802" y="282785"/>
                    <a:pt x="1828237" y="282785"/>
                  </a:cubicBezTo>
                  <a:lnTo>
                    <a:pt x="1783702" y="282785"/>
                  </a:lnTo>
                  <a:cubicBezTo>
                    <a:pt x="1782202" y="282785"/>
                    <a:pt x="1780898" y="281548"/>
                    <a:pt x="1780898" y="279985"/>
                  </a:cubicBezTo>
                  <a:lnTo>
                    <a:pt x="1780898" y="7555"/>
                  </a:lnTo>
                  <a:cubicBezTo>
                    <a:pt x="1780898" y="6057"/>
                    <a:pt x="1782137" y="4754"/>
                    <a:pt x="1783702" y="4754"/>
                  </a:cubicBezTo>
                  <a:close/>
                  <a:moveTo>
                    <a:pt x="1961450" y="51646"/>
                  </a:moveTo>
                  <a:lnTo>
                    <a:pt x="1875966" y="51646"/>
                  </a:lnTo>
                  <a:cubicBezTo>
                    <a:pt x="1874467" y="51646"/>
                    <a:pt x="1873163" y="50409"/>
                    <a:pt x="1873163" y="48846"/>
                  </a:cubicBezTo>
                  <a:lnTo>
                    <a:pt x="1873163" y="7555"/>
                  </a:lnTo>
                  <a:cubicBezTo>
                    <a:pt x="1873163" y="6057"/>
                    <a:pt x="1874401" y="4754"/>
                    <a:pt x="1875966" y="4754"/>
                  </a:cubicBezTo>
                  <a:lnTo>
                    <a:pt x="2097467" y="4754"/>
                  </a:lnTo>
                  <a:cubicBezTo>
                    <a:pt x="2098967" y="4754"/>
                    <a:pt x="2100271" y="5992"/>
                    <a:pt x="2100271" y="7555"/>
                  </a:cubicBezTo>
                  <a:lnTo>
                    <a:pt x="2100271" y="48846"/>
                  </a:lnTo>
                  <a:cubicBezTo>
                    <a:pt x="2100271" y="50344"/>
                    <a:pt x="2099032" y="51646"/>
                    <a:pt x="2097467" y="51646"/>
                  </a:cubicBezTo>
                  <a:lnTo>
                    <a:pt x="2011984" y="51646"/>
                  </a:lnTo>
                  <a:lnTo>
                    <a:pt x="2011984" y="279985"/>
                  </a:lnTo>
                  <a:cubicBezTo>
                    <a:pt x="2011984" y="281483"/>
                    <a:pt x="2010745" y="282785"/>
                    <a:pt x="2009180" y="282785"/>
                  </a:cubicBezTo>
                  <a:lnTo>
                    <a:pt x="1964254" y="282785"/>
                  </a:lnTo>
                  <a:cubicBezTo>
                    <a:pt x="1962754" y="282785"/>
                    <a:pt x="1961450" y="281548"/>
                    <a:pt x="1961450" y="279985"/>
                  </a:cubicBezTo>
                  <a:lnTo>
                    <a:pt x="1961450" y="51646"/>
                  </a:lnTo>
                  <a:close/>
                  <a:moveTo>
                    <a:pt x="2225464" y="173566"/>
                  </a:moveTo>
                  <a:lnTo>
                    <a:pt x="2125440" y="8988"/>
                  </a:lnTo>
                  <a:cubicBezTo>
                    <a:pt x="2124332" y="7164"/>
                    <a:pt x="2125635" y="4754"/>
                    <a:pt x="2127787" y="4754"/>
                  </a:cubicBezTo>
                  <a:lnTo>
                    <a:pt x="2177734" y="4754"/>
                  </a:lnTo>
                  <a:cubicBezTo>
                    <a:pt x="2178712" y="4754"/>
                    <a:pt x="2179625" y="5275"/>
                    <a:pt x="2180081" y="6122"/>
                  </a:cubicBezTo>
                  <a:lnTo>
                    <a:pt x="2250828" y="123548"/>
                  </a:lnTo>
                  <a:lnTo>
                    <a:pt x="2321184" y="6187"/>
                  </a:lnTo>
                  <a:cubicBezTo>
                    <a:pt x="2321706" y="5340"/>
                    <a:pt x="2322618" y="4819"/>
                    <a:pt x="2323531" y="4819"/>
                  </a:cubicBezTo>
                  <a:lnTo>
                    <a:pt x="2373478" y="4819"/>
                  </a:lnTo>
                  <a:cubicBezTo>
                    <a:pt x="2375630" y="4819"/>
                    <a:pt x="2377000" y="7164"/>
                    <a:pt x="2375826" y="9053"/>
                  </a:cubicBezTo>
                  <a:lnTo>
                    <a:pt x="2275802" y="173631"/>
                  </a:lnTo>
                  <a:lnTo>
                    <a:pt x="2275802" y="280050"/>
                  </a:lnTo>
                  <a:cubicBezTo>
                    <a:pt x="2275802" y="281548"/>
                    <a:pt x="2274563" y="282850"/>
                    <a:pt x="2272998" y="282850"/>
                  </a:cubicBezTo>
                  <a:lnTo>
                    <a:pt x="2228072" y="282850"/>
                  </a:lnTo>
                  <a:cubicBezTo>
                    <a:pt x="2226572" y="282850"/>
                    <a:pt x="2225268" y="281613"/>
                    <a:pt x="2225268" y="280050"/>
                  </a:cubicBezTo>
                  <a:lnTo>
                    <a:pt x="2225268" y="173631"/>
                  </a:lnTo>
                  <a:close/>
                  <a:moveTo>
                    <a:pt x="2114" y="612007"/>
                  </a:moveTo>
                  <a:cubicBezTo>
                    <a:pt x="2114" y="528187"/>
                    <a:pt x="65363" y="468269"/>
                    <a:pt x="145630" y="468269"/>
                  </a:cubicBezTo>
                  <a:cubicBezTo>
                    <a:pt x="225896" y="468269"/>
                    <a:pt x="288754" y="528252"/>
                    <a:pt x="288754" y="612007"/>
                  </a:cubicBezTo>
                  <a:cubicBezTo>
                    <a:pt x="288754" y="695761"/>
                    <a:pt x="225505" y="755744"/>
                    <a:pt x="145630" y="755744"/>
                  </a:cubicBezTo>
                  <a:cubicBezTo>
                    <a:pt x="65754" y="755744"/>
                    <a:pt x="2114" y="695761"/>
                    <a:pt x="2114" y="612007"/>
                  </a:cubicBezTo>
                  <a:close/>
                  <a:moveTo>
                    <a:pt x="145630" y="708526"/>
                  </a:moveTo>
                  <a:cubicBezTo>
                    <a:pt x="197337" y="708526"/>
                    <a:pt x="237046" y="670426"/>
                    <a:pt x="237046" y="612007"/>
                  </a:cubicBezTo>
                  <a:cubicBezTo>
                    <a:pt x="237046" y="553587"/>
                    <a:pt x="197272" y="515487"/>
                    <a:pt x="145630" y="515487"/>
                  </a:cubicBezTo>
                  <a:cubicBezTo>
                    <a:pt x="93987" y="515487"/>
                    <a:pt x="53756" y="553587"/>
                    <a:pt x="53756" y="612007"/>
                  </a:cubicBezTo>
                  <a:cubicBezTo>
                    <a:pt x="53756" y="670426"/>
                    <a:pt x="93531" y="708526"/>
                    <a:pt x="145630" y="708526"/>
                  </a:cubicBezTo>
                  <a:close/>
                  <a:moveTo>
                    <a:pt x="343200" y="473024"/>
                  </a:moveTo>
                  <a:lnTo>
                    <a:pt x="532880" y="473024"/>
                  </a:lnTo>
                  <a:cubicBezTo>
                    <a:pt x="534380" y="473024"/>
                    <a:pt x="535684" y="474261"/>
                    <a:pt x="535684" y="475824"/>
                  </a:cubicBezTo>
                  <a:lnTo>
                    <a:pt x="535684" y="516725"/>
                  </a:lnTo>
                  <a:cubicBezTo>
                    <a:pt x="535684" y="518223"/>
                    <a:pt x="534445" y="519525"/>
                    <a:pt x="532880" y="519525"/>
                  </a:cubicBezTo>
                  <a:lnTo>
                    <a:pt x="390538" y="519525"/>
                  </a:lnTo>
                  <a:lnTo>
                    <a:pt x="390538" y="592599"/>
                  </a:lnTo>
                  <a:lnTo>
                    <a:pt x="520948" y="592599"/>
                  </a:lnTo>
                  <a:cubicBezTo>
                    <a:pt x="522447" y="592599"/>
                    <a:pt x="523752" y="593836"/>
                    <a:pt x="523752" y="595399"/>
                  </a:cubicBezTo>
                  <a:lnTo>
                    <a:pt x="523752" y="636299"/>
                  </a:lnTo>
                  <a:cubicBezTo>
                    <a:pt x="523752" y="637797"/>
                    <a:pt x="522513" y="639100"/>
                    <a:pt x="520948" y="639100"/>
                  </a:cubicBezTo>
                  <a:lnTo>
                    <a:pt x="390538" y="639100"/>
                  </a:lnTo>
                  <a:lnTo>
                    <a:pt x="390538" y="748319"/>
                  </a:lnTo>
                  <a:cubicBezTo>
                    <a:pt x="390538" y="749817"/>
                    <a:pt x="389299" y="751120"/>
                    <a:pt x="387735" y="751120"/>
                  </a:cubicBezTo>
                  <a:lnTo>
                    <a:pt x="343200" y="751120"/>
                  </a:lnTo>
                  <a:cubicBezTo>
                    <a:pt x="341700" y="751120"/>
                    <a:pt x="340396" y="749882"/>
                    <a:pt x="340396" y="748319"/>
                  </a:cubicBezTo>
                  <a:lnTo>
                    <a:pt x="340396" y="475889"/>
                  </a:lnTo>
                  <a:cubicBezTo>
                    <a:pt x="340396" y="474392"/>
                    <a:pt x="341635" y="473089"/>
                    <a:pt x="343200" y="473089"/>
                  </a:cubicBezTo>
                  <a:close/>
                  <a:moveTo>
                    <a:pt x="768921" y="473024"/>
                  </a:moveTo>
                  <a:lnTo>
                    <a:pt x="822780" y="473024"/>
                  </a:lnTo>
                  <a:cubicBezTo>
                    <a:pt x="823954" y="473024"/>
                    <a:pt x="824932" y="473740"/>
                    <a:pt x="825389" y="474782"/>
                  </a:cubicBezTo>
                  <a:lnTo>
                    <a:pt x="931803" y="747212"/>
                  </a:lnTo>
                  <a:cubicBezTo>
                    <a:pt x="932520" y="749036"/>
                    <a:pt x="931150" y="750990"/>
                    <a:pt x="929194" y="750990"/>
                  </a:cubicBezTo>
                  <a:lnTo>
                    <a:pt x="881856" y="750990"/>
                  </a:lnTo>
                  <a:cubicBezTo>
                    <a:pt x="880682" y="750990"/>
                    <a:pt x="879704" y="750273"/>
                    <a:pt x="879248" y="749231"/>
                  </a:cubicBezTo>
                  <a:lnTo>
                    <a:pt x="855252" y="686708"/>
                  </a:lnTo>
                  <a:lnTo>
                    <a:pt x="735993" y="686708"/>
                  </a:lnTo>
                  <a:lnTo>
                    <a:pt x="711997" y="749231"/>
                  </a:lnTo>
                  <a:cubicBezTo>
                    <a:pt x="711606" y="750273"/>
                    <a:pt x="710563" y="750990"/>
                    <a:pt x="709389" y="750990"/>
                  </a:cubicBezTo>
                  <a:lnTo>
                    <a:pt x="662507" y="750990"/>
                  </a:lnTo>
                  <a:cubicBezTo>
                    <a:pt x="660551" y="750990"/>
                    <a:pt x="659247" y="749036"/>
                    <a:pt x="659899" y="747212"/>
                  </a:cubicBezTo>
                  <a:lnTo>
                    <a:pt x="766248" y="474782"/>
                  </a:lnTo>
                  <a:cubicBezTo>
                    <a:pt x="766639" y="473740"/>
                    <a:pt x="767682" y="473024"/>
                    <a:pt x="768856" y="473024"/>
                  </a:cubicBezTo>
                  <a:close/>
                  <a:moveTo>
                    <a:pt x="839016" y="643398"/>
                  </a:moveTo>
                  <a:lnTo>
                    <a:pt x="795655" y="530206"/>
                  </a:lnTo>
                  <a:lnTo>
                    <a:pt x="752294" y="643398"/>
                  </a:lnTo>
                  <a:lnTo>
                    <a:pt x="838951" y="643398"/>
                  </a:lnTo>
                  <a:close/>
                  <a:moveTo>
                    <a:pt x="970990" y="475824"/>
                  </a:moveTo>
                  <a:cubicBezTo>
                    <a:pt x="970990" y="474326"/>
                    <a:pt x="972229" y="473024"/>
                    <a:pt x="973794" y="473024"/>
                  </a:cubicBezTo>
                  <a:lnTo>
                    <a:pt x="1081969" y="473024"/>
                  </a:lnTo>
                  <a:cubicBezTo>
                    <a:pt x="1143979" y="473024"/>
                    <a:pt x="1181732" y="506369"/>
                    <a:pt x="1181732" y="561598"/>
                  </a:cubicBezTo>
                  <a:cubicBezTo>
                    <a:pt x="1181732" y="616826"/>
                    <a:pt x="1143979" y="650562"/>
                    <a:pt x="1081969" y="650562"/>
                  </a:cubicBezTo>
                  <a:lnTo>
                    <a:pt x="1021133" y="650562"/>
                  </a:lnTo>
                  <a:lnTo>
                    <a:pt x="1021133" y="748254"/>
                  </a:lnTo>
                  <a:cubicBezTo>
                    <a:pt x="1021133" y="749752"/>
                    <a:pt x="1019894" y="751055"/>
                    <a:pt x="1018329" y="751055"/>
                  </a:cubicBezTo>
                  <a:lnTo>
                    <a:pt x="973794" y="751055"/>
                  </a:lnTo>
                  <a:cubicBezTo>
                    <a:pt x="972295" y="751055"/>
                    <a:pt x="970990" y="749817"/>
                    <a:pt x="970990" y="748254"/>
                  </a:cubicBezTo>
                  <a:lnTo>
                    <a:pt x="970990" y="475824"/>
                  </a:lnTo>
                  <a:close/>
                  <a:moveTo>
                    <a:pt x="1077926" y="603736"/>
                  </a:moveTo>
                  <a:cubicBezTo>
                    <a:pt x="1113724" y="603736"/>
                    <a:pt x="1130416" y="589017"/>
                    <a:pt x="1130416" y="561663"/>
                  </a:cubicBezTo>
                  <a:cubicBezTo>
                    <a:pt x="1130416" y="534309"/>
                    <a:pt x="1113724" y="519981"/>
                    <a:pt x="1077926" y="519981"/>
                  </a:cubicBezTo>
                  <a:lnTo>
                    <a:pt x="1021068" y="519981"/>
                  </a:lnTo>
                  <a:lnTo>
                    <a:pt x="1021068" y="603801"/>
                  </a:lnTo>
                  <a:lnTo>
                    <a:pt x="1077926" y="603801"/>
                  </a:lnTo>
                  <a:close/>
                  <a:moveTo>
                    <a:pt x="1232200" y="475824"/>
                  </a:moveTo>
                  <a:cubicBezTo>
                    <a:pt x="1232200" y="474326"/>
                    <a:pt x="1233439" y="473024"/>
                    <a:pt x="1235005" y="473024"/>
                  </a:cubicBezTo>
                  <a:lnTo>
                    <a:pt x="1343179" y="473024"/>
                  </a:lnTo>
                  <a:cubicBezTo>
                    <a:pt x="1405189" y="473024"/>
                    <a:pt x="1442942" y="506369"/>
                    <a:pt x="1442942" y="561598"/>
                  </a:cubicBezTo>
                  <a:cubicBezTo>
                    <a:pt x="1442942" y="616826"/>
                    <a:pt x="1405189" y="650562"/>
                    <a:pt x="1343179" y="650562"/>
                  </a:cubicBezTo>
                  <a:lnTo>
                    <a:pt x="1282343" y="650562"/>
                  </a:lnTo>
                  <a:lnTo>
                    <a:pt x="1282343" y="748254"/>
                  </a:lnTo>
                  <a:cubicBezTo>
                    <a:pt x="1282343" y="749752"/>
                    <a:pt x="1281104" y="751055"/>
                    <a:pt x="1279539" y="751055"/>
                  </a:cubicBezTo>
                  <a:lnTo>
                    <a:pt x="1235005" y="751055"/>
                  </a:lnTo>
                  <a:cubicBezTo>
                    <a:pt x="1233505" y="751055"/>
                    <a:pt x="1232200" y="749817"/>
                    <a:pt x="1232200" y="748254"/>
                  </a:cubicBezTo>
                  <a:lnTo>
                    <a:pt x="1232200" y="475824"/>
                  </a:lnTo>
                  <a:close/>
                  <a:moveTo>
                    <a:pt x="1339136" y="603736"/>
                  </a:moveTo>
                  <a:cubicBezTo>
                    <a:pt x="1374934" y="603736"/>
                    <a:pt x="1391626" y="589017"/>
                    <a:pt x="1391626" y="561663"/>
                  </a:cubicBezTo>
                  <a:cubicBezTo>
                    <a:pt x="1391626" y="534309"/>
                    <a:pt x="1374934" y="519981"/>
                    <a:pt x="1339136" y="519981"/>
                  </a:cubicBezTo>
                  <a:lnTo>
                    <a:pt x="1282278" y="519981"/>
                  </a:lnTo>
                  <a:lnTo>
                    <a:pt x="1282278" y="603801"/>
                  </a:lnTo>
                  <a:lnTo>
                    <a:pt x="1339136" y="603801"/>
                  </a:lnTo>
                  <a:close/>
                  <a:moveTo>
                    <a:pt x="1496149" y="473089"/>
                  </a:moveTo>
                  <a:lnTo>
                    <a:pt x="1540684" y="473089"/>
                  </a:lnTo>
                  <a:cubicBezTo>
                    <a:pt x="1542184" y="473089"/>
                    <a:pt x="1543488" y="474326"/>
                    <a:pt x="1543488" y="475889"/>
                  </a:cubicBezTo>
                  <a:lnTo>
                    <a:pt x="1543488" y="704228"/>
                  </a:lnTo>
                  <a:lnTo>
                    <a:pt x="1674289" y="704228"/>
                  </a:lnTo>
                  <a:cubicBezTo>
                    <a:pt x="1675788" y="704228"/>
                    <a:pt x="1677092" y="705465"/>
                    <a:pt x="1677092" y="707028"/>
                  </a:cubicBezTo>
                  <a:lnTo>
                    <a:pt x="1677092" y="748319"/>
                  </a:lnTo>
                  <a:cubicBezTo>
                    <a:pt x="1677092" y="749817"/>
                    <a:pt x="1675853" y="751120"/>
                    <a:pt x="1674289" y="751120"/>
                  </a:cubicBezTo>
                  <a:lnTo>
                    <a:pt x="1493345" y="751120"/>
                  </a:lnTo>
                  <a:lnTo>
                    <a:pt x="1493345" y="475889"/>
                  </a:lnTo>
                  <a:cubicBezTo>
                    <a:pt x="1493345" y="474392"/>
                    <a:pt x="1494584" y="473089"/>
                    <a:pt x="1496149" y="473089"/>
                  </a:cubicBezTo>
                  <a:close/>
                  <a:moveTo>
                    <a:pt x="1727169" y="473089"/>
                  </a:moveTo>
                  <a:lnTo>
                    <a:pt x="1771704" y="473089"/>
                  </a:lnTo>
                  <a:cubicBezTo>
                    <a:pt x="1773204" y="473089"/>
                    <a:pt x="1774508" y="474326"/>
                    <a:pt x="1774508" y="475889"/>
                  </a:cubicBezTo>
                  <a:lnTo>
                    <a:pt x="1774508" y="748319"/>
                  </a:lnTo>
                  <a:cubicBezTo>
                    <a:pt x="1774508" y="749817"/>
                    <a:pt x="1773269" y="751120"/>
                    <a:pt x="1771704" y="751120"/>
                  </a:cubicBezTo>
                  <a:lnTo>
                    <a:pt x="1727169" y="751120"/>
                  </a:lnTo>
                  <a:cubicBezTo>
                    <a:pt x="1725670" y="751120"/>
                    <a:pt x="1724365" y="749882"/>
                    <a:pt x="1724365" y="748319"/>
                  </a:cubicBezTo>
                  <a:lnTo>
                    <a:pt x="1724365" y="475889"/>
                  </a:lnTo>
                  <a:cubicBezTo>
                    <a:pt x="1724365" y="474392"/>
                    <a:pt x="1725605" y="473089"/>
                    <a:pt x="1727169" y="473089"/>
                  </a:cubicBezTo>
                  <a:close/>
                  <a:moveTo>
                    <a:pt x="1844082" y="473089"/>
                  </a:moveTo>
                  <a:lnTo>
                    <a:pt x="2033762" y="473089"/>
                  </a:lnTo>
                  <a:cubicBezTo>
                    <a:pt x="2035262" y="473089"/>
                    <a:pt x="2036565" y="474326"/>
                    <a:pt x="2036565" y="475889"/>
                  </a:cubicBezTo>
                  <a:lnTo>
                    <a:pt x="2036565" y="516790"/>
                  </a:lnTo>
                  <a:cubicBezTo>
                    <a:pt x="2036565" y="518288"/>
                    <a:pt x="2035327" y="519590"/>
                    <a:pt x="2033762" y="519590"/>
                  </a:cubicBezTo>
                  <a:lnTo>
                    <a:pt x="1891420" y="519590"/>
                  </a:lnTo>
                  <a:lnTo>
                    <a:pt x="1891420" y="583937"/>
                  </a:lnTo>
                  <a:lnTo>
                    <a:pt x="2015114" y="583937"/>
                  </a:lnTo>
                  <a:cubicBezTo>
                    <a:pt x="2016613" y="583937"/>
                    <a:pt x="2017917" y="585174"/>
                    <a:pt x="2017917" y="586737"/>
                  </a:cubicBezTo>
                  <a:lnTo>
                    <a:pt x="2017917" y="627247"/>
                  </a:lnTo>
                  <a:cubicBezTo>
                    <a:pt x="2017917" y="628745"/>
                    <a:pt x="2016678" y="630047"/>
                    <a:pt x="2015114" y="630047"/>
                  </a:cubicBezTo>
                  <a:lnTo>
                    <a:pt x="1891420" y="630047"/>
                  </a:lnTo>
                  <a:lnTo>
                    <a:pt x="1891420" y="704684"/>
                  </a:lnTo>
                  <a:lnTo>
                    <a:pt x="2033762" y="704684"/>
                  </a:lnTo>
                  <a:cubicBezTo>
                    <a:pt x="2035262" y="704684"/>
                    <a:pt x="2036565" y="705921"/>
                    <a:pt x="2036565" y="707484"/>
                  </a:cubicBezTo>
                  <a:lnTo>
                    <a:pt x="2036565" y="748384"/>
                  </a:lnTo>
                  <a:cubicBezTo>
                    <a:pt x="2036565" y="749882"/>
                    <a:pt x="2035327" y="751185"/>
                    <a:pt x="2033762" y="751185"/>
                  </a:cubicBezTo>
                  <a:lnTo>
                    <a:pt x="1844082" y="751185"/>
                  </a:lnTo>
                  <a:cubicBezTo>
                    <a:pt x="1842581" y="751185"/>
                    <a:pt x="1841278" y="749948"/>
                    <a:pt x="1841278" y="748384"/>
                  </a:cubicBezTo>
                  <a:lnTo>
                    <a:pt x="1841278" y="475955"/>
                  </a:lnTo>
                  <a:cubicBezTo>
                    <a:pt x="1841278" y="474457"/>
                    <a:pt x="1842516" y="473154"/>
                    <a:pt x="1844082" y="473154"/>
                  </a:cubicBezTo>
                  <a:close/>
                  <a:moveTo>
                    <a:pt x="2093359" y="475889"/>
                  </a:moveTo>
                  <a:cubicBezTo>
                    <a:pt x="2093359" y="474392"/>
                    <a:pt x="2094598" y="473089"/>
                    <a:pt x="2096163" y="473089"/>
                  </a:cubicBezTo>
                  <a:lnTo>
                    <a:pt x="2183276" y="473089"/>
                  </a:lnTo>
                  <a:cubicBezTo>
                    <a:pt x="2266804" y="473089"/>
                    <a:pt x="2326401" y="525908"/>
                    <a:pt x="2326401" y="612072"/>
                  </a:cubicBezTo>
                  <a:cubicBezTo>
                    <a:pt x="2326401" y="698236"/>
                    <a:pt x="2266738" y="751055"/>
                    <a:pt x="2183276" y="751055"/>
                  </a:cubicBezTo>
                  <a:lnTo>
                    <a:pt x="2096163" y="751055"/>
                  </a:lnTo>
                  <a:cubicBezTo>
                    <a:pt x="2094663" y="751055"/>
                    <a:pt x="2093359" y="749817"/>
                    <a:pt x="2093359" y="748254"/>
                  </a:cubicBezTo>
                  <a:lnTo>
                    <a:pt x="2093359" y="475824"/>
                  </a:lnTo>
                  <a:close/>
                  <a:moveTo>
                    <a:pt x="2180798" y="704228"/>
                  </a:moveTo>
                  <a:cubicBezTo>
                    <a:pt x="2238440" y="704228"/>
                    <a:pt x="2274628" y="672055"/>
                    <a:pt x="2274628" y="612072"/>
                  </a:cubicBezTo>
                  <a:cubicBezTo>
                    <a:pt x="2274628" y="552089"/>
                    <a:pt x="2238440" y="519916"/>
                    <a:pt x="2180798" y="519916"/>
                  </a:cubicBezTo>
                  <a:lnTo>
                    <a:pt x="2143436" y="519916"/>
                  </a:lnTo>
                  <a:lnTo>
                    <a:pt x="2143436" y="704163"/>
                  </a:lnTo>
                  <a:lnTo>
                    <a:pt x="2180798" y="704163"/>
                  </a:lnTo>
                  <a:close/>
                  <a:moveTo>
                    <a:pt x="549" y="1184937"/>
                  </a:moveTo>
                  <a:lnTo>
                    <a:pt x="26370" y="1150028"/>
                  </a:lnTo>
                  <a:cubicBezTo>
                    <a:pt x="27283" y="1148791"/>
                    <a:pt x="28978" y="1148595"/>
                    <a:pt x="30217" y="1149442"/>
                  </a:cubicBezTo>
                  <a:cubicBezTo>
                    <a:pt x="57668" y="1169371"/>
                    <a:pt x="84728" y="1178359"/>
                    <a:pt x="110288" y="1178359"/>
                  </a:cubicBezTo>
                  <a:cubicBezTo>
                    <a:pt x="144065" y="1178359"/>
                    <a:pt x="163170" y="1162468"/>
                    <a:pt x="163170" y="1140650"/>
                  </a:cubicBezTo>
                  <a:cubicBezTo>
                    <a:pt x="163170" y="1123586"/>
                    <a:pt x="151628" y="1111668"/>
                    <a:pt x="121438" y="1104504"/>
                  </a:cubicBezTo>
                  <a:lnTo>
                    <a:pt x="72535" y="1092976"/>
                  </a:lnTo>
                  <a:cubicBezTo>
                    <a:pt x="28391" y="1082230"/>
                    <a:pt x="4135" y="1056830"/>
                    <a:pt x="4135" y="1019903"/>
                  </a:cubicBezTo>
                  <a:cubicBezTo>
                    <a:pt x="4135" y="971447"/>
                    <a:pt x="44301" y="936539"/>
                    <a:pt x="106311" y="936539"/>
                  </a:cubicBezTo>
                  <a:cubicBezTo>
                    <a:pt x="143869" y="936539"/>
                    <a:pt x="179992" y="949369"/>
                    <a:pt x="206074" y="973532"/>
                  </a:cubicBezTo>
                  <a:cubicBezTo>
                    <a:pt x="207183" y="974574"/>
                    <a:pt x="207248" y="976397"/>
                    <a:pt x="206205" y="977504"/>
                  </a:cubicBezTo>
                  <a:lnTo>
                    <a:pt x="177319" y="1008440"/>
                  </a:lnTo>
                  <a:cubicBezTo>
                    <a:pt x="176276" y="1009547"/>
                    <a:pt x="174580" y="1009547"/>
                    <a:pt x="173472" y="1008570"/>
                  </a:cubicBezTo>
                  <a:cubicBezTo>
                    <a:pt x="152541" y="990009"/>
                    <a:pt x="129394" y="981803"/>
                    <a:pt x="105528" y="981803"/>
                  </a:cubicBezTo>
                  <a:cubicBezTo>
                    <a:pt x="72535" y="981803"/>
                    <a:pt x="54604" y="996912"/>
                    <a:pt x="54604" y="1016777"/>
                  </a:cubicBezTo>
                  <a:cubicBezTo>
                    <a:pt x="54604" y="1032668"/>
                    <a:pt x="65363" y="1043414"/>
                    <a:pt x="97117" y="1050903"/>
                  </a:cubicBezTo>
                  <a:lnTo>
                    <a:pt x="146021" y="1062431"/>
                  </a:lnTo>
                  <a:cubicBezTo>
                    <a:pt x="191338" y="1073568"/>
                    <a:pt x="214029" y="1098186"/>
                    <a:pt x="214029" y="1137068"/>
                  </a:cubicBezTo>
                  <a:cubicBezTo>
                    <a:pt x="214029" y="1189105"/>
                    <a:pt x="174646" y="1224014"/>
                    <a:pt x="108658" y="1224014"/>
                  </a:cubicBezTo>
                  <a:cubicBezTo>
                    <a:pt x="68688" y="1224014"/>
                    <a:pt x="30217" y="1211509"/>
                    <a:pt x="1070" y="1188779"/>
                  </a:cubicBezTo>
                  <a:cubicBezTo>
                    <a:pt x="-103" y="1187867"/>
                    <a:pt x="-364" y="1186109"/>
                    <a:pt x="549" y="1184872"/>
                  </a:cubicBezTo>
                  <a:close/>
                  <a:moveTo>
                    <a:pt x="249435" y="1080667"/>
                  </a:moveTo>
                  <a:cubicBezTo>
                    <a:pt x="249435" y="996457"/>
                    <a:pt x="312684" y="936539"/>
                    <a:pt x="393342" y="936539"/>
                  </a:cubicBezTo>
                  <a:cubicBezTo>
                    <a:pt x="443680" y="936539"/>
                    <a:pt x="489845" y="960245"/>
                    <a:pt x="515992" y="1003621"/>
                  </a:cubicBezTo>
                  <a:cubicBezTo>
                    <a:pt x="516775" y="1004923"/>
                    <a:pt x="516318" y="1006682"/>
                    <a:pt x="515014" y="1007463"/>
                  </a:cubicBezTo>
                  <a:lnTo>
                    <a:pt x="476478" y="1030388"/>
                  </a:lnTo>
                  <a:cubicBezTo>
                    <a:pt x="475174" y="1031170"/>
                    <a:pt x="473479" y="1030714"/>
                    <a:pt x="472696" y="1029346"/>
                  </a:cubicBezTo>
                  <a:cubicBezTo>
                    <a:pt x="455743" y="999583"/>
                    <a:pt x="426662" y="983757"/>
                    <a:pt x="393342" y="983757"/>
                  </a:cubicBezTo>
                  <a:cubicBezTo>
                    <a:pt x="341244" y="983757"/>
                    <a:pt x="301469" y="1021856"/>
                    <a:pt x="301469" y="1080276"/>
                  </a:cubicBezTo>
                  <a:cubicBezTo>
                    <a:pt x="301469" y="1138696"/>
                    <a:pt x="341244" y="1176796"/>
                    <a:pt x="393342" y="1176796"/>
                  </a:cubicBezTo>
                  <a:cubicBezTo>
                    <a:pt x="427379" y="1176796"/>
                    <a:pt x="456851" y="1159928"/>
                    <a:pt x="473087" y="1131206"/>
                  </a:cubicBezTo>
                  <a:cubicBezTo>
                    <a:pt x="473870" y="1129838"/>
                    <a:pt x="475500" y="1129383"/>
                    <a:pt x="476869" y="1130164"/>
                  </a:cubicBezTo>
                  <a:lnTo>
                    <a:pt x="515340" y="1152764"/>
                  </a:lnTo>
                  <a:cubicBezTo>
                    <a:pt x="516709" y="1153545"/>
                    <a:pt x="517166" y="1155303"/>
                    <a:pt x="516318" y="1156606"/>
                  </a:cubicBezTo>
                  <a:cubicBezTo>
                    <a:pt x="490627" y="1199200"/>
                    <a:pt x="445180" y="1224078"/>
                    <a:pt x="392886" y="1224078"/>
                  </a:cubicBezTo>
                  <a:cubicBezTo>
                    <a:pt x="310989" y="1224078"/>
                    <a:pt x="249370" y="1164487"/>
                    <a:pt x="249370" y="1080732"/>
                  </a:cubicBezTo>
                  <a:close/>
                  <a:moveTo>
                    <a:pt x="566721" y="941293"/>
                  </a:moveTo>
                  <a:lnTo>
                    <a:pt x="611256" y="941293"/>
                  </a:lnTo>
                  <a:cubicBezTo>
                    <a:pt x="612756" y="941293"/>
                    <a:pt x="614060" y="942531"/>
                    <a:pt x="614060" y="944094"/>
                  </a:cubicBezTo>
                  <a:lnTo>
                    <a:pt x="614060" y="1216524"/>
                  </a:lnTo>
                  <a:cubicBezTo>
                    <a:pt x="614060" y="1218022"/>
                    <a:pt x="612821" y="1219324"/>
                    <a:pt x="611256" y="1219324"/>
                  </a:cubicBezTo>
                  <a:lnTo>
                    <a:pt x="566721" y="1219324"/>
                  </a:lnTo>
                  <a:cubicBezTo>
                    <a:pt x="565222" y="1219324"/>
                    <a:pt x="563917" y="1218087"/>
                    <a:pt x="563917" y="1216524"/>
                  </a:cubicBezTo>
                  <a:lnTo>
                    <a:pt x="563917" y="944094"/>
                  </a:lnTo>
                  <a:cubicBezTo>
                    <a:pt x="563917" y="942596"/>
                    <a:pt x="565156" y="941293"/>
                    <a:pt x="566721" y="941293"/>
                  </a:cubicBezTo>
                  <a:close/>
                  <a:moveTo>
                    <a:pt x="683634" y="941293"/>
                  </a:moveTo>
                  <a:lnTo>
                    <a:pt x="873314" y="941293"/>
                  </a:lnTo>
                  <a:cubicBezTo>
                    <a:pt x="874813" y="941293"/>
                    <a:pt x="876118" y="942531"/>
                    <a:pt x="876118" y="944094"/>
                  </a:cubicBezTo>
                  <a:lnTo>
                    <a:pt x="876118" y="984994"/>
                  </a:lnTo>
                  <a:cubicBezTo>
                    <a:pt x="876118" y="986492"/>
                    <a:pt x="874879" y="987795"/>
                    <a:pt x="873314" y="987795"/>
                  </a:cubicBezTo>
                  <a:lnTo>
                    <a:pt x="730972" y="987795"/>
                  </a:lnTo>
                  <a:lnTo>
                    <a:pt x="730972" y="1052141"/>
                  </a:lnTo>
                  <a:lnTo>
                    <a:pt x="854665" y="1052141"/>
                  </a:lnTo>
                  <a:cubicBezTo>
                    <a:pt x="856165" y="1052141"/>
                    <a:pt x="857469" y="1053378"/>
                    <a:pt x="857469" y="1054941"/>
                  </a:cubicBezTo>
                  <a:lnTo>
                    <a:pt x="857469" y="1095451"/>
                  </a:lnTo>
                  <a:cubicBezTo>
                    <a:pt x="857469" y="1096949"/>
                    <a:pt x="856230" y="1098252"/>
                    <a:pt x="854665" y="1098252"/>
                  </a:cubicBezTo>
                  <a:lnTo>
                    <a:pt x="730972" y="1098252"/>
                  </a:lnTo>
                  <a:lnTo>
                    <a:pt x="730972" y="1172888"/>
                  </a:lnTo>
                  <a:lnTo>
                    <a:pt x="873314" y="1172888"/>
                  </a:lnTo>
                  <a:cubicBezTo>
                    <a:pt x="874813" y="1172888"/>
                    <a:pt x="876118" y="1174126"/>
                    <a:pt x="876118" y="1175689"/>
                  </a:cubicBezTo>
                  <a:lnTo>
                    <a:pt x="876118" y="1216589"/>
                  </a:lnTo>
                  <a:cubicBezTo>
                    <a:pt x="876118" y="1218087"/>
                    <a:pt x="874879" y="1219389"/>
                    <a:pt x="873314" y="1219389"/>
                  </a:cubicBezTo>
                  <a:lnTo>
                    <a:pt x="683634" y="1219389"/>
                  </a:lnTo>
                  <a:cubicBezTo>
                    <a:pt x="682134" y="1219389"/>
                    <a:pt x="680829" y="1218152"/>
                    <a:pt x="680829" y="1216589"/>
                  </a:cubicBezTo>
                  <a:lnTo>
                    <a:pt x="680829" y="944159"/>
                  </a:lnTo>
                  <a:cubicBezTo>
                    <a:pt x="680829" y="942661"/>
                    <a:pt x="682068" y="941358"/>
                    <a:pt x="683634" y="941358"/>
                  </a:cubicBezTo>
                  <a:close/>
                  <a:moveTo>
                    <a:pt x="935715" y="941293"/>
                  </a:moveTo>
                  <a:lnTo>
                    <a:pt x="982792" y="941293"/>
                  </a:lnTo>
                  <a:cubicBezTo>
                    <a:pt x="983705" y="941293"/>
                    <a:pt x="984553" y="941749"/>
                    <a:pt x="985075" y="942466"/>
                  </a:cubicBezTo>
                  <a:lnTo>
                    <a:pt x="1122982" y="1137068"/>
                  </a:lnTo>
                  <a:lnTo>
                    <a:pt x="1122982" y="944029"/>
                  </a:lnTo>
                  <a:cubicBezTo>
                    <a:pt x="1122982" y="942531"/>
                    <a:pt x="1124221" y="941228"/>
                    <a:pt x="1125787" y="941228"/>
                  </a:cubicBezTo>
                  <a:lnTo>
                    <a:pt x="1170321" y="941228"/>
                  </a:lnTo>
                  <a:cubicBezTo>
                    <a:pt x="1171821" y="941228"/>
                    <a:pt x="1173125" y="942466"/>
                    <a:pt x="1173125" y="944029"/>
                  </a:cubicBezTo>
                  <a:lnTo>
                    <a:pt x="1173125" y="1216459"/>
                  </a:lnTo>
                  <a:cubicBezTo>
                    <a:pt x="1173125" y="1217956"/>
                    <a:pt x="1171886" y="1219259"/>
                    <a:pt x="1170321" y="1219259"/>
                  </a:cubicBezTo>
                  <a:lnTo>
                    <a:pt x="1123244" y="1219259"/>
                  </a:lnTo>
                  <a:cubicBezTo>
                    <a:pt x="1122331" y="1219259"/>
                    <a:pt x="1121483" y="1218803"/>
                    <a:pt x="1120961" y="1218087"/>
                  </a:cubicBezTo>
                  <a:lnTo>
                    <a:pt x="983053" y="1023094"/>
                  </a:lnTo>
                  <a:lnTo>
                    <a:pt x="983053" y="1216524"/>
                  </a:lnTo>
                  <a:cubicBezTo>
                    <a:pt x="983053" y="1218022"/>
                    <a:pt x="981815" y="1219324"/>
                    <a:pt x="980250" y="1219324"/>
                  </a:cubicBezTo>
                  <a:lnTo>
                    <a:pt x="935715" y="1219324"/>
                  </a:lnTo>
                  <a:cubicBezTo>
                    <a:pt x="934215" y="1219324"/>
                    <a:pt x="932911" y="1218087"/>
                    <a:pt x="932911" y="1216524"/>
                  </a:cubicBezTo>
                  <a:lnTo>
                    <a:pt x="932911" y="944094"/>
                  </a:lnTo>
                  <a:cubicBezTo>
                    <a:pt x="932911" y="942596"/>
                    <a:pt x="934150" y="941293"/>
                    <a:pt x="935715" y="941293"/>
                  </a:cubicBezTo>
                  <a:close/>
                  <a:moveTo>
                    <a:pt x="1224767" y="1080667"/>
                  </a:moveTo>
                  <a:cubicBezTo>
                    <a:pt x="1224767" y="996457"/>
                    <a:pt x="1288016" y="936539"/>
                    <a:pt x="1368674" y="936539"/>
                  </a:cubicBezTo>
                  <a:cubicBezTo>
                    <a:pt x="1419012" y="936539"/>
                    <a:pt x="1465177" y="960245"/>
                    <a:pt x="1491324" y="1003621"/>
                  </a:cubicBezTo>
                  <a:cubicBezTo>
                    <a:pt x="1492106" y="1004923"/>
                    <a:pt x="1491650" y="1006682"/>
                    <a:pt x="1490346" y="1007463"/>
                  </a:cubicBezTo>
                  <a:lnTo>
                    <a:pt x="1451810" y="1030388"/>
                  </a:lnTo>
                  <a:cubicBezTo>
                    <a:pt x="1450506" y="1031170"/>
                    <a:pt x="1448810" y="1030714"/>
                    <a:pt x="1448028" y="1029346"/>
                  </a:cubicBezTo>
                  <a:cubicBezTo>
                    <a:pt x="1431075" y="999583"/>
                    <a:pt x="1401994" y="983757"/>
                    <a:pt x="1368674" y="983757"/>
                  </a:cubicBezTo>
                  <a:cubicBezTo>
                    <a:pt x="1316576" y="983757"/>
                    <a:pt x="1276866" y="1021856"/>
                    <a:pt x="1276866" y="1080276"/>
                  </a:cubicBezTo>
                  <a:cubicBezTo>
                    <a:pt x="1276866" y="1138696"/>
                    <a:pt x="1316641" y="1176796"/>
                    <a:pt x="1368674" y="1176796"/>
                  </a:cubicBezTo>
                  <a:cubicBezTo>
                    <a:pt x="1402711" y="1176796"/>
                    <a:pt x="1432183" y="1159928"/>
                    <a:pt x="1448419" y="1131206"/>
                  </a:cubicBezTo>
                  <a:cubicBezTo>
                    <a:pt x="1449202" y="1129838"/>
                    <a:pt x="1450832" y="1129383"/>
                    <a:pt x="1452201" y="1130164"/>
                  </a:cubicBezTo>
                  <a:lnTo>
                    <a:pt x="1490672" y="1152764"/>
                  </a:lnTo>
                  <a:cubicBezTo>
                    <a:pt x="1492041" y="1153545"/>
                    <a:pt x="1492498" y="1155303"/>
                    <a:pt x="1491650" y="1156606"/>
                  </a:cubicBezTo>
                  <a:cubicBezTo>
                    <a:pt x="1465959" y="1199200"/>
                    <a:pt x="1420512" y="1224078"/>
                    <a:pt x="1368217" y="1224078"/>
                  </a:cubicBezTo>
                  <a:cubicBezTo>
                    <a:pt x="1286321" y="1224078"/>
                    <a:pt x="1224702" y="1164487"/>
                    <a:pt x="1224702" y="1080732"/>
                  </a:cubicBezTo>
                  <a:close/>
                  <a:moveTo>
                    <a:pt x="1542053" y="941293"/>
                  </a:moveTo>
                  <a:lnTo>
                    <a:pt x="1731733" y="941293"/>
                  </a:lnTo>
                  <a:cubicBezTo>
                    <a:pt x="1733234" y="941293"/>
                    <a:pt x="1734538" y="942531"/>
                    <a:pt x="1734538" y="944094"/>
                  </a:cubicBezTo>
                  <a:lnTo>
                    <a:pt x="1734538" y="984994"/>
                  </a:lnTo>
                  <a:cubicBezTo>
                    <a:pt x="1734538" y="986492"/>
                    <a:pt x="1733298" y="987795"/>
                    <a:pt x="1731733" y="987795"/>
                  </a:cubicBezTo>
                  <a:lnTo>
                    <a:pt x="1589392" y="987795"/>
                  </a:lnTo>
                  <a:lnTo>
                    <a:pt x="1589392" y="1052141"/>
                  </a:lnTo>
                  <a:lnTo>
                    <a:pt x="1713085" y="1052141"/>
                  </a:lnTo>
                  <a:cubicBezTo>
                    <a:pt x="1714585" y="1052141"/>
                    <a:pt x="1715889" y="1053378"/>
                    <a:pt x="1715889" y="1054941"/>
                  </a:cubicBezTo>
                  <a:lnTo>
                    <a:pt x="1715889" y="1095451"/>
                  </a:lnTo>
                  <a:cubicBezTo>
                    <a:pt x="1715889" y="1096949"/>
                    <a:pt x="1714650" y="1098252"/>
                    <a:pt x="1713085" y="1098252"/>
                  </a:cubicBezTo>
                  <a:lnTo>
                    <a:pt x="1589392" y="1098252"/>
                  </a:lnTo>
                  <a:lnTo>
                    <a:pt x="1589392" y="1172888"/>
                  </a:lnTo>
                  <a:lnTo>
                    <a:pt x="1731733" y="1172888"/>
                  </a:lnTo>
                  <a:cubicBezTo>
                    <a:pt x="1733234" y="1172888"/>
                    <a:pt x="1734538" y="1174126"/>
                    <a:pt x="1734538" y="1175689"/>
                  </a:cubicBezTo>
                  <a:lnTo>
                    <a:pt x="1734538" y="1216589"/>
                  </a:lnTo>
                  <a:cubicBezTo>
                    <a:pt x="1734538" y="1218087"/>
                    <a:pt x="1733298" y="1219389"/>
                    <a:pt x="1731733" y="1219389"/>
                  </a:cubicBezTo>
                  <a:lnTo>
                    <a:pt x="1542053" y="1219389"/>
                  </a:lnTo>
                  <a:cubicBezTo>
                    <a:pt x="1540554" y="1219389"/>
                    <a:pt x="1539250" y="1218152"/>
                    <a:pt x="1539250" y="1216589"/>
                  </a:cubicBezTo>
                  <a:lnTo>
                    <a:pt x="1539250" y="944159"/>
                  </a:lnTo>
                  <a:cubicBezTo>
                    <a:pt x="1539250" y="942661"/>
                    <a:pt x="1540488" y="941358"/>
                    <a:pt x="1542053" y="941358"/>
                  </a:cubicBezTo>
                  <a:close/>
                  <a:moveTo>
                    <a:pt x="1773856" y="1184937"/>
                  </a:moveTo>
                  <a:lnTo>
                    <a:pt x="1799677" y="1150028"/>
                  </a:lnTo>
                  <a:cubicBezTo>
                    <a:pt x="1800590" y="1148791"/>
                    <a:pt x="1802285" y="1148595"/>
                    <a:pt x="1803524" y="1149442"/>
                  </a:cubicBezTo>
                  <a:cubicBezTo>
                    <a:pt x="1830976" y="1169371"/>
                    <a:pt x="1858035" y="1178359"/>
                    <a:pt x="1883595" y="1178359"/>
                  </a:cubicBezTo>
                  <a:cubicBezTo>
                    <a:pt x="1917372" y="1178359"/>
                    <a:pt x="1936476" y="1162468"/>
                    <a:pt x="1936476" y="1140650"/>
                  </a:cubicBezTo>
                  <a:cubicBezTo>
                    <a:pt x="1936476" y="1123586"/>
                    <a:pt x="1924935" y="1111668"/>
                    <a:pt x="1894745" y="1104504"/>
                  </a:cubicBezTo>
                  <a:lnTo>
                    <a:pt x="1845842" y="1092976"/>
                  </a:lnTo>
                  <a:cubicBezTo>
                    <a:pt x="1801699" y="1082230"/>
                    <a:pt x="1777442" y="1056830"/>
                    <a:pt x="1777442" y="1019903"/>
                  </a:cubicBezTo>
                  <a:cubicBezTo>
                    <a:pt x="1777442" y="971447"/>
                    <a:pt x="1817608" y="936539"/>
                    <a:pt x="1879618" y="936539"/>
                  </a:cubicBezTo>
                  <a:cubicBezTo>
                    <a:pt x="1917176" y="936539"/>
                    <a:pt x="1953300" y="949369"/>
                    <a:pt x="1979382" y="973532"/>
                  </a:cubicBezTo>
                  <a:cubicBezTo>
                    <a:pt x="1980490" y="974574"/>
                    <a:pt x="1980555" y="976397"/>
                    <a:pt x="1979511" y="977504"/>
                  </a:cubicBezTo>
                  <a:lnTo>
                    <a:pt x="1950626" y="1008440"/>
                  </a:lnTo>
                  <a:cubicBezTo>
                    <a:pt x="1949583" y="1009547"/>
                    <a:pt x="1947887" y="1009547"/>
                    <a:pt x="1946779" y="1008570"/>
                  </a:cubicBezTo>
                  <a:cubicBezTo>
                    <a:pt x="1925848" y="990009"/>
                    <a:pt x="1902701" y="981803"/>
                    <a:pt x="1878836" y="981803"/>
                  </a:cubicBezTo>
                  <a:cubicBezTo>
                    <a:pt x="1845842" y="981803"/>
                    <a:pt x="1827910" y="996912"/>
                    <a:pt x="1827910" y="1016777"/>
                  </a:cubicBezTo>
                  <a:cubicBezTo>
                    <a:pt x="1827910" y="1032668"/>
                    <a:pt x="1838669" y="1043414"/>
                    <a:pt x="1870424" y="1050903"/>
                  </a:cubicBezTo>
                  <a:lnTo>
                    <a:pt x="1919328" y="1062431"/>
                  </a:lnTo>
                  <a:cubicBezTo>
                    <a:pt x="1964645" y="1073568"/>
                    <a:pt x="1987336" y="1098186"/>
                    <a:pt x="1987336" y="1137068"/>
                  </a:cubicBezTo>
                  <a:cubicBezTo>
                    <a:pt x="1987336" y="1189105"/>
                    <a:pt x="1947952" y="1224014"/>
                    <a:pt x="1881965" y="1224014"/>
                  </a:cubicBezTo>
                  <a:cubicBezTo>
                    <a:pt x="1841995" y="1224014"/>
                    <a:pt x="1803524" y="1211509"/>
                    <a:pt x="1774378" y="1188779"/>
                  </a:cubicBezTo>
                  <a:cubicBezTo>
                    <a:pt x="1773204" y="1187867"/>
                    <a:pt x="1772943" y="1186109"/>
                    <a:pt x="1773856" y="1184872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AAEA66E-84C1-243A-2FAA-9684BEF1E8B1}"/>
                </a:ext>
              </a:extLst>
            </p:cNvPr>
            <p:cNvSpPr/>
            <p:nvPr/>
          </p:nvSpPr>
          <p:spPr>
            <a:xfrm>
              <a:off x="5409541" y="2685493"/>
              <a:ext cx="36971" cy="1223948"/>
            </a:xfrm>
            <a:custGeom>
              <a:avLst/>
              <a:gdLst>
                <a:gd name="connsiteX0" fmla="*/ 34167 w 36971"/>
                <a:gd name="connsiteY0" fmla="*/ 0 h 1223948"/>
                <a:gd name="connsiteX1" fmla="*/ 36971 w 36971"/>
                <a:gd name="connsiteY1" fmla="*/ 2801 h 1223948"/>
                <a:gd name="connsiteX2" fmla="*/ 36971 w 36971"/>
                <a:gd name="connsiteY2" fmla="*/ 1221148 h 1223948"/>
                <a:gd name="connsiteX3" fmla="*/ 34167 w 36971"/>
                <a:gd name="connsiteY3" fmla="*/ 1223948 h 1223948"/>
                <a:gd name="connsiteX4" fmla="*/ 2804 w 36971"/>
                <a:gd name="connsiteY4" fmla="*/ 1223948 h 1223948"/>
                <a:gd name="connsiteX5" fmla="*/ 0 w 36971"/>
                <a:gd name="connsiteY5" fmla="*/ 1221148 h 1223948"/>
                <a:gd name="connsiteX6" fmla="*/ 0 w 36971"/>
                <a:gd name="connsiteY6" fmla="*/ 2801 h 1223948"/>
                <a:gd name="connsiteX7" fmla="*/ 2804 w 36971"/>
                <a:gd name="connsiteY7" fmla="*/ 0 h 12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71" h="1223948">
                  <a:moveTo>
                    <a:pt x="34167" y="0"/>
                  </a:moveTo>
                  <a:cubicBezTo>
                    <a:pt x="35716" y="0"/>
                    <a:pt x="36971" y="1254"/>
                    <a:pt x="36971" y="2801"/>
                  </a:cubicBezTo>
                  <a:lnTo>
                    <a:pt x="36971" y="1221148"/>
                  </a:lnTo>
                  <a:cubicBezTo>
                    <a:pt x="36971" y="1222695"/>
                    <a:pt x="35716" y="1223948"/>
                    <a:pt x="34167" y="1223948"/>
                  </a:cubicBezTo>
                  <a:lnTo>
                    <a:pt x="2804" y="1223948"/>
                  </a:lnTo>
                  <a:cubicBezTo>
                    <a:pt x="1255" y="1223948"/>
                    <a:pt x="0" y="1222695"/>
                    <a:pt x="0" y="1221148"/>
                  </a:cubicBezTo>
                  <a:lnTo>
                    <a:pt x="0" y="2801"/>
                  </a:lnTo>
                  <a:cubicBezTo>
                    <a:pt x="0" y="1254"/>
                    <a:pt x="1255" y="0"/>
                    <a:pt x="2804" y="0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41700045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DA376B0-7373-A672-75C0-6A9DD58A7E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72" r="4772"/>
          <a:stretch/>
        </p:blipFill>
        <p:spPr>
          <a:xfrm rot="16200000">
            <a:off x="1828616" y="1985677"/>
            <a:ext cx="6858003" cy="2886641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3F2C37F-556E-406F-9458-21E81A583320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C038C994-DC00-C844-899F-D3660EF75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46F2F8C-4C33-47BC-7977-F025A7A824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grpSp>
        <p:nvGrpSpPr>
          <p:cNvPr id="10" name="Graphic 10">
            <a:extLst>
              <a:ext uri="{FF2B5EF4-FFF2-40B4-BE49-F238E27FC236}">
                <a16:creationId xmlns:a16="http://schemas.microsoft.com/office/drawing/2014/main" id="{BBF98F45-4D7B-13A2-4B34-65E5083C5E31}"/>
              </a:ext>
            </a:extLst>
          </p:cNvPr>
          <p:cNvGrpSpPr/>
          <p:nvPr userDrawn="1"/>
        </p:nvGrpSpPr>
        <p:grpSpPr>
          <a:xfrm>
            <a:off x="515936" y="512763"/>
            <a:ext cx="2144749" cy="508682"/>
            <a:chOff x="419100" y="2082800"/>
            <a:chExt cx="7770288" cy="1842923"/>
          </a:xfrm>
          <a:solidFill>
            <a:schemeClr val="bg1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5DFA883-E525-D03F-5DE8-910CE3CF20F8}"/>
                </a:ext>
              </a:extLst>
            </p:cNvPr>
            <p:cNvSpPr/>
            <p:nvPr/>
          </p:nvSpPr>
          <p:spPr>
            <a:xfrm>
              <a:off x="419100" y="2082800"/>
              <a:ext cx="4622752" cy="1842923"/>
            </a:xfrm>
            <a:custGeom>
              <a:avLst/>
              <a:gdLst>
                <a:gd name="connsiteX0" fmla="*/ 1288706 w 4622752"/>
                <a:gd name="connsiteY0" fmla="*/ 614937 h 1842923"/>
                <a:gd name="connsiteX1" fmla="*/ 1288706 w 4622752"/>
                <a:gd name="connsiteY1" fmla="*/ 1814398 h 1842923"/>
                <a:gd name="connsiteX2" fmla="*/ 1276447 w 4622752"/>
                <a:gd name="connsiteY2" fmla="*/ 1826642 h 1842923"/>
                <a:gd name="connsiteX3" fmla="*/ 1055860 w 4622752"/>
                <a:gd name="connsiteY3" fmla="*/ 1826642 h 1842923"/>
                <a:gd name="connsiteX4" fmla="*/ 1043601 w 4622752"/>
                <a:gd name="connsiteY4" fmla="*/ 1814398 h 1842923"/>
                <a:gd name="connsiteX5" fmla="*/ 1043601 w 4622752"/>
                <a:gd name="connsiteY5" fmla="*/ 985841 h 1842923"/>
                <a:gd name="connsiteX6" fmla="*/ 712687 w 4622752"/>
                <a:gd name="connsiteY6" fmla="*/ 1622661 h 1842923"/>
                <a:gd name="connsiteX7" fmla="*/ 574193 w 4622752"/>
                <a:gd name="connsiteY7" fmla="*/ 1622661 h 1842923"/>
                <a:gd name="connsiteX8" fmla="*/ 245039 w 4622752"/>
                <a:gd name="connsiteY8" fmla="*/ 985841 h 1842923"/>
                <a:gd name="connsiteX9" fmla="*/ 245039 w 4622752"/>
                <a:gd name="connsiteY9" fmla="*/ 1814398 h 1842923"/>
                <a:gd name="connsiteX10" fmla="*/ 232781 w 4622752"/>
                <a:gd name="connsiteY10" fmla="*/ 1826642 h 1842923"/>
                <a:gd name="connsiteX11" fmla="*/ 12258 w 4622752"/>
                <a:gd name="connsiteY11" fmla="*/ 1826642 h 1842923"/>
                <a:gd name="connsiteX12" fmla="*/ 0 w 4622752"/>
                <a:gd name="connsiteY12" fmla="*/ 1814398 h 1842923"/>
                <a:gd name="connsiteX13" fmla="*/ 0 w 4622752"/>
                <a:gd name="connsiteY13" fmla="*/ 614937 h 1842923"/>
                <a:gd name="connsiteX14" fmla="*/ 12258 w 4622752"/>
                <a:gd name="connsiteY14" fmla="*/ 602693 h 1842923"/>
                <a:gd name="connsiteX15" fmla="*/ 294269 w 4622752"/>
                <a:gd name="connsiteY15" fmla="*/ 602693 h 1842923"/>
                <a:gd name="connsiteX16" fmla="*/ 310635 w 4622752"/>
                <a:gd name="connsiteY16" fmla="*/ 612658 h 1842923"/>
                <a:gd name="connsiteX17" fmla="*/ 645266 w 4622752"/>
                <a:gd name="connsiteY17" fmla="*/ 1262309 h 1842923"/>
                <a:gd name="connsiteX18" fmla="*/ 981722 w 4622752"/>
                <a:gd name="connsiteY18" fmla="*/ 612593 h 1842923"/>
                <a:gd name="connsiteX19" fmla="*/ 998023 w 4622752"/>
                <a:gd name="connsiteY19" fmla="*/ 602693 h 1842923"/>
                <a:gd name="connsiteX20" fmla="*/ 1276512 w 4622752"/>
                <a:gd name="connsiteY20" fmla="*/ 602693 h 1842923"/>
                <a:gd name="connsiteX21" fmla="*/ 1288771 w 4622752"/>
                <a:gd name="connsiteY21" fmla="*/ 614937 h 1842923"/>
                <a:gd name="connsiteX22" fmla="*/ 4074446 w 4622752"/>
                <a:gd name="connsiteY22" fmla="*/ 833311 h 1842923"/>
                <a:gd name="connsiteX23" fmla="*/ 4074446 w 4622752"/>
                <a:gd name="connsiteY23" fmla="*/ 833311 h 1842923"/>
                <a:gd name="connsiteX24" fmla="*/ 4610494 w 4622752"/>
                <a:gd name="connsiteY24" fmla="*/ 833311 h 1842923"/>
                <a:gd name="connsiteX25" fmla="*/ 4622753 w 4622752"/>
                <a:gd name="connsiteY25" fmla="*/ 821067 h 1842923"/>
                <a:gd name="connsiteX26" fmla="*/ 4622753 w 4622752"/>
                <a:gd name="connsiteY26" fmla="*/ 614937 h 1842923"/>
                <a:gd name="connsiteX27" fmla="*/ 4610494 w 4622752"/>
                <a:gd name="connsiteY27" fmla="*/ 602693 h 1842923"/>
                <a:gd name="connsiteX28" fmla="*/ 4074446 w 4622752"/>
                <a:gd name="connsiteY28" fmla="*/ 602693 h 1842923"/>
                <a:gd name="connsiteX29" fmla="*/ 3771635 w 4622752"/>
                <a:gd name="connsiteY29" fmla="*/ 905147 h 1842923"/>
                <a:gd name="connsiteX30" fmla="*/ 3771635 w 4622752"/>
                <a:gd name="connsiteY30" fmla="*/ 905147 h 1842923"/>
                <a:gd name="connsiteX31" fmla="*/ 3771635 w 4622752"/>
                <a:gd name="connsiteY31" fmla="*/ 1524188 h 1842923"/>
                <a:gd name="connsiteX32" fmla="*/ 4074446 w 4622752"/>
                <a:gd name="connsiteY32" fmla="*/ 1826642 h 1842923"/>
                <a:gd name="connsiteX33" fmla="*/ 4610494 w 4622752"/>
                <a:gd name="connsiteY33" fmla="*/ 1826642 h 1842923"/>
                <a:gd name="connsiteX34" fmla="*/ 4622753 w 4622752"/>
                <a:gd name="connsiteY34" fmla="*/ 1814398 h 1842923"/>
                <a:gd name="connsiteX35" fmla="*/ 4622753 w 4622752"/>
                <a:gd name="connsiteY35" fmla="*/ 1608268 h 1842923"/>
                <a:gd name="connsiteX36" fmla="*/ 4610494 w 4622752"/>
                <a:gd name="connsiteY36" fmla="*/ 1596024 h 1842923"/>
                <a:gd name="connsiteX37" fmla="*/ 4074446 w 4622752"/>
                <a:gd name="connsiteY37" fmla="*/ 1596024 h 1842923"/>
                <a:gd name="connsiteX38" fmla="*/ 4016740 w 4622752"/>
                <a:gd name="connsiteY38" fmla="*/ 1538386 h 1842923"/>
                <a:gd name="connsiteX39" fmla="*/ 4016740 w 4622752"/>
                <a:gd name="connsiteY39" fmla="*/ 1326394 h 1842923"/>
                <a:gd name="connsiteX40" fmla="*/ 4552788 w 4622752"/>
                <a:gd name="connsiteY40" fmla="*/ 1326394 h 1842923"/>
                <a:gd name="connsiteX41" fmla="*/ 4565046 w 4622752"/>
                <a:gd name="connsiteY41" fmla="*/ 1314150 h 1842923"/>
                <a:gd name="connsiteX42" fmla="*/ 4565046 w 4622752"/>
                <a:gd name="connsiteY42" fmla="*/ 1108021 h 1842923"/>
                <a:gd name="connsiteX43" fmla="*/ 4552788 w 4622752"/>
                <a:gd name="connsiteY43" fmla="*/ 1095777 h 1842923"/>
                <a:gd name="connsiteX44" fmla="*/ 4016740 w 4622752"/>
                <a:gd name="connsiteY44" fmla="*/ 1095777 h 1842923"/>
                <a:gd name="connsiteX45" fmla="*/ 4016740 w 4622752"/>
                <a:gd name="connsiteY45" fmla="*/ 890884 h 1842923"/>
                <a:gd name="connsiteX46" fmla="*/ 4074446 w 4622752"/>
                <a:gd name="connsiteY46" fmla="*/ 833246 h 1842923"/>
                <a:gd name="connsiteX47" fmla="*/ 338543 w 4622752"/>
                <a:gd name="connsiteY47" fmla="*/ 94566 h 1842923"/>
                <a:gd name="connsiteX48" fmla="*/ 338543 w 4622752"/>
                <a:gd name="connsiteY48" fmla="*/ 12114 h 1842923"/>
                <a:gd name="connsiteX49" fmla="*/ 333978 w 4622752"/>
                <a:gd name="connsiteY49" fmla="*/ 7555 h 1842923"/>
                <a:gd name="connsiteX50" fmla="*/ 4564 w 4622752"/>
                <a:gd name="connsiteY50" fmla="*/ 7555 h 1842923"/>
                <a:gd name="connsiteX51" fmla="*/ 0 w 4622752"/>
                <a:gd name="connsiteY51" fmla="*/ 12114 h 1842923"/>
                <a:gd name="connsiteX52" fmla="*/ 0 w 4622752"/>
                <a:gd name="connsiteY52" fmla="*/ 94566 h 1842923"/>
                <a:gd name="connsiteX53" fmla="*/ 4564 w 4622752"/>
                <a:gd name="connsiteY53" fmla="*/ 99125 h 1842923"/>
                <a:gd name="connsiteX54" fmla="*/ 120563 w 4622752"/>
                <a:gd name="connsiteY54" fmla="*/ 99125 h 1842923"/>
                <a:gd name="connsiteX55" fmla="*/ 120563 w 4622752"/>
                <a:gd name="connsiteY55" fmla="*/ 435836 h 1842923"/>
                <a:gd name="connsiteX56" fmla="*/ 125128 w 4622752"/>
                <a:gd name="connsiteY56" fmla="*/ 440395 h 1842923"/>
                <a:gd name="connsiteX57" fmla="*/ 213285 w 4622752"/>
                <a:gd name="connsiteY57" fmla="*/ 440395 h 1842923"/>
                <a:gd name="connsiteX58" fmla="*/ 217849 w 4622752"/>
                <a:gd name="connsiteY58" fmla="*/ 435836 h 1842923"/>
                <a:gd name="connsiteX59" fmla="*/ 217849 w 4622752"/>
                <a:gd name="connsiteY59" fmla="*/ 99125 h 1842923"/>
                <a:gd name="connsiteX60" fmla="*/ 333848 w 4622752"/>
                <a:gd name="connsiteY60" fmla="*/ 99125 h 1842923"/>
                <a:gd name="connsiteX61" fmla="*/ 338412 w 4622752"/>
                <a:gd name="connsiteY61" fmla="*/ 94566 h 1842923"/>
                <a:gd name="connsiteX62" fmla="*/ 747181 w 4622752"/>
                <a:gd name="connsiteY62" fmla="*/ 7555 h 1842923"/>
                <a:gd name="connsiteX63" fmla="*/ 659024 w 4622752"/>
                <a:gd name="connsiteY63" fmla="*/ 7555 h 1842923"/>
                <a:gd name="connsiteX64" fmla="*/ 654460 w 4622752"/>
                <a:gd name="connsiteY64" fmla="*/ 12114 h 1842923"/>
                <a:gd name="connsiteX65" fmla="*/ 654460 w 4622752"/>
                <a:gd name="connsiteY65" fmla="*/ 176887 h 1842923"/>
                <a:gd name="connsiteX66" fmla="*/ 480493 w 4622752"/>
                <a:gd name="connsiteY66" fmla="*/ 176887 h 1842923"/>
                <a:gd name="connsiteX67" fmla="*/ 480493 w 4622752"/>
                <a:gd name="connsiteY67" fmla="*/ 12114 h 1842923"/>
                <a:gd name="connsiteX68" fmla="*/ 475929 w 4622752"/>
                <a:gd name="connsiteY68" fmla="*/ 7555 h 1842923"/>
                <a:gd name="connsiteX69" fmla="*/ 387772 w 4622752"/>
                <a:gd name="connsiteY69" fmla="*/ 7555 h 1842923"/>
                <a:gd name="connsiteX70" fmla="*/ 383208 w 4622752"/>
                <a:gd name="connsiteY70" fmla="*/ 12114 h 1842923"/>
                <a:gd name="connsiteX71" fmla="*/ 383208 w 4622752"/>
                <a:gd name="connsiteY71" fmla="*/ 435771 h 1842923"/>
                <a:gd name="connsiteX72" fmla="*/ 387772 w 4622752"/>
                <a:gd name="connsiteY72" fmla="*/ 440330 h 1842923"/>
                <a:gd name="connsiteX73" fmla="*/ 475929 w 4622752"/>
                <a:gd name="connsiteY73" fmla="*/ 440330 h 1842923"/>
                <a:gd name="connsiteX74" fmla="*/ 480493 w 4622752"/>
                <a:gd name="connsiteY74" fmla="*/ 435771 h 1842923"/>
                <a:gd name="connsiteX75" fmla="*/ 480493 w 4622752"/>
                <a:gd name="connsiteY75" fmla="*/ 268457 h 1842923"/>
                <a:gd name="connsiteX76" fmla="*/ 654460 w 4622752"/>
                <a:gd name="connsiteY76" fmla="*/ 268457 h 1842923"/>
                <a:gd name="connsiteX77" fmla="*/ 654460 w 4622752"/>
                <a:gd name="connsiteY77" fmla="*/ 435771 h 1842923"/>
                <a:gd name="connsiteX78" fmla="*/ 659024 w 4622752"/>
                <a:gd name="connsiteY78" fmla="*/ 440330 h 1842923"/>
                <a:gd name="connsiteX79" fmla="*/ 747181 w 4622752"/>
                <a:gd name="connsiteY79" fmla="*/ 440330 h 1842923"/>
                <a:gd name="connsiteX80" fmla="*/ 751745 w 4622752"/>
                <a:gd name="connsiteY80" fmla="*/ 435771 h 1842923"/>
                <a:gd name="connsiteX81" fmla="*/ 751745 w 4622752"/>
                <a:gd name="connsiteY81" fmla="*/ 12114 h 1842923"/>
                <a:gd name="connsiteX82" fmla="*/ 747181 w 4622752"/>
                <a:gd name="connsiteY82" fmla="*/ 7555 h 1842923"/>
                <a:gd name="connsiteX83" fmla="*/ 1029973 w 4622752"/>
                <a:gd name="connsiteY83" fmla="*/ 447950 h 1842923"/>
                <a:gd name="connsiteX84" fmla="*/ 1259233 w 4622752"/>
                <a:gd name="connsiteY84" fmla="*/ 223975 h 1842923"/>
                <a:gd name="connsiteX85" fmla="*/ 1029973 w 4622752"/>
                <a:gd name="connsiteY85" fmla="*/ 0 h 1842923"/>
                <a:gd name="connsiteX86" fmla="*/ 800714 w 4622752"/>
                <a:gd name="connsiteY86" fmla="*/ 223975 h 1842923"/>
                <a:gd name="connsiteX87" fmla="*/ 1029973 w 4622752"/>
                <a:gd name="connsiteY87" fmla="*/ 447950 h 1842923"/>
                <a:gd name="connsiteX88" fmla="*/ 1029973 w 4622752"/>
                <a:gd name="connsiteY88" fmla="*/ 354491 h 1842923"/>
                <a:gd name="connsiteX89" fmla="*/ 900607 w 4622752"/>
                <a:gd name="connsiteY89" fmla="*/ 224040 h 1842923"/>
                <a:gd name="connsiteX90" fmla="*/ 1029973 w 4622752"/>
                <a:gd name="connsiteY90" fmla="*/ 93589 h 1842923"/>
                <a:gd name="connsiteX91" fmla="*/ 1159340 w 4622752"/>
                <a:gd name="connsiteY91" fmla="*/ 224040 h 1842923"/>
                <a:gd name="connsiteX92" fmla="*/ 1029973 w 4622752"/>
                <a:gd name="connsiteY92" fmla="*/ 354491 h 1842923"/>
                <a:gd name="connsiteX93" fmla="*/ 1771481 w 4622752"/>
                <a:gd name="connsiteY93" fmla="*/ 7555 h 1842923"/>
                <a:gd name="connsiteX94" fmla="*/ 1662850 w 4622752"/>
                <a:gd name="connsiteY94" fmla="*/ 7555 h 1842923"/>
                <a:gd name="connsiteX95" fmla="*/ 1654765 w 4622752"/>
                <a:gd name="connsiteY95" fmla="*/ 12374 h 1842923"/>
                <a:gd name="connsiteX96" fmla="*/ 1542417 w 4622752"/>
                <a:gd name="connsiteY96" fmla="*/ 221435 h 1842923"/>
                <a:gd name="connsiteX97" fmla="*/ 1430722 w 4622752"/>
                <a:gd name="connsiteY97" fmla="*/ 12374 h 1842923"/>
                <a:gd name="connsiteX98" fmla="*/ 1422636 w 4622752"/>
                <a:gd name="connsiteY98" fmla="*/ 7555 h 1842923"/>
                <a:gd name="connsiteX99" fmla="*/ 1312114 w 4622752"/>
                <a:gd name="connsiteY99" fmla="*/ 7555 h 1842923"/>
                <a:gd name="connsiteX100" fmla="*/ 1307550 w 4622752"/>
                <a:gd name="connsiteY100" fmla="*/ 12114 h 1842923"/>
                <a:gd name="connsiteX101" fmla="*/ 1307550 w 4622752"/>
                <a:gd name="connsiteY101" fmla="*/ 435771 h 1842923"/>
                <a:gd name="connsiteX102" fmla="*/ 1312114 w 4622752"/>
                <a:gd name="connsiteY102" fmla="*/ 440330 h 1842923"/>
                <a:gd name="connsiteX103" fmla="*/ 1400271 w 4622752"/>
                <a:gd name="connsiteY103" fmla="*/ 440330 h 1842923"/>
                <a:gd name="connsiteX104" fmla="*/ 1404835 w 4622752"/>
                <a:gd name="connsiteY104" fmla="*/ 435771 h 1842923"/>
                <a:gd name="connsiteX105" fmla="*/ 1404835 w 4622752"/>
                <a:gd name="connsiteY105" fmla="*/ 162494 h 1842923"/>
                <a:gd name="connsiteX106" fmla="*/ 1514118 w 4622752"/>
                <a:gd name="connsiteY106" fmla="*/ 367647 h 1842923"/>
                <a:gd name="connsiteX107" fmla="*/ 1569412 w 4622752"/>
                <a:gd name="connsiteY107" fmla="*/ 367647 h 1842923"/>
                <a:gd name="connsiteX108" fmla="*/ 1678695 w 4622752"/>
                <a:gd name="connsiteY108" fmla="*/ 162494 h 1842923"/>
                <a:gd name="connsiteX109" fmla="*/ 1678695 w 4622752"/>
                <a:gd name="connsiteY109" fmla="*/ 435836 h 1842923"/>
                <a:gd name="connsiteX110" fmla="*/ 1683259 w 4622752"/>
                <a:gd name="connsiteY110" fmla="*/ 440395 h 1842923"/>
                <a:gd name="connsiteX111" fmla="*/ 1771416 w 4622752"/>
                <a:gd name="connsiteY111" fmla="*/ 440395 h 1842923"/>
                <a:gd name="connsiteX112" fmla="*/ 1775980 w 4622752"/>
                <a:gd name="connsiteY112" fmla="*/ 435836 h 1842923"/>
                <a:gd name="connsiteX113" fmla="*/ 1775980 w 4622752"/>
                <a:gd name="connsiteY113" fmla="*/ 12114 h 1842923"/>
                <a:gd name="connsiteX114" fmla="*/ 1771416 w 4622752"/>
                <a:gd name="connsiteY114" fmla="*/ 7555 h 1842923"/>
                <a:gd name="connsiteX115" fmla="*/ 2141909 w 4622752"/>
                <a:gd name="connsiteY115" fmla="*/ 434338 h 1842923"/>
                <a:gd name="connsiteX116" fmla="*/ 2150582 w 4622752"/>
                <a:gd name="connsiteY116" fmla="*/ 440460 h 1842923"/>
                <a:gd name="connsiteX117" fmla="*/ 2244281 w 4622752"/>
                <a:gd name="connsiteY117" fmla="*/ 440460 h 1842923"/>
                <a:gd name="connsiteX118" fmla="*/ 2248584 w 4622752"/>
                <a:gd name="connsiteY118" fmla="*/ 434273 h 1842923"/>
                <a:gd name="connsiteX119" fmla="*/ 2089745 w 4622752"/>
                <a:gd name="connsiteY119" fmla="*/ 13481 h 1842923"/>
                <a:gd name="connsiteX120" fmla="*/ 2081138 w 4622752"/>
                <a:gd name="connsiteY120" fmla="*/ 7555 h 1842923"/>
                <a:gd name="connsiteX121" fmla="*/ 1978897 w 4622752"/>
                <a:gd name="connsiteY121" fmla="*/ 7555 h 1842923"/>
                <a:gd name="connsiteX122" fmla="*/ 1970291 w 4622752"/>
                <a:gd name="connsiteY122" fmla="*/ 13481 h 1842923"/>
                <a:gd name="connsiteX123" fmla="*/ 1812169 w 4622752"/>
                <a:gd name="connsiteY123" fmla="*/ 434208 h 1842923"/>
                <a:gd name="connsiteX124" fmla="*/ 1816472 w 4622752"/>
                <a:gd name="connsiteY124" fmla="*/ 440395 h 1842923"/>
                <a:gd name="connsiteX125" fmla="*/ 1907629 w 4622752"/>
                <a:gd name="connsiteY125" fmla="*/ 440395 h 1842923"/>
                <a:gd name="connsiteX126" fmla="*/ 1916301 w 4622752"/>
                <a:gd name="connsiteY126" fmla="*/ 434273 h 1842923"/>
                <a:gd name="connsiteX127" fmla="*/ 1941144 w 4622752"/>
                <a:gd name="connsiteY127" fmla="*/ 364456 h 1842923"/>
                <a:gd name="connsiteX128" fmla="*/ 2117001 w 4622752"/>
                <a:gd name="connsiteY128" fmla="*/ 364456 h 1842923"/>
                <a:gd name="connsiteX129" fmla="*/ 2141844 w 4622752"/>
                <a:gd name="connsiteY129" fmla="*/ 434273 h 1842923"/>
                <a:gd name="connsiteX130" fmla="*/ 1972638 w 4622752"/>
                <a:gd name="connsiteY130" fmla="*/ 274840 h 1842923"/>
                <a:gd name="connsiteX131" fmla="*/ 2029170 w 4622752"/>
                <a:gd name="connsiteY131" fmla="*/ 114886 h 1842923"/>
                <a:gd name="connsiteX132" fmla="*/ 2085703 w 4622752"/>
                <a:gd name="connsiteY132" fmla="*/ 274840 h 1842923"/>
                <a:gd name="connsiteX133" fmla="*/ 1972638 w 4622752"/>
                <a:gd name="connsiteY133" fmla="*/ 274840 h 1842923"/>
                <a:gd name="connsiteX134" fmla="*/ 2248062 w 4622752"/>
                <a:gd name="connsiteY134" fmla="*/ 382952 h 1842923"/>
                <a:gd name="connsiteX135" fmla="*/ 2429005 w 4622752"/>
                <a:gd name="connsiteY135" fmla="*/ 448015 h 1842923"/>
                <a:gd name="connsiteX136" fmla="*/ 2600494 w 4622752"/>
                <a:gd name="connsiteY136" fmla="*/ 314372 h 1842923"/>
                <a:gd name="connsiteX137" fmla="*/ 2440938 w 4622752"/>
                <a:gd name="connsiteY137" fmla="*/ 175129 h 1842923"/>
                <a:gd name="connsiteX138" fmla="*/ 2361779 w 4622752"/>
                <a:gd name="connsiteY138" fmla="*/ 125567 h 1842923"/>
                <a:gd name="connsiteX139" fmla="*/ 2428354 w 4622752"/>
                <a:gd name="connsiteY139" fmla="*/ 86685 h 1842923"/>
                <a:gd name="connsiteX140" fmla="*/ 2533007 w 4622752"/>
                <a:gd name="connsiteY140" fmla="*/ 123808 h 1842923"/>
                <a:gd name="connsiteX141" fmla="*/ 2539853 w 4622752"/>
                <a:gd name="connsiteY141" fmla="*/ 122766 h 1842923"/>
                <a:gd name="connsiteX142" fmla="*/ 2580215 w 4622752"/>
                <a:gd name="connsiteY142" fmla="*/ 56661 h 1842923"/>
                <a:gd name="connsiteX143" fmla="*/ 2579433 w 4622752"/>
                <a:gd name="connsiteY143" fmla="*/ 50800 h 1842923"/>
                <a:gd name="connsiteX144" fmla="*/ 2428940 w 4622752"/>
                <a:gd name="connsiteY144" fmla="*/ 65 h 1842923"/>
                <a:gd name="connsiteX145" fmla="*/ 2261886 w 4622752"/>
                <a:gd name="connsiteY145" fmla="*/ 129279 h 1842923"/>
                <a:gd name="connsiteX146" fmla="*/ 2413226 w 4622752"/>
                <a:gd name="connsiteY146" fmla="*/ 267285 h 1842923"/>
                <a:gd name="connsiteX147" fmla="*/ 2500535 w 4622752"/>
                <a:gd name="connsiteY147" fmla="*/ 318736 h 1842923"/>
                <a:gd name="connsiteX148" fmla="*/ 2428288 w 4622752"/>
                <a:gd name="connsiteY148" fmla="*/ 361395 h 1842923"/>
                <a:gd name="connsiteX149" fmla="*/ 2298987 w 4622752"/>
                <a:gd name="connsiteY149" fmla="*/ 309618 h 1842923"/>
                <a:gd name="connsiteX150" fmla="*/ 2292271 w 4622752"/>
                <a:gd name="connsiteY150" fmla="*/ 310465 h 1842923"/>
                <a:gd name="connsiteX151" fmla="*/ 2247215 w 4622752"/>
                <a:gd name="connsiteY151" fmla="*/ 376830 h 1842923"/>
                <a:gd name="connsiteX152" fmla="*/ 2247997 w 4622752"/>
                <a:gd name="connsiteY152" fmla="*/ 382952 h 1842923"/>
                <a:gd name="connsiteX153" fmla="*/ 3700367 w 4622752"/>
                <a:gd name="connsiteY153" fmla="*/ 1826707 h 1842923"/>
                <a:gd name="connsiteX154" fmla="*/ 3465695 w 4622752"/>
                <a:gd name="connsiteY154" fmla="*/ 1826707 h 1842923"/>
                <a:gd name="connsiteX155" fmla="*/ 3450111 w 4622752"/>
                <a:gd name="connsiteY155" fmla="*/ 1818045 h 1842923"/>
                <a:gd name="connsiteX156" fmla="*/ 3207876 w 4622752"/>
                <a:gd name="connsiteY156" fmla="*/ 1428841 h 1842923"/>
                <a:gd name="connsiteX157" fmla="*/ 2968053 w 4622752"/>
                <a:gd name="connsiteY157" fmla="*/ 1427733 h 1842923"/>
                <a:gd name="connsiteX158" fmla="*/ 2968053 w 4622752"/>
                <a:gd name="connsiteY158" fmla="*/ 1814463 h 1842923"/>
                <a:gd name="connsiteX159" fmla="*/ 2955794 w 4622752"/>
                <a:gd name="connsiteY159" fmla="*/ 1826707 h 1842923"/>
                <a:gd name="connsiteX160" fmla="*/ 2735207 w 4622752"/>
                <a:gd name="connsiteY160" fmla="*/ 1826707 h 1842923"/>
                <a:gd name="connsiteX161" fmla="*/ 2722948 w 4622752"/>
                <a:gd name="connsiteY161" fmla="*/ 1814463 h 1842923"/>
                <a:gd name="connsiteX162" fmla="*/ 2722948 w 4622752"/>
                <a:gd name="connsiteY162" fmla="*/ 614937 h 1842923"/>
                <a:gd name="connsiteX163" fmla="*/ 2735207 w 4622752"/>
                <a:gd name="connsiteY163" fmla="*/ 602693 h 1842923"/>
                <a:gd name="connsiteX164" fmla="*/ 3268712 w 4622752"/>
                <a:gd name="connsiteY164" fmla="*/ 602693 h 1842923"/>
                <a:gd name="connsiteX165" fmla="*/ 3690195 w 4622752"/>
                <a:gd name="connsiteY165" fmla="*/ 1009547 h 1842923"/>
                <a:gd name="connsiteX166" fmla="*/ 3450437 w 4622752"/>
                <a:gd name="connsiteY166" fmla="*/ 1389634 h 1842923"/>
                <a:gd name="connsiteX167" fmla="*/ 3710799 w 4622752"/>
                <a:gd name="connsiteY167" fmla="*/ 1807950 h 1842923"/>
                <a:gd name="connsiteX168" fmla="*/ 3700367 w 4622752"/>
                <a:gd name="connsiteY168" fmla="*/ 1826642 h 1842923"/>
                <a:gd name="connsiteX169" fmla="*/ 3459370 w 4622752"/>
                <a:gd name="connsiteY169" fmla="*/ 1015279 h 1842923"/>
                <a:gd name="connsiteX170" fmla="*/ 3277253 w 4622752"/>
                <a:gd name="connsiteY170" fmla="*/ 833376 h 1842923"/>
                <a:gd name="connsiteX171" fmla="*/ 2968053 w 4622752"/>
                <a:gd name="connsiteY171" fmla="*/ 833376 h 1842923"/>
                <a:gd name="connsiteX172" fmla="*/ 2968053 w 4622752"/>
                <a:gd name="connsiteY172" fmla="*/ 1197051 h 1842923"/>
                <a:gd name="connsiteX173" fmla="*/ 2968053 w 4622752"/>
                <a:gd name="connsiteY173" fmla="*/ 1197051 h 1842923"/>
                <a:gd name="connsiteX174" fmla="*/ 3277253 w 4622752"/>
                <a:gd name="connsiteY174" fmla="*/ 1197116 h 1842923"/>
                <a:gd name="connsiteX175" fmla="*/ 3459370 w 4622752"/>
                <a:gd name="connsiteY175" fmla="*/ 1015213 h 1842923"/>
                <a:gd name="connsiteX176" fmla="*/ 1617859 w 4622752"/>
                <a:gd name="connsiteY176" fmla="*/ 1301320 h 1842923"/>
                <a:gd name="connsiteX177" fmla="*/ 1608274 w 4622752"/>
                <a:gd name="connsiteY177" fmla="*/ 1214765 h 1842923"/>
                <a:gd name="connsiteX178" fmla="*/ 2005827 w 4622752"/>
                <a:gd name="connsiteY178" fmla="*/ 817681 h 1842923"/>
                <a:gd name="connsiteX179" fmla="*/ 2403380 w 4622752"/>
                <a:gd name="connsiteY179" fmla="*/ 1214765 h 1842923"/>
                <a:gd name="connsiteX180" fmla="*/ 2393795 w 4622752"/>
                <a:gd name="connsiteY180" fmla="*/ 1301320 h 1842923"/>
                <a:gd name="connsiteX181" fmla="*/ 2628727 w 4622752"/>
                <a:gd name="connsiteY181" fmla="*/ 1301320 h 1842923"/>
                <a:gd name="connsiteX182" fmla="*/ 2634726 w 4622752"/>
                <a:gd name="connsiteY182" fmla="*/ 1214765 h 1842923"/>
                <a:gd name="connsiteX183" fmla="*/ 2005827 w 4622752"/>
                <a:gd name="connsiteY183" fmla="*/ 586607 h 1842923"/>
                <a:gd name="connsiteX184" fmla="*/ 1376928 w 4622752"/>
                <a:gd name="connsiteY184" fmla="*/ 1214765 h 1842923"/>
                <a:gd name="connsiteX185" fmla="*/ 1382926 w 4622752"/>
                <a:gd name="connsiteY185" fmla="*/ 1301320 h 1842923"/>
                <a:gd name="connsiteX186" fmla="*/ 1617859 w 4622752"/>
                <a:gd name="connsiteY186" fmla="*/ 1301320 h 1842923"/>
                <a:gd name="connsiteX187" fmla="*/ 1433069 w 4622752"/>
                <a:gd name="connsiteY187" fmla="*/ 1474430 h 1842923"/>
                <a:gd name="connsiteX188" fmla="*/ 2005892 w 4622752"/>
                <a:gd name="connsiteY188" fmla="*/ 1842924 h 1842923"/>
                <a:gd name="connsiteX189" fmla="*/ 2578716 w 4622752"/>
                <a:gd name="connsiteY189" fmla="*/ 1474430 h 1842923"/>
                <a:gd name="connsiteX190" fmla="*/ 1433069 w 4622752"/>
                <a:gd name="connsiteY190" fmla="*/ 1474430 h 184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622752" h="1842923">
                  <a:moveTo>
                    <a:pt x="1288706" y="614937"/>
                  </a:moveTo>
                  <a:lnTo>
                    <a:pt x="1288706" y="1814398"/>
                  </a:lnTo>
                  <a:cubicBezTo>
                    <a:pt x="1288706" y="1821171"/>
                    <a:pt x="1283229" y="1826642"/>
                    <a:pt x="1276447" y="1826642"/>
                  </a:cubicBezTo>
                  <a:lnTo>
                    <a:pt x="1055860" y="1826642"/>
                  </a:lnTo>
                  <a:cubicBezTo>
                    <a:pt x="1049078" y="1826642"/>
                    <a:pt x="1043601" y="1821171"/>
                    <a:pt x="1043601" y="1814398"/>
                  </a:cubicBezTo>
                  <a:lnTo>
                    <a:pt x="1043601" y="985841"/>
                  </a:lnTo>
                  <a:lnTo>
                    <a:pt x="712687" y="1622661"/>
                  </a:lnTo>
                  <a:lnTo>
                    <a:pt x="574193" y="1622661"/>
                  </a:lnTo>
                  <a:lnTo>
                    <a:pt x="245039" y="985841"/>
                  </a:lnTo>
                  <a:lnTo>
                    <a:pt x="245039" y="1814398"/>
                  </a:lnTo>
                  <a:cubicBezTo>
                    <a:pt x="245039" y="1821171"/>
                    <a:pt x="239562" y="1826642"/>
                    <a:pt x="232781" y="1826642"/>
                  </a:cubicBezTo>
                  <a:lnTo>
                    <a:pt x="12258" y="1826642"/>
                  </a:lnTo>
                  <a:cubicBezTo>
                    <a:pt x="5477" y="1826642"/>
                    <a:pt x="0" y="1821171"/>
                    <a:pt x="0" y="1814398"/>
                  </a:cubicBezTo>
                  <a:lnTo>
                    <a:pt x="0" y="614937"/>
                  </a:lnTo>
                  <a:cubicBezTo>
                    <a:pt x="0" y="608164"/>
                    <a:pt x="5477" y="602693"/>
                    <a:pt x="12258" y="602693"/>
                  </a:cubicBezTo>
                  <a:lnTo>
                    <a:pt x="294269" y="602693"/>
                  </a:lnTo>
                  <a:cubicBezTo>
                    <a:pt x="301181" y="602693"/>
                    <a:pt x="307440" y="606536"/>
                    <a:pt x="310635" y="612658"/>
                  </a:cubicBezTo>
                  <a:lnTo>
                    <a:pt x="645266" y="1262309"/>
                  </a:lnTo>
                  <a:lnTo>
                    <a:pt x="981722" y="612593"/>
                  </a:lnTo>
                  <a:cubicBezTo>
                    <a:pt x="984852" y="606471"/>
                    <a:pt x="991177" y="602693"/>
                    <a:pt x="998023" y="602693"/>
                  </a:cubicBezTo>
                  <a:lnTo>
                    <a:pt x="1276512" y="602693"/>
                  </a:lnTo>
                  <a:cubicBezTo>
                    <a:pt x="1283294" y="602693"/>
                    <a:pt x="1288771" y="608164"/>
                    <a:pt x="1288771" y="614937"/>
                  </a:cubicBezTo>
                  <a:close/>
                  <a:moveTo>
                    <a:pt x="4074446" y="833311"/>
                  </a:moveTo>
                  <a:lnTo>
                    <a:pt x="4074446" y="833311"/>
                  </a:lnTo>
                  <a:cubicBezTo>
                    <a:pt x="4074446" y="833311"/>
                    <a:pt x="4610494" y="833311"/>
                    <a:pt x="4610494" y="833311"/>
                  </a:cubicBezTo>
                  <a:cubicBezTo>
                    <a:pt x="4617275" y="833311"/>
                    <a:pt x="4622753" y="827841"/>
                    <a:pt x="4622753" y="821067"/>
                  </a:cubicBezTo>
                  <a:lnTo>
                    <a:pt x="4622753" y="614937"/>
                  </a:lnTo>
                  <a:cubicBezTo>
                    <a:pt x="4622753" y="608164"/>
                    <a:pt x="4617275" y="602693"/>
                    <a:pt x="4610494" y="602693"/>
                  </a:cubicBezTo>
                  <a:lnTo>
                    <a:pt x="4074446" y="602693"/>
                  </a:lnTo>
                  <a:cubicBezTo>
                    <a:pt x="3907196" y="602693"/>
                    <a:pt x="3771635" y="738094"/>
                    <a:pt x="3771635" y="905147"/>
                  </a:cubicBezTo>
                  <a:lnTo>
                    <a:pt x="3771635" y="905147"/>
                  </a:lnTo>
                  <a:lnTo>
                    <a:pt x="3771635" y="1524188"/>
                  </a:lnTo>
                  <a:cubicBezTo>
                    <a:pt x="3771635" y="1691241"/>
                    <a:pt x="3907196" y="1826642"/>
                    <a:pt x="4074446" y="1826642"/>
                  </a:cubicBezTo>
                  <a:lnTo>
                    <a:pt x="4610494" y="1826642"/>
                  </a:lnTo>
                  <a:cubicBezTo>
                    <a:pt x="4617275" y="1826642"/>
                    <a:pt x="4622753" y="1821171"/>
                    <a:pt x="4622753" y="1814398"/>
                  </a:cubicBezTo>
                  <a:lnTo>
                    <a:pt x="4622753" y="1608268"/>
                  </a:lnTo>
                  <a:cubicBezTo>
                    <a:pt x="4622753" y="1601495"/>
                    <a:pt x="4617275" y="1596024"/>
                    <a:pt x="4610494" y="1596024"/>
                  </a:cubicBezTo>
                  <a:lnTo>
                    <a:pt x="4074446" y="1596024"/>
                  </a:lnTo>
                  <a:cubicBezTo>
                    <a:pt x="4042561" y="1596024"/>
                    <a:pt x="4016740" y="1570233"/>
                    <a:pt x="4016740" y="1538386"/>
                  </a:cubicBezTo>
                  <a:lnTo>
                    <a:pt x="4016740" y="1326394"/>
                  </a:lnTo>
                  <a:lnTo>
                    <a:pt x="4552788" y="1326394"/>
                  </a:lnTo>
                  <a:cubicBezTo>
                    <a:pt x="4559569" y="1326394"/>
                    <a:pt x="4565046" y="1320924"/>
                    <a:pt x="4565046" y="1314150"/>
                  </a:cubicBezTo>
                  <a:lnTo>
                    <a:pt x="4565046" y="1108021"/>
                  </a:lnTo>
                  <a:cubicBezTo>
                    <a:pt x="4565046" y="1101247"/>
                    <a:pt x="4559569" y="1095777"/>
                    <a:pt x="4552788" y="1095777"/>
                  </a:cubicBezTo>
                  <a:lnTo>
                    <a:pt x="4016740" y="1095777"/>
                  </a:lnTo>
                  <a:lnTo>
                    <a:pt x="4016740" y="890884"/>
                  </a:lnTo>
                  <a:cubicBezTo>
                    <a:pt x="4016740" y="859037"/>
                    <a:pt x="4042561" y="833246"/>
                    <a:pt x="4074446" y="833246"/>
                  </a:cubicBezTo>
                  <a:close/>
                  <a:moveTo>
                    <a:pt x="338543" y="94566"/>
                  </a:moveTo>
                  <a:lnTo>
                    <a:pt x="338543" y="12114"/>
                  </a:lnTo>
                  <a:cubicBezTo>
                    <a:pt x="338543" y="9574"/>
                    <a:pt x="336521" y="7555"/>
                    <a:pt x="333978" y="7555"/>
                  </a:cubicBezTo>
                  <a:lnTo>
                    <a:pt x="4564" y="7555"/>
                  </a:lnTo>
                  <a:cubicBezTo>
                    <a:pt x="2021" y="7555"/>
                    <a:pt x="0" y="9574"/>
                    <a:pt x="0" y="12114"/>
                  </a:cubicBezTo>
                  <a:lnTo>
                    <a:pt x="0" y="94566"/>
                  </a:lnTo>
                  <a:cubicBezTo>
                    <a:pt x="0" y="97106"/>
                    <a:pt x="2021" y="99125"/>
                    <a:pt x="4564" y="99125"/>
                  </a:cubicBezTo>
                  <a:lnTo>
                    <a:pt x="120563" y="99125"/>
                  </a:lnTo>
                  <a:lnTo>
                    <a:pt x="120563" y="435836"/>
                  </a:lnTo>
                  <a:cubicBezTo>
                    <a:pt x="120563" y="438376"/>
                    <a:pt x="122585" y="440395"/>
                    <a:pt x="125128" y="440395"/>
                  </a:cubicBezTo>
                  <a:lnTo>
                    <a:pt x="213285" y="440395"/>
                  </a:lnTo>
                  <a:cubicBezTo>
                    <a:pt x="215828" y="440395"/>
                    <a:pt x="217849" y="438376"/>
                    <a:pt x="217849" y="435836"/>
                  </a:cubicBezTo>
                  <a:lnTo>
                    <a:pt x="217849" y="99125"/>
                  </a:lnTo>
                  <a:lnTo>
                    <a:pt x="333848" y="99125"/>
                  </a:lnTo>
                  <a:cubicBezTo>
                    <a:pt x="336391" y="99125"/>
                    <a:pt x="338412" y="97106"/>
                    <a:pt x="338412" y="94566"/>
                  </a:cubicBezTo>
                  <a:close/>
                  <a:moveTo>
                    <a:pt x="747181" y="7555"/>
                  </a:moveTo>
                  <a:lnTo>
                    <a:pt x="659024" y="7555"/>
                  </a:lnTo>
                  <a:cubicBezTo>
                    <a:pt x="656481" y="7555"/>
                    <a:pt x="654460" y="9574"/>
                    <a:pt x="654460" y="12114"/>
                  </a:cubicBezTo>
                  <a:lnTo>
                    <a:pt x="654460" y="176887"/>
                  </a:lnTo>
                  <a:lnTo>
                    <a:pt x="480493" y="176887"/>
                  </a:lnTo>
                  <a:lnTo>
                    <a:pt x="480493" y="12114"/>
                  </a:lnTo>
                  <a:cubicBezTo>
                    <a:pt x="480493" y="9574"/>
                    <a:pt x="478472" y="7555"/>
                    <a:pt x="475929" y="7555"/>
                  </a:cubicBezTo>
                  <a:lnTo>
                    <a:pt x="387772" y="7555"/>
                  </a:lnTo>
                  <a:cubicBezTo>
                    <a:pt x="385229" y="7555"/>
                    <a:pt x="383208" y="9574"/>
                    <a:pt x="383208" y="12114"/>
                  </a:cubicBezTo>
                  <a:lnTo>
                    <a:pt x="383208" y="435771"/>
                  </a:lnTo>
                  <a:cubicBezTo>
                    <a:pt x="383208" y="438311"/>
                    <a:pt x="385229" y="440330"/>
                    <a:pt x="387772" y="440330"/>
                  </a:cubicBezTo>
                  <a:lnTo>
                    <a:pt x="475929" y="440330"/>
                  </a:lnTo>
                  <a:cubicBezTo>
                    <a:pt x="478472" y="440330"/>
                    <a:pt x="480493" y="438311"/>
                    <a:pt x="480493" y="435771"/>
                  </a:cubicBezTo>
                  <a:lnTo>
                    <a:pt x="480493" y="268457"/>
                  </a:lnTo>
                  <a:lnTo>
                    <a:pt x="654460" y="268457"/>
                  </a:lnTo>
                  <a:lnTo>
                    <a:pt x="654460" y="435771"/>
                  </a:lnTo>
                  <a:cubicBezTo>
                    <a:pt x="654460" y="438311"/>
                    <a:pt x="656481" y="440330"/>
                    <a:pt x="659024" y="440330"/>
                  </a:cubicBezTo>
                  <a:lnTo>
                    <a:pt x="747181" y="440330"/>
                  </a:lnTo>
                  <a:cubicBezTo>
                    <a:pt x="749724" y="440330"/>
                    <a:pt x="751745" y="438311"/>
                    <a:pt x="751745" y="435771"/>
                  </a:cubicBezTo>
                  <a:lnTo>
                    <a:pt x="751745" y="12114"/>
                  </a:lnTo>
                  <a:cubicBezTo>
                    <a:pt x="751745" y="9574"/>
                    <a:pt x="749724" y="7555"/>
                    <a:pt x="747181" y="7555"/>
                  </a:cubicBezTo>
                  <a:close/>
                  <a:moveTo>
                    <a:pt x="1029973" y="447950"/>
                  </a:moveTo>
                  <a:cubicBezTo>
                    <a:pt x="1159992" y="447950"/>
                    <a:pt x="1259233" y="351365"/>
                    <a:pt x="1259233" y="223975"/>
                  </a:cubicBezTo>
                  <a:cubicBezTo>
                    <a:pt x="1259233" y="96585"/>
                    <a:pt x="1159992" y="0"/>
                    <a:pt x="1029973" y="0"/>
                  </a:cubicBezTo>
                  <a:cubicBezTo>
                    <a:pt x="899955" y="0"/>
                    <a:pt x="800714" y="96585"/>
                    <a:pt x="800714" y="223975"/>
                  </a:cubicBezTo>
                  <a:cubicBezTo>
                    <a:pt x="800714" y="351365"/>
                    <a:pt x="899303" y="447950"/>
                    <a:pt x="1029973" y="447950"/>
                  </a:cubicBezTo>
                  <a:close/>
                  <a:moveTo>
                    <a:pt x="1029973" y="354491"/>
                  </a:moveTo>
                  <a:cubicBezTo>
                    <a:pt x="956488" y="354491"/>
                    <a:pt x="900607" y="298676"/>
                    <a:pt x="900607" y="224040"/>
                  </a:cubicBezTo>
                  <a:cubicBezTo>
                    <a:pt x="900607" y="149403"/>
                    <a:pt x="956488" y="93589"/>
                    <a:pt x="1029973" y="93589"/>
                  </a:cubicBezTo>
                  <a:cubicBezTo>
                    <a:pt x="1103459" y="93589"/>
                    <a:pt x="1159340" y="149403"/>
                    <a:pt x="1159340" y="224040"/>
                  </a:cubicBezTo>
                  <a:cubicBezTo>
                    <a:pt x="1159340" y="298676"/>
                    <a:pt x="1103459" y="354491"/>
                    <a:pt x="1029973" y="354491"/>
                  </a:cubicBezTo>
                  <a:close/>
                  <a:moveTo>
                    <a:pt x="1771481" y="7555"/>
                  </a:moveTo>
                  <a:lnTo>
                    <a:pt x="1662850" y="7555"/>
                  </a:lnTo>
                  <a:cubicBezTo>
                    <a:pt x="1659460" y="7555"/>
                    <a:pt x="1656395" y="9378"/>
                    <a:pt x="1654765" y="12374"/>
                  </a:cubicBezTo>
                  <a:lnTo>
                    <a:pt x="1542417" y="221435"/>
                  </a:lnTo>
                  <a:lnTo>
                    <a:pt x="1430722" y="12374"/>
                  </a:lnTo>
                  <a:cubicBezTo>
                    <a:pt x="1429157" y="9378"/>
                    <a:pt x="1426027" y="7555"/>
                    <a:pt x="1422636" y="7555"/>
                  </a:cubicBezTo>
                  <a:lnTo>
                    <a:pt x="1312114" y="7555"/>
                  </a:lnTo>
                  <a:cubicBezTo>
                    <a:pt x="1309571" y="7555"/>
                    <a:pt x="1307550" y="9574"/>
                    <a:pt x="1307550" y="12114"/>
                  </a:cubicBezTo>
                  <a:lnTo>
                    <a:pt x="1307550" y="435771"/>
                  </a:lnTo>
                  <a:cubicBezTo>
                    <a:pt x="1307550" y="438311"/>
                    <a:pt x="1309571" y="440330"/>
                    <a:pt x="1312114" y="440330"/>
                  </a:cubicBezTo>
                  <a:lnTo>
                    <a:pt x="1400271" y="440330"/>
                  </a:lnTo>
                  <a:cubicBezTo>
                    <a:pt x="1402814" y="440330"/>
                    <a:pt x="1404835" y="438311"/>
                    <a:pt x="1404835" y="435771"/>
                  </a:cubicBezTo>
                  <a:lnTo>
                    <a:pt x="1404835" y="162494"/>
                  </a:lnTo>
                  <a:lnTo>
                    <a:pt x="1514118" y="367647"/>
                  </a:lnTo>
                  <a:lnTo>
                    <a:pt x="1569412" y="367647"/>
                  </a:lnTo>
                  <a:lnTo>
                    <a:pt x="1678695" y="162494"/>
                  </a:lnTo>
                  <a:lnTo>
                    <a:pt x="1678695" y="435836"/>
                  </a:lnTo>
                  <a:cubicBezTo>
                    <a:pt x="1678695" y="438376"/>
                    <a:pt x="1680716" y="440395"/>
                    <a:pt x="1683259" y="440395"/>
                  </a:cubicBezTo>
                  <a:lnTo>
                    <a:pt x="1771416" y="440395"/>
                  </a:lnTo>
                  <a:cubicBezTo>
                    <a:pt x="1773959" y="440395"/>
                    <a:pt x="1775980" y="438376"/>
                    <a:pt x="1775980" y="435836"/>
                  </a:cubicBezTo>
                  <a:lnTo>
                    <a:pt x="1775980" y="12114"/>
                  </a:lnTo>
                  <a:cubicBezTo>
                    <a:pt x="1775980" y="9574"/>
                    <a:pt x="1773959" y="7555"/>
                    <a:pt x="1771416" y="7555"/>
                  </a:cubicBezTo>
                  <a:close/>
                  <a:moveTo>
                    <a:pt x="2141909" y="434338"/>
                  </a:moveTo>
                  <a:cubicBezTo>
                    <a:pt x="2143213" y="437985"/>
                    <a:pt x="2146669" y="440460"/>
                    <a:pt x="2150582" y="440460"/>
                  </a:cubicBezTo>
                  <a:lnTo>
                    <a:pt x="2244281" y="440460"/>
                  </a:lnTo>
                  <a:cubicBezTo>
                    <a:pt x="2247476" y="440460"/>
                    <a:pt x="2249693" y="437269"/>
                    <a:pt x="2248584" y="434273"/>
                  </a:cubicBezTo>
                  <a:lnTo>
                    <a:pt x="2089745" y="13481"/>
                  </a:lnTo>
                  <a:cubicBezTo>
                    <a:pt x="2088376" y="9899"/>
                    <a:pt x="2084986" y="7555"/>
                    <a:pt x="2081138" y="7555"/>
                  </a:cubicBezTo>
                  <a:lnTo>
                    <a:pt x="1978897" y="7555"/>
                  </a:lnTo>
                  <a:cubicBezTo>
                    <a:pt x="1975050" y="7555"/>
                    <a:pt x="1971660" y="9899"/>
                    <a:pt x="1970291" y="13481"/>
                  </a:cubicBezTo>
                  <a:lnTo>
                    <a:pt x="1812169" y="434208"/>
                  </a:lnTo>
                  <a:cubicBezTo>
                    <a:pt x="1811061" y="437203"/>
                    <a:pt x="1813277" y="440395"/>
                    <a:pt x="1816472" y="440395"/>
                  </a:cubicBezTo>
                  <a:lnTo>
                    <a:pt x="1907629" y="440395"/>
                  </a:lnTo>
                  <a:cubicBezTo>
                    <a:pt x="1911541" y="440395"/>
                    <a:pt x="1914997" y="437985"/>
                    <a:pt x="1916301" y="434273"/>
                  </a:cubicBezTo>
                  <a:lnTo>
                    <a:pt x="1941144" y="364456"/>
                  </a:lnTo>
                  <a:lnTo>
                    <a:pt x="2117001" y="364456"/>
                  </a:lnTo>
                  <a:lnTo>
                    <a:pt x="2141844" y="434273"/>
                  </a:lnTo>
                  <a:close/>
                  <a:moveTo>
                    <a:pt x="1972638" y="274840"/>
                  </a:moveTo>
                  <a:lnTo>
                    <a:pt x="2029170" y="114886"/>
                  </a:lnTo>
                  <a:lnTo>
                    <a:pt x="2085703" y="274840"/>
                  </a:lnTo>
                  <a:lnTo>
                    <a:pt x="1972638" y="274840"/>
                  </a:lnTo>
                  <a:close/>
                  <a:moveTo>
                    <a:pt x="2248062" y="382952"/>
                  </a:moveTo>
                  <a:cubicBezTo>
                    <a:pt x="2293380" y="422224"/>
                    <a:pt x="2363344" y="448015"/>
                    <a:pt x="2429005" y="448015"/>
                  </a:cubicBezTo>
                  <a:cubicBezTo>
                    <a:pt x="2525704" y="448015"/>
                    <a:pt x="2600494" y="394089"/>
                    <a:pt x="2600494" y="314372"/>
                  </a:cubicBezTo>
                  <a:cubicBezTo>
                    <a:pt x="2600494" y="213359"/>
                    <a:pt x="2479278" y="183270"/>
                    <a:pt x="2440938" y="175129"/>
                  </a:cubicBezTo>
                  <a:cubicBezTo>
                    <a:pt x="2401359" y="166988"/>
                    <a:pt x="2361779" y="153832"/>
                    <a:pt x="2361779" y="125567"/>
                  </a:cubicBezTo>
                  <a:cubicBezTo>
                    <a:pt x="2361779" y="102967"/>
                    <a:pt x="2389426" y="86685"/>
                    <a:pt x="2428354" y="86685"/>
                  </a:cubicBezTo>
                  <a:cubicBezTo>
                    <a:pt x="2467281" y="86685"/>
                    <a:pt x="2507512" y="101925"/>
                    <a:pt x="2533007" y="123808"/>
                  </a:cubicBezTo>
                  <a:cubicBezTo>
                    <a:pt x="2535159" y="125632"/>
                    <a:pt x="2538354" y="125241"/>
                    <a:pt x="2539853" y="122766"/>
                  </a:cubicBezTo>
                  <a:lnTo>
                    <a:pt x="2580215" y="56661"/>
                  </a:lnTo>
                  <a:cubicBezTo>
                    <a:pt x="2581389" y="54773"/>
                    <a:pt x="2581063" y="52298"/>
                    <a:pt x="2579433" y="50800"/>
                  </a:cubicBezTo>
                  <a:cubicBezTo>
                    <a:pt x="2547091" y="21362"/>
                    <a:pt x="2493623" y="65"/>
                    <a:pt x="2428940" y="65"/>
                  </a:cubicBezTo>
                  <a:cubicBezTo>
                    <a:pt x="2329047" y="65"/>
                    <a:pt x="2261886" y="51516"/>
                    <a:pt x="2261886" y="129279"/>
                  </a:cubicBezTo>
                  <a:cubicBezTo>
                    <a:pt x="2261886" y="207042"/>
                    <a:pt x="2326569" y="246574"/>
                    <a:pt x="2413226" y="267285"/>
                  </a:cubicBezTo>
                  <a:cubicBezTo>
                    <a:pt x="2459065" y="278552"/>
                    <a:pt x="2500535" y="288582"/>
                    <a:pt x="2500535" y="318736"/>
                  </a:cubicBezTo>
                  <a:cubicBezTo>
                    <a:pt x="2500535" y="344461"/>
                    <a:pt x="2467281" y="361395"/>
                    <a:pt x="2428288" y="361395"/>
                  </a:cubicBezTo>
                  <a:cubicBezTo>
                    <a:pt x="2384080" y="361395"/>
                    <a:pt x="2334002" y="340358"/>
                    <a:pt x="2298987" y="309618"/>
                  </a:cubicBezTo>
                  <a:cubicBezTo>
                    <a:pt x="2296901" y="307794"/>
                    <a:pt x="2293836" y="308185"/>
                    <a:pt x="2292271" y="310465"/>
                  </a:cubicBezTo>
                  <a:lnTo>
                    <a:pt x="2247215" y="376830"/>
                  </a:lnTo>
                  <a:cubicBezTo>
                    <a:pt x="2245911" y="378784"/>
                    <a:pt x="2246172" y="381389"/>
                    <a:pt x="2247997" y="382952"/>
                  </a:cubicBezTo>
                  <a:close/>
                  <a:moveTo>
                    <a:pt x="3700367" y="1826707"/>
                  </a:moveTo>
                  <a:lnTo>
                    <a:pt x="3465695" y="1826707"/>
                  </a:lnTo>
                  <a:cubicBezTo>
                    <a:pt x="3459370" y="1826707"/>
                    <a:pt x="3453437" y="1823451"/>
                    <a:pt x="3450111" y="1818045"/>
                  </a:cubicBezTo>
                  <a:lnTo>
                    <a:pt x="3207876" y="1428841"/>
                  </a:lnTo>
                  <a:lnTo>
                    <a:pt x="2968053" y="1427733"/>
                  </a:lnTo>
                  <a:lnTo>
                    <a:pt x="2968053" y="1814463"/>
                  </a:lnTo>
                  <a:cubicBezTo>
                    <a:pt x="2968053" y="1821236"/>
                    <a:pt x="2962576" y="1826707"/>
                    <a:pt x="2955794" y="1826707"/>
                  </a:cubicBezTo>
                  <a:lnTo>
                    <a:pt x="2735207" y="1826707"/>
                  </a:lnTo>
                  <a:cubicBezTo>
                    <a:pt x="2728426" y="1826707"/>
                    <a:pt x="2722948" y="1821236"/>
                    <a:pt x="2722948" y="1814463"/>
                  </a:cubicBezTo>
                  <a:lnTo>
                    <a:pt x="2722948" y="614937"/>
                  </a:lnTo>
                  <a:cubicBezTo>
                    <a:pt x="2722948" y="608164"/>
                    <a:pt x="2728426" y="602693"/>
                    <a:pt x="2735207" y="602693"/>
                  </a:cubicBezTo>
                  <a:lnTo>
                    <a:pt x="3268712" y="602693"/>
                  </a:lnTo>
                  <a:cubicBezTo>
                    <a:pt x="3496015" y="602693"/>
                    <a:pt x="3687195" y="782512"/>
                    <a:pt x="3690195" y="1009547"/>
                  </a:cubicBezTo>
                  <a:cubicBezTo>
                    <a:pt x="3692412" y="1177968"/>
                    <a:pt x="3593561" y="1323464"/>
                    <a:pt x="3450437" y="1389634"/>
                  </a:cubicBezTo>
                  <a:lnTo>
                    <a:pt x="3710799" y="1807950"/>
                  </a:lnTo>
                  <a:cubicBezTo>
                    <a:pt x="3715885" y="1816091"/>
                    <a:pt x="3710017" y="1826642"/>
                    <a:pt x="3700367" y="1826642"/>
                  </a:cubicBezTo>
                  <a:close/>
                  <a:moveTo>
                    <a:pt x="3459370" y="1015279"/>
                  </a:moveTo>
                  <a:cubicBezTo>
                    <a:pt x="3459370" y="914851"/>
                    <a:pt x="3377864" y="833376"/>
                    <a:pt x="3277253" y="833376"/>
                  </a:cubicBezTo>
                  <a:lnTo>
                    <a:pt x="2968053" y="833376"/>
                  </a:lnTo>
                  <a:lnTo>
                    <a:pt x="2968053" y="1197051"/>
                  </a:lnTo>
                  <a:lnTo>
                    <a:pt x="2968053" y="1197051"/>
                  </a:lnTo>
                  <a:cubicBezTo>
                    <a:pt x="2968053" y="1197051"/>
                    <a:pt x="3277253" y="1197116"/>
                    <a:pt x="3277253" y="1197116"/>
                  </a:cubicBezTo>
                  <a:cubicBezTo>
                    <a:pt x="3377799" y="1197116"/>
                    <a:pt x="3459370" y="1115706"/>
                    <a:pt x="3459370" y="1015213"/>
                  </a:cubicBezTo>
                  <a:close/>
                  <a:moveTo>
                    <a:pt x="1617859" y="1301320"/>
                  </a:moveTo>
                  <a:cubicBezTo>
                    <a:pt x="1611665" y="1273445"/>
                    <a:pt x="1608274" y="1244529"/>
                    <a:pt x="1608274" y="1214765"/>
                  </a:cubicBezTo>
                  <a:cubicBezTo>
                    <a:pt x="1608274" y="995415"/>
                    <a:pt x="1786283" y="817681"/>
                    <a:pt x="2005827" y="817681"/>
                  </a:cubicBezTo>
                  <a:cubicBezTo>
                    <a:pt x="2225371" y="817681"/>
                    <a:pt x="2403380" y="995480"/>
                    <a:pt x="2403380" y="1214765"/>
                  </a:cubicBezTo>
                  <a:cubicBezTo>
                    <a:pt x="2403380" y="1244529"/>
                    <a:pt x="2399989" y="1273445"/>
                    <a:pt x="2393795" y="1301320"/>
                  </a:cubicBezTo>
                  <a:lnTo>
                    <a:pt x="2628727" y="1301320"/>
                  </a:lnTo>
                  <a:cubicBezTo>
                    <a:pt x="2632640" y="1273055"/>
                    <a:pt x="2634726" y="1244138"/>
                    <a:pt x="2634726" y="1214765"/>
                  </a:cubicBezTo>
                  <a:cubicBezTo>
                    <a:pt x="2634726" y="867829"/>
                    <a:pt x="2353173" y="586607"/>
                    <a:pt x="2005827" y="586607"/>
                  </a:cubicBezTo>
                  <a:cubicBezTo>
                    <a:pt x="1658482" y="586607"/>
                    <a:pt x="1376928" y="867829"/>
                    <a:pt x="1376928" y="1214765"/>
                  </a:cubicBezTo>
                  <a:cubicBezTo>
                    <a:pt x="1376928" y="1244138"/>
                    <a:pt x="1379014" y="1272990"/>
                    <a:pt x="1382926" y="1301320"/>
                  </a:cubicBezTo>
                  <a:lnTo>
                    <a:pt x="1617859" y="1301320"/>
                  </a:lnTo>
                  <a:close/>
                  <a:moveTo>
                    <a:pt x="1433069" y="1474430"/>
                  </a:moveTo>
                  <a:cubicBezTo>
                    <a:pt x="1531984" y="1691762"/>
                    <a:pt x="1751268" y="1842924"/>
                    <a:pt x="2005892" y="1842924"/>
                  </a:cubicBezTo>
                  <a:cubicBezTo>
                    <a:pt x="2260517" y="1842924"/>
                    <a:pt x="2479800" y="1691762"/>
                    <a:pt x="2578716" y="1474430"/>
                  </a:cubicBezTo>
                  <a:lnTo>
                    <a:pt x="1433069" y="1474430"/>
                  </a:ln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554B8CE-B78E-F35C-A8DF-50FEECBA2D5E}"/>
                </a:ext>
              </a:extLst>
            </p:cNvPr>
            <p:cNvSpPr/>
            <p:nvPr/>
          </p:nvSpPr>
          <p:spPr>
            <a:xfrm>
              <a:off x="5813131" y="2685493"/>
              <a:ext cx="2376256" cy="1224078"/>
            </a:xfrm>
            <a:custGeom>
              <a:avLst/>
              <a:gdLst>
                <a:gd name="connsiteX0" fmla="*/ 16850 w 2376256"/>
                <a:gd name="connsiteY0" fmla="*/ 171547 h 1224078"/>
                <a:gd name="connsiteX1" fmla="*/ 16850 w 2376256"/>
                <a:gd name="connsiteY1" fmla="*/ 7555 h 1224078"/>
                <a:gd name="connsiteX2" fmla="*/ 19654 w 2376256"/>
                <a:gd name="connsiteY2" fmla="*/ 4754 h 1224078"/>
                <a:gd name="connsiteX3" fmla="*/ 64189 w 2376256"/>
                <a:gd name="connsiteY3" fmla="*/ 4754 h 1224078"/>
                <a:gd name="connsiteX4" fmla="*/ 66993 w 2376256"/>
                <a:gd name="connsiteY4" fmla="*/ 7555 h 1224078"/>
                <a:gd name="connsiteX5" fmla="*/ 66993 w 2376256"/>
                <a:gd name="connsiteY5" fmla="*/ 166402 h 1224078"/>
                <a:gd name="connsiteX6" fmla="*/ 133371 w 2376256"/>
                <a:gd name="connsiteY6" fmla="*/ 240257 h 1224078"/>
                <a:gd name="connsiteX7" fmla="*/ 199358 w 2376256"/>
                <a:gd name="connsiteY7" fmla="*/ 166402 h 1224078"/>
                <a:gd name="connsiteX8" fmla="*/ 199358 w 2376256"/>
                <a:gd name="connsiteY8" fmla="*/ 7555 h 1224078"/>
                <a:gd name="connsiteX9" fmla="*/ 202162 w 2376256"/>
                <a:gd name="connsiteY9" fmla="*/ 4754 h 1224078"/>
                <a:gd name="connsiteX10" fmla="*/ 247088 w 2376256"/>
                <a:gd name="connsiteY10" fmla="*/ 4754 h 1224078"/>
                <a:gd name="connsiteX11" fmla="*/ 249892 w 2376256"/>
                <a:gd name="connsiteY11" fmla="*/ 7555 h 1224078"/>
                <a:gd name="connsiteX12" fmla="*/ 249892 w 2376256"/>
                <a:gd name="connsiteY12" fmla="*/ 171547 h 1224078"/>
                <a:gd name="connsiteX13" fmla="*/ 133371 w 2376256"/>
                <a:gd name="connsiteY13" fmla="*/ 287540 h 1224078"/>
                <a:gd name="connsiteX14" fmla="*/ 16850 w 2376256"/>
                <a:gd name="connsiteY14" fmla="*/ 171547 h 1224078"/>
                <a:gd name="connsiteX15" fmla="*/ 315814 w 2376256"/>
                <a:gd name="connsiteY15" fmla="*/ 4754 h 1224078"/>
                <a:gd name="connsiteX16" fmla="*/ 362892 w 2376256"/>
                <a:gd name="connsiteY16" fmla="*/ 4754 h 1224078"/>
                <a:gd name="connsiteX17" fmla="*/ 365174 w 2376256"/>
                <a:gd name="connsiteY17" fmla="*/ 5927 h 1224078"/>
                <a:gd name="connsiteX18" fmla="*/ 503082 w 2376256"/>
                <a:gd name="connsiteY18" fmla="*/ 200529 h 1224078"/>
                <a:gd name="connsiteX19" fmla="*/ 503082 w 2376256"/>
                <a:gd name="connsiteY19" fmla="*/ 7490 h 1224078"/>
                <a:gd name="connsiteX20" fmla="*/ 505885 w 2376256"/>
                <a:gd name="connsiteY20" fmla="*/ 4689 h 1224078"/>
                <a:gd name="connsiteX21" fmla="*/ 550420 w 2376256"/>
                <a:gd name="connsiteY21" fmla="*/ 4689 h 1224078"/>
                <a:gd name="connsiteX22" fmla="*/ 553224 w 2376256"/>
                <a:gd name="connsiteY22" fmla="*/ 7490 h 1224078"/>
                <a:gd name="connsiteX23" fmla="*/ 553224 w 2376256"/>
                <a:gd name="connsiteY23" fmla="*/ 279920 h 1224078"/>
                <a:gd name="connsiteX24" fmla="*/ 550420 w 2376256"/>
                <a:gd name="connsiteY24" fmla="*/ 282720 h 1224078"/>
                <a:gd name="connsiteX25" fmla="*/ 503342 w 2376256"/>
                <a:gd name="connsiteY25" fmla="*/ 282720 h 1224078"/>
                <a:gd name="connsiteX26" fmla="*/ 501060 w 2376256"/>
                <a:gd name="connsiteY26" fmla="*/ 281548 h 1224078"/>
                <a:gd name="connsiteX27" fmla="*/ 363152 w 2376256"/>
                <a:gd name="connsiteY27" fmla="*/ 86555 h 1224078"/>
                <a:gd name="connsiteX28" fmla="*/ 363152 w 2376256"/>
                <a:gd name="connsiteY28" fmla="*/ 279985 h 1224078"/>
                <a:gd name="connsiteX29" fmla="*/ 360349 w 2376256"/>
                <a:gd name="connsiteY29" fmla="*/ 282785 h 1224078"/>
                <a:gd name="connsiteX30" fmla="*/ 315814 w 2376256"/>
                <a:gd name="connsiteY30" fmla="*/ 282785 h 1224078"/>
                <a:gd name="connsiteX31" fmla="*/ 313010 w 2376256"/>
                <a:gd name="connsiteY31" fmla="*/ 279985 h 1224078"/>
                <a:gd name="connsiteX32" fmla="*/ 313010 w 2376256"/>
                <a:gd name="connsiteY32" fmla="*/ 7555 h 1224078"/>
                <a:gd name="connsiteX33" fmla="*/ 315814 w 2376256"/>
                <a:gd name="connsiteY33" fmla="*/ 4754 h 1224078"/>
                <a:gd name="connsiteX34" fmla="*/ 622732 w 2376256"/>
                <a:gd name="connsiteY34" fmla="*/ 4754 h 1224078"/>
                <a:gd name="connsiteX35" fmla="*/ 667267 w 2376256"/>
                <a:gd name="connsiteY35" fmla="*/ 4754 h 1224078"/>
                <a:gd name="connsiteX36" fmla="*/ 670071 w 2376256"/>
                <a:gd name="connsiteY36" fmla="*/ 7555 h 1224078"/>
                <a:gd name="connsiteX37" fmla="*/ 670071 w 2376256"/>
                <a:gd name="connsiteY37" fmla="*/ 279985 h 1224078"/>
                <a:gd name="connsiteX38" fmla="*/ 667267 w 2376256"/>
                <a:gd name="connsiteY38" fmla="*/ 282785 h 1224078"/>
                <a:gd name="connsiteX39" fmla="*/ 622732 w 2376256"/>
                <a:gd name="connsiteY39" fmla="*/ 282785 h 1224078"/>
                <a:gd name="connsiteX40" fmla="*/ 619928 w 2376256"/>
                <a:gd name="connsiteY40" fmla="*/ 279985 h 1224078"/>
                <a:gd name="connsiteX41" fmla="*/ 619928 w 2376256"/>
                <a:gd name="connsiteY41" fmla="*/ 7555 h 1224078"/>
                <a:gd name="connsiteX42" fmla="*/ 622732 w 2376256"/>
                <a:gd name="connsiteY42" fmla="*/ 4754 h 1224078"/>
                <a:gd name="connsiteX43" fmla="*/ 711867 w 2376256"/>
                <a:gd name="connsiteY43" fmla="*/ 4754 h 1224078"/>
                <a:gd name="connsiteX44" fmla="*/ 759206 w 2376256"/>
                <a:gd name="connsiteY44" fmla="*/ 4754 h 1224078"/>
                <a:gd name="connsiteX45" fmla="*/ 761814 w 2376256"/>
                <a:gd name="connsiteY45" fmla="*/ 6578 h 1224078"/>
                <a:gd name="connsiteX46" fmla="*/ 841885 w 2376256"/>
                <a:gd name="connsiteY46" fmla="*/ 223193 h 1224078"/>
                <a:gd name="connsiteX47" fmla="*/ 922348 w 2376256"/>
                <a:gd name="connsiteY47" fmla="*/ 6578 h 1224078"/>
                <a:gd name="connsiteX48" fmla="*/ 924956 w 2376256"/>
                <a:gd name="connsiteY48" fmla="*/ 4754 h 1224078"/>
                <a:gd name="connsiteX49" fmla="*/ 972295 w 2376256"/>
                <a:gd name="connsiteY49" fmla="*/ 4754 h 1224078"/>
                <a:gd name="connsiteX50" fmla="*/ 974903 w 2376256"/>
                <a:gd name="connsiteY50" fmla="*/ 8532 h 1224078"/>
                <a:gd name="connsiteX51" fmla="*/ 871227 w 2376256"/>
                <a:gd name="connsiteY51" fmla="*/ 280962 h 1224078"/>
                <a:gd name="connsiteX52" fmla="*/ 868619 w 2376256"/>
                <a:gd name="connsiteY52" fmla="*/ 282720 h 1224078"/>
                <a:gd name="connsiteX53" fmla="*/ 815608 w 2376256"/>
                <a:gd name="connsiteY53" fmla="*/ 282720 h 1224078"/>
                <a:gd name="connsiteX54" fmla="*/ 812999 w 2376256"/>
                <a:gd name="connsiteY54" fmla="*/ 280962 h 1224078"/>
                <a:gd name="connsiteX55" fmla="*/ 709324 w 2376256"/>
                <a:gd name="connsiteY55" fmla="*/ 8532 h 1224078"/>
                <a:gd name="connsiteX56" fmla="*/ 711932 w 2376256"/>
                <a:gd name="connsiteY56" fmla="*/ 4754 h 1224078"/>
                <a:gd name="connsiteX57" fmla="*/ 1016764 w 2376256"/>
                <a:gd name="connsiteY57" fmla="*/ 4754 h 1224078"/>
                <a:gd name="connsiteX58" fmla="*/ 1206445 w 2376256"/>
                <a:gd name="connsiteY58" fmla="*/ 4754 h 1224078"/>
                <a:gd name="connsiteX59" fmla="*/ 1209249 w 2376256"/>
                <a:gd name="connsiteY59" fmla="*/ 7555 h 1224078"/>
                <a:gd name="connsiteX60" fmla="*/ 1209249 w 2376256"/>
                <a:gd name="connsiteY60" fmla="*/ 48455 h 1224078"/>
                <a:gd name="connsiteX61" fmla="*/ 1206445 w 2376256"/>
                <a:gd name="connsiteY61" fmla="*/ 51256 h 1224078"/>
                <a:gd name="connsiteX62" fmla="*/ 1064103 w 2376256"/>
                <a:gd name="connsiteY62" fmla="*/ 51256 h 1224078"/>
                <a:gd name="connsiteX63" fmla="*/ 1064103 w 2376256"/>
                <a:gd name="connsiteY63" fmla="*/ 115602 h 1224078"/>
                <a:gd name="connsiteX64" fmla="*/ 1187796 w 2376256"/>
                <a:gd name="connsiteY64" fmla="*/ 115602 h 1224078"/>
                <a:gd name="connsiteX65" fmla="*/ 1190600 w 2376256"/>
                <a:gd name="connsiteY65" fmla="*/ 118402 h 1224078"/>
                <a:gd name="connsiteX66" fmla="*/ 1190600 w 2376256"/>
                <a:gd name="connsiteY66" fmla="*/ 158912 h 1224078"/>
                <a:gd name="connsiteX67" fmla="*/ 1187796 w 2376256"/>
                <a:gd name="connsiteY67" fmla="*/ 161713 h 1224078"/>
                <a:gd name="connsiteX68" fmla="*/ 1064103 w 2376256"/>
                <a:gd name="connsiteY68" fmla="*/ 161713 h 1224078"/>
                <a:gd name="connsiteX69" fmla="*/ 1064103 w 2376256"/>
                <a:gd name="connsiteY69" fmla="*/ 236349 h 1224078"/>
                <a:gd name="connsiteX70" fmla="*/ 1206445 w 2376256"/>
                <a:gd name="connsiteY70" fmla="*/ 236349 h 1224078"/>
                <a:gd name="connsiteX71" fmla="*/ 1209249 w 2376256"/>
                <a:gd name="connsiteY71" fmla="*/ 239150 h 1224078"/>
                <a:gd name="connsiteX72" fmla="*/ 1209249 w 2376256"/>
                <a:gd name="connsiteY72" fmla="*/ 280050 h 1224078"/>
                <a:gd name="connsiteX73" fmla="*/ 1206445 w 2376256"/>
                <a:gd name="connsiteY73" fmla="*/ 282850 h 1224078"/>
                <a:gd name="connsiteX74" fmla="*/ 1016764 w 2376256"/>
                <a:gd name="connsiteY74" fmla="*/ 282850 h 1224078"/>
                <a:gd name="connsiteX75" fmla="*/ 1013960 w 2376256"/>
                <a:gd name="connsiteY75" fmla="*/ 280050 h 1224078"/>
                <a:gd name="connsiteX76" fmla="*/ 1013960 w 2376256"/>
                <a:gd name="connsiteY76" fmla="*/ 7620 h 1224078"/>
                <a:gd name="connsiteX77" fmla="*/ 1016764 w 2376256"/>
                <a:gd name="connsiteY77" fmla="*/ 4819 h 1224078"/>
                <a:gd name="connsiteX78" fmla="*/ 1266042 w 2376256"/>
                <a:gd name="connsiteY78" fmla="*/ 7555 h 1224078"/>
                <a:gd name="connsiteX79" fmla="*/ 1268846 w 2376256"/>
                <a:gd name="connsiteY79" fmla="*/ 4754 h 1224078"/>
                <a:gd name="connsiteX80" fmla="*/ 1381780 w 2376256"/>
                <a:gd name="connsiteY80" fmla="*/ 4754 h 1224078"/>
                <a:gd name="connsiteX81" fmla="*/ 1479587 w 2376256"/>
                <a:gd name="connsiteY81" fmla="*/ 92547 h 1224078"/>
                <a:gd name="connsiteX82" fmla="*/ 1411579 w 2376256"/>
                <a:gd name="connsiteY82" fmla="*/ 176757 h 1224078"/>
                <a:gd name="connsiteX83" fmla="*/ 1488520 w 2376256"/>
                <a:gd name="connsiteY83" fmla="*/ 278357 h 1224078"/>
                <a:gd name="connsiteX84" fmla="*/ 1486303 w 2376256"/>
                <a:gd name="connsiteY84" fmla="*/ 282785 h 1224078"/>
                <a:gd name="connsiteX85" fmla="*/ 1432445 w 2376256"/>
                <a:gd name="connsiteY85" fmla="*/ 282785 h 1224078"/>
                <a:gd name="connsiteX86" fmla="*/ 1430227 w 2376256"/>
                <a:gd name="connsiteY86" fmla="*/ 281678 h 1224078"/>
                <a:gd name="connsiteX87" fmla="*/ 1355111 w 2376256"/>
                <a:gd name="connsiteY87" fmla="*/ 179948 h 1224078"/>
                <a:gd name="connsiteX88" fmla="*/ 1316119 w 2376256"/>
                <a:gd name="connsiteY88" fmla="*/ 179948 h 1224078"/>
                <a:gd name="connsiteX89" fmla="*/ 1316119 w 2376256"/>
                <a:gd name="connsiteY89" fmla="*/ 280050 h 1224078"/>
                <a:gd name="connsiteX90" fmla="*/ 1313315 w 2376256"/>
                <a:gd name="connsiteY90" fmla="*/ 282850 h 1224078"/>
                <a:gd name="connsiteX91" fmla="*/ 1268781 w 2376256"/>
                <a:gd name="connsiteY91" fmla="*/ 282850 h 1224078"/>
                <a:gd name="connsiteX92" fmla="*/ 1265977 w 2376256"/>
                <a:gd name="connsiteY92" fmla="*/ 280050 h 1224078"/>
                <a:gd name="connsiteX93" fmla="*/ 1265977 w 2376256"/>
                <a:gd name="connsiteY93" fmla="*/ 7620 h 1224078"/>
                <a:gd name="connsiteX94" fmla="*/ 1376955 w 2376256"/>
                <a:gd name="connsiteY94" fmla="*/ 133447 h 1224078"/>
                <a:gd name="connsiteX95" fmla="*/ 1427880 w 2376256"/>
                <a:gd name="connsiteY95" fmla="*/ 92547 h 1224078"/>
                <a:gd name="connsiteX96" fmla="*/ 1376955 w 2376256"/>
                <a:gd name="connsiteY96" fmla="*/ 51646 h 1224078"/>
                <a:gd name="connsiteX97" fmla="*/ 1316119 w 2376256"/>
                <a:gd name="connsiteY97" fmla="*/ 51646 h 1224078"/>
                <a:gd name="connsiteX98" fmla="*/ 1316119 w 2376256"/>
                <a:gd name="connsiteY98" fmla="*/ 133447 h 1224078"/>
                <a:gd name="connsiteX99" fmla="*/ 1376955 w 2376256"/>
                <a:gd name="connsiteY99" fmla="*/ 133447 h 1224078"/>
                <a:gd name="connsiteX100" fmla="*/ 1521319 w 2376256"/>
                <a:gd name="connsiteY100" fmla="*/ 248398 h 1224078"/>
                <a:gd name="connsiteX101" fmla="*/ 1547139 w 2376256"/>
                <a:gd name="connsiteY101" fmla="*/ 213489 h 1224078"/>
                <a:gd name="connsiteX102" fmla="*/ 1550986 w 2376256"/>
                <a:gd name="connsiteY102" fmla="*/ 212903 h 1224078"/>
                <a:gd name="connsiteX103" fmla="*/ 1631058 w 2376256"/>
                <a:gd name="connsiteY103" fmla="*/ 241820 h 1224078"/>
                <a:gd name="connsiteX104" fmla="*/ 1683939 w 2376256"/>
                <a:gd name="connsiteY104" fmla="*/ 204111 h 1224078"/>
                <a:gd name="connsiteX105" fmla="*/ 1642208 w 2376256"/>
                <a:gd name="connsiteY105" fmla="*/ 167965 h 1224078"/>
                <a:gd name="connsiteX106" fmla="*/ 1593304 w 2376256"/>
                <a:gd name="connsiteY106" fmla="*/ 156437 h 1224078"/>
                <a:gd name="connsiteX107" fmla="*/ 1524904 w 2376256"/>
                <a:gd name="connsiteY107" fmla="*/ 83364 h 1224078"/>
                <a:gd name="connsiteX108" fmla="*/ 1627080 w 2376256"/>
                <a:gd name="connsiteY108" fmla="*/ 0 h 1224078"/>
                <a:gd name="connsiteX109" fmla="*/ 1726843 w 2376256"/>
                <a:gd name="connsiteY109" fmla="*/ 36993 h 1224078"/>
                <a:gd name="connsiteX110" fmla="*/ 1726974 w 2376256"/>
                <a:gd name="connsiteY110" fmla="*/ 40965 h 1224078"/>
                <a:gd name="connsiteX111" fmla="*/ 1698088 w 2376256"/>
                <a:gd name="connsiteY111" fmla="*/ 71901 h 1224078"/>
                <a:gd name="connsiteX112" fmla="*/ 1694241 w 2376256"/>
                <a:gd name="connsiteY112" fmla="*/ 72031 h 1224078"/>
                <a:gd name="connsiteX113" fmla="*/ 1626298 w 2376256"/>
                <a:gd name="connsiteY113" fmla="*/ 45264 h 1224078"/>
                <a:gd name="connsiteX114" fmla="*/ 1575373 w 2376256"/>
                <a:gd name="connsiteY114" fmla="*/ 80238 h 1224078"/>
                <a:gd name="connsiteX115" fmla="*/ 1617886 w 2376256"/>
                <a:gd name="connsiteY115" fmla="*/ 114365 h 1224078"/>
                <a:gd name="connsiteX116" fmla="*/ 1666790 w 2376256"/>
                <a:gd name="connsiteY116" fmla="*/ 125892 h 1224078"/>
                <a:gd name="connsiteX117" fmla="*/ 1734799 w 2376256"/>
                <a:gd name="connsiteY117" fmla="*/ 200529 h 1224078"/>
                <a:gd name="connsiteX118" fmla="*/ 1629428 w 2376256"/>
                <a:gd name="connsiteY118" fmla="*/ 287474 h 1224078"/>
                <a:gd name="connsiteX119" fmla="*/ 1521840 w 2376256"/>
                <a:gd name="connsiteY119" fmla="*/ 252240 h 1224078"/>
                <a:gd name="connsiteX120" fmla="*/ 1521319 w 2376256"/>
                <a:gd name="connsiteY120" fmla="*/ 248333 h 1224078"/>
                <a:gd name="connsiteX121" fmla="*/ 1783702 w 2376256"/>
                <a:gd name="connsiteY121" fmla="*/ 4754 h 1224078"/>
                <a:gd name="connsiteX122" fmla="*/ 1828237 w 2376256"/>
                <a:gd name="connsiteY122" fmla="*/ 4754 h 1224078"/>
                <a:gd name="connsiteX123" fmla="*/ 1831041 w 2376256"/>
                <a:gd name="connsiteY123" fmla="*/ 7555 h 1224078"/>
                <a:gd name="connsiteX124" fmla="*/ 1831041 w 2376256"/>
                <a:gd name="connsiteY124" fmla="*/ 279985 h 1224078"/>
                <a:gd name="connsiteX125" fmla="*/ 1828237 w 2376256"/>
                <a:gd name="connsiteY125" fmla="*/ 282785 h 1224078"/>
                <a:gd name="connsiteX126" fmla="*/ 1783702 w 2376256"/>
                <a:gd name="connsiteY126" fmla="*/ 282785 h 1224078"/>
                <a:gd name="connsiteX127" fmla="*/ 1780898 w 2376256"/>
                <a:gd name="connsiteY127" fmla="*/ 279985 h 1224078"/>
                <a:gd name="connsiteX128" fmla="*/ 1780898 w 2376256"/>
                <a:gd name="connsiteY128" fmla="*/ 7555 h 1224078"/>
                <a:gd name="connsiteX129" fmla="*/ 1783702 w 2376256"/>
                <a:gd name="connsiteY129" fmla="*/ 4754 h 1224078"/>
                <a:gd name="connsiteX130" fmla="*/ 1961450 w 2376256"/>
                <a:gd name="connsiteY130" fmla="*/ 51646 h 1224078"/>
                <a:gd name="connsiteX131" fmla="*/ 1875966 w 2376256"/>
                <a:gd name="connsiteY131" fmla="*/ 51646 h 1224078"/>
                <a:gd name="connsiteX132" fmla="*/ 1873163 w 2376256"/>
                <a:gd name="connsiteY132" fmla="*/ 48846 h 1224078"/>
                <a:gd name="connsiteX133" fmla="*/ 1873163 w 2376256"/>
                <a:gd name="connsiteY133" fmla="*/ 7555 h 1224078"/>
                <a:gd name="connsiteX134" fmla="*/ 1875966 w 2376256"/>
                <a:gd name="connsiteY134" fmla="*/ 4754 h 1224078"/>
                <a:gd name="connsiteX135" fmla="*/ 2097467 w 2376256"/>
                <a:gd name="connsiteY135" fmla="*/ 4754 h 1224078"/>
                <a:gd name="connsiteX136" fmla="*/ 2100271 w 2376256"/>
                <a:gd name="connsiteY136" fmla="*/ 7555 h 1224078"/>
                <a:gd name="connsiteX137" fmla="*/ 2100271 w 2376256"/>
                <a:gd name="connsiteY137" fmla="*/ 48846 h 1224078"/>
                <a:gd name="connsiteX138" fmla="*/ 2097467 w 2376256"/>
                <a:gd name="connsiteY138" fmla="*/ 51646 h 1224078"/>
                <a:gd name="connsiteX139" fmla="*/ 2011984 w 2376256"/>
                <a:gd name="connsiteY139" fmla="*/ 51646 h 1224078"/>
                <a:gd name="connsiteX140" fmla="*/ 2011984 w 2376256"/>
                <a:gd name="connsiteY140" fmla="*/ 279985 h 1224078"/>
                <a:gd name="connsiteX141" fmla="*/ 2009180 w 2376256"/>
                <a:gd name="connsiteY141" fmla="*/ 282785 h 1224078"/>
                <a:gd name="connsiteX142" fmla="*/ 1964254 w 2376256"/>
                <a:gd name="connsiteY142" fmla="*/ 282785 h 1224078"/>
                <a:gd name="connsiteX143" fmla="*/ 1961450 w 2376256"/>
                <a:gd name="connsiteY143" fmla="*/ 279985 h 1224078"/>
                <a:gd name="connsiteX144" fmla="*/ 1961450 w 2376256"/>
                <a:gd name="connsiteY144" fmla="*/ 51646 h 1224078"/>
                <a:gd name="connsiteX145" fmla="*/ 2225464 w 2376256"/>
                <a:gd name="connsiteY145" fmla="*/ 173566 h 1224078"/>
                <a:gd name="connsiteX146" fmla="*/ 2125440 w 2376256"/>
                <a:gd name="connsiteY146" fmla="*/ 8988 h 1224078"/>
                <a:gd name="connsiteX147" fmla="*/ 2127787 w 2376256"/>
                <a:gd name="connsiteY147" fmla="*/ 4754 h 1224078"/>
                <a:gd name="connsiteX148" fmla="*/ 2177734 w 2376256"/>
                <a:gd name="connsiteY148" fmla="*/ 4754 h 1224078"/>
                <a:gd name="connsiteX149" fmla="*/ 2180081 w 2376256"/>
                <a:gd name="connsiteY149" fmla="*/ 6122 h 1224078"/>
                <a:gd name="connsiteX150" fmla="*/ 2250828 w 2376256"/>
                <a:gd name="connsiteY150" fmla="*/ 123548 h 1224078"/>
                <a:gd name="connsiteX151" fmla="*/ 2321184 w 2376256"/>
                <a:gd name="connsiteY151" fmla="*/ 6187 h 1224078"/>
                <a:gd name="connsiteX152" fmla="*/ 2323531 w 2376256"/>
                <a:gd name="connsiteY152" fmla="*/ 4819 h 1224078"/>
                <a:gd name="connsiteX153" fmla="*/ 2373478 w 2376256"/>
                <a:gd name="connsiteY153" fmla="*/ 4819 h 1224078"/>
                <a:gd name="connsiteX154" fmla="*/ 2375826 w 2376256"/>
                <a:gd name="connsiteY154" fmla="*/ 9053 h 1224078"/>
                <a:gd name="connsiteX155" fmla="*/ 2275802 w 2376256"/>
                <a:gd name="connsiteY155" fmla="*/ 173631 h 1224078"/>
                <a:gd name="connsiteX156" fmla="*/ 2275802 w 2376256"/>
                <a:gd name="connsiteY156" fmla="*/ 280050 h 1224078"/>
                <a:gd name="connsiteX157" fmla="*/ 2272998 w 2376256"/>
                <a:gd name="connsiteY157" fmla="*/ 282850 h 1224078"/>
                <a:gd name="connsiteX158" fmla="*/ 2228072 w 2376256"/>
                <a:gd name="connsiteY158" fmla="*/ 282850 h 1224078"/>
                <a:gd name="connsiteX159" fmla="*/ 2225268 w 2376256"/>
                <a:gd name="connsiteY159" fmla="*/ 280050 h 1224078"/>
                <a:gd name="connsiteX160" fmla="*/ 2225268 w 2376256"/>
                <a:gd name="connsiteY160" fmla="*/ 173631 h 1224078"/>
                <a:gd name="connsiteX161" fmla="*/ 2114 w 2376256"/>
                <a:gd name="connsiteY161" fmla="*/ 612007 h 1224078"/>
                <a:gd name="connsiteX162" fmla="*/ 145630 w 2376256"/>
                <a:gd name="connsiteY162" fmla="*/ 468269 h 1224078"/>
                <a:gd name="connsiteX163" fmla="*/ 288754 w 2376256"/>
                <a:gd name="connsiteY163" fmla="*/ 612007 h 1224078"/>
                <a:gd name="connsiteX164" fmla="*/ 145630 w 2376256"/>
                <a:gd name="connsiteY164" fmla="*/ 755744 h 1224078"/>
                <a:gd name="connsiteX165" fmla="*/ 2114 w 2376256"/>
                <a:gd name="connsiteY165" fmla="*/ 612007 h 1224078"/>
                <a:gd name="connsiteX166" fmla="*/ 145630 w 2376256"/>
                <a:gd name="connsiteY166" fmla="*/ 708526 h 1224078"/>
                <a:gd name="connsiteX167" fmla="*/ 237046 w 2376256"/>
                <a:gd name="connsiteY167" fmla="*/ 612007 h 1224078"/>
                <a:gd name="connsiteX168" fmla="*/ 145630 w 2376256"/>
                <a:gd name="connsiteY168" fmla="*/ 515487 h 1224078"/>
                <a:gd name="connsiteX169" fmla="*/ 53756 w 2376256"/>
                <a:gd name="connsiteY169" fmla="*/ 612007 h 1224078"/>
                <a:gd name="connsiteX170" fmla="*/ 145630 w 2376256"/>
                <a:gd name="connsiteY170" fmla="*/ 708526 h 1224078"/>
                <a:gd name="connsiteX171" fmla="*/ 343200 w 2376256"/>
                <a:gd name="connsiteY171" fmla="*/ 473024 h 1224078"/>
                <a:gd name="connsiteX172" fmla="*/ 532880 w 2376256"/>
                <a:gd name="connsiteY172" fmla="*/ 473024 h 1224078"/>
                <a:gd name="connsiteX173" fmla="*/ 535684 w 2376256"/>
                <a:gd name="connsiteY173" fmla="*/ 475824 h 1224078"/>
                <a:gd name="connsiteX174" fmla="*/ 535684 w 2376256"/>
                <a:gd name="connsiteY174" fmla="*/ 516725 h 1224078"/>
                <a:gd name="connsiteX175" fmla="*/ 532880 w 2376256"/>
                <a:gd name="connsiteY175" fmla="*/ 519525 h 1224078"/>
                <a:gd name="connsiteX176" fmla="*/ 390538 w 2376256"/>
                <a:gd name="connsiteY176" fmla="*/ 519525 h 1224078"/>
                <a:gd name="connsiteX177" fmla="*/ 390538 w 2376256"/>
                <a:gd name="connsiteY177" fmla="*/ 592599 h 1224078"/>
                <a:gd name="connsiteX178" fmla="*/ 520948 w 2376256"/>
                <a:gd name="connsiteY178" fmla="*/ 592599 h 1224078"/>
                <a:gd name="connsiteX179" fmla="*/ 523752 w 2376256"/>
                <a:gd name="connsiteY179" fmla="*/ 595399 h 1224078"/>
                <a:gd name="connsiteX180" fmla="*/ 523752 w 2376256"/>
                <a:gd name="connsiteY180" fmla="*/ 636299 h 1224078"/>
                <a:gd name="connsiteX181" fmla="*/ 520948 w 2376256"/>
                <a:gd name="connsiteY181" fmla="*/ 639100 h 1224078"/>
                <a:gd name="connsiteX182" fmla="*/ 390538 w 2376256"/>
                <a:gd name="connsiteY182" fmla="*/ 639100 h 1224078"/>
                <a:gd name="connsiteX183" fmla="*/ 390538 w 2376256"/>
                <a:gd name="connsiteY183" fmla="*/ 748319 h 1224078"/>
                <a:gd name="connsiteX184" fmla="*/ 387735 w 2376256"/>
                <a:gd name="connsiteY184" fmla="*/ 751120 h 1224078"/>
                <a:gd name="connsiteX185" fmla="*/ 343200 w 2376256"/>
                <a:gd name="connsiteY185" fmla="*/ 751120 h 1224078"/>
                <a:gd name="connsiteX186" fmla="*/ 340396 w 2376256"/>
                <a:gd name="connsiteY186" fmla="*/ 748319 h 1224078"/>
                <a:gd name="connsiteX187" fmla="*/ 340396 w 2376256"/>
                <a:gd name="connsiteY187" fmla="*/ 475889 h 1224078"/>
                <a:gd name="connsiteX188" fmla="*/ 343200 w 2376256"/>
                <a:gd name="connsiteY188" fmla="*/ 473089 h 1224078"/>
                <a:gd name="connsiteX189" fmla="*/ 768921 w 2376256"/>
                <a:gd name="connsiteY189" fmla="*/ 473024 h 1224078"/>
                <a:gd name="connsiteX190" fmla="*/ 822780 w 2376256"/>
                <a:gd name="connsiteY190" fmla="*/ 473024 h 1224078"/>
                <a:gd name="connsiteX191" fmla="*/ 825389 w 2376256"/>
                <a:gd name="connsiteY191" fmla="*/ 474782 h 1224078"/>
                <a:gd name="connsiteX192" fmla="*/ 931803 w 2376256"/>
                <a:gd name="connsiteY192" fmla="*/ 747212 h 1224078"/>
                <a:gd name="connsiteX193" fmla="*/ 929194 w 2376256"/>
                <a:gd name="connsiteY193" fmla="*/ 750990 h 1224078"/>
                <a:gd name="connsiteX194" fmla="*/ 881856 w 2376256"/>
                <a:gd name="connsiteY194" fmla="*/ 750990 h 1224078"/>
                <a:gd name="connsiteX195" fmla="*/ 879248 w 2376256"/>
                <a:gd name="connsiteY195" fmla="*/ 749231 h 1224078"/>
                <a:gd name="connsiteX196" fmla="*/ 855252 w 2376256"/>
                <a:gd name="connsiteY196" fmla="*/ 686708 h 1224078"/>
                <a:gd name="connsiteX197" fmla="*/ 735993 w 2376256"/>
                <a:gd name="connsiteY197" fmla="*/ 686708 h 1224078"/>
                <a:gd name="connsiteX198" fmla="*/ 711997 w 2376256"/>
                <a:gd name="connsiteY198" fmla="*/ 749231 h 1224078"/>
                <a:gd name="connsiteX199" fmla="*/ 709389 w 2376256"/>
                <a:gd name="connsiteY199" fmla="*/ 750990 h 1224078"/>
                <a:gd name="connsiteX200" fmla="*/ 662507 w 2376256"/>
                <a:gd name="connsiteY200" fmla="*/ 750990 h 1224078"/>
                <a:gd name="connsiteX201" fmla="*/ 659899 w 2376256"/>
                <a:gd name="connsiteY201" fmla="*/ 747212 h 1224078"/>
                <a:gd name="connsiteX202" fmla="*/ 766248 w 2376256"/>
                <a:gd name="connsiteY202" fmla="*/ 474782 h 1224078"/>
                <a:gd name="connsiteX203" fmla="*/ 768856 w 2376256"/>
                <a:gd name="connsiteY203" fmla="*/ 473024 h 1224078"/>
                <a:gd name="connsiteX204" fmla="*/ 839016 w 2376256"/>
                <a:gd name="connsiteY204" fmla="*/ 643398 h 1224078"/>
                <a:gd name="connsiteX205" fmla="*/ 795655 w 2376256"/>
                <a:gd name="connsiteY205" fmla="*/ 530206 h 1224078"/>
                <a:gd name="connsiteX206" fmla="*/ 752294 w 2376256"/>
                <a:gd name="connsiteY206" fmla="*/ 643398 h 1224078"/>
                <a:gd name="connsiteX207" fmla="*/ 838951 w 2376256"/>
                <a:gd name="connsiteY207" fmla="*/ 643398 h 1224078"/>
                <a:gd name="connsiteX208" fmla="*/ 970990 w 2376256"/>
                <a:gd name="connsiteY208" fmla="*/ 475824 h 1224078"/>
                <a:gd name="connsiteX209" fmla="*/ 973794 w 2376256"/>
                <a:gd name="connsiteY209" fmla="*/ 473024 h 1224078"/>
                <a:gd name="connsiteX210" fmla="*/ 1081969 w 2376256"/>
                <a:gd name="connsiteY210" fmla="*/ 473024 h 1224078"/>
                <a:gd name="connsiteX211" fmla="*/ 1181732 w 2376256"/>
                <a:gd name="connsiteY211" fmla="*/ 561598 h 1224078"/>
                <a:gd name="connsiteX212" fmla="*/ 1081969 w 2376256"/>
                <a:gd name="connsiteY212" fmla="*/ 650562 h 1224078"/>
                <a:gd name="connsiteX213" fmla="*/ 1021133 w 2376256"/>
                <a:gd name="connsiteY213" fmla="*/ 650562 h 1224078"/>
                <a:gd name="connsiteX214" fmla="*/ 1021133 w 2376256"/>
                <a:gd name="connsiteY214" fmla="*/ 748254 h 1224078"/>
                <a:gd name="connsiteX215" fmla="*/ 1018329 w 2376256"/>
                <a:gd name="connsiteY215" fmla="*/ 751055 h 1224078"/>
                <a:gd name="connsiteX216" fmla="*/ 973794 w 2376256"/>
                <a:gd name="connsiteY216" fmla="*/ 751055 h 1224078"/>
                <a:gd name="connsiteX217" fmla="*/ 970990 w 2376256"/>
                <a:gd name="connsiteY217" fmla="*/ 748254 h 1224078"/>
                <a:gd name="connsiteX218" fmla="*/ 970990 w 2376256"/>
                <a:gd name="connsiteY218" fmla="*/ 475824 h 1224078"/>
                <a:gd name="connsiteX219" fmla="*/ 1077926 w 2376256"/>
                <a:gd name="connsiteY219" fmla="*/ 603736 h 1224078"/>
                <a:gd name="connsiteX220" fmla="*/ 1130416 w 2376256"/>
                <a:gd name="connsiteY220" fmla="*/ 561663 h 1224078"/>
                <a:gd name="connsiteX221" fmla="*/ 1077926 w 2376256"/>
                <a:gd name="connsiteY221" fmla="*/ 519981 h 1224078"/>
                <a:gd name="connsiteX222" fmla="*/ 1021068 w 2376256"/>
                <a:gd name="connsiteY222" fmla="*/ 519981 h 1224078"/>
                <a:gd name="connsiteX223" fmla="*/ 1021068 w 2376256"/>
                <a:gd name="connsiteY223" fmla="*/ 603801 h 1224078"/>
                <a:gd name="connsiteX224" fmla="*/ 1077926 w 2376256"/>
                <a:gd name="connsiteY224" fmla="*/ 603801 h 1224078"/>
                <a:gd name="connsiteX225" fmla="*/ 1232200 w 2376256"/>
                <a:gd name="connsiteY225" fmla="*/ 475824 h 1224078"/>
                <a:gd name="connsiteX226" fmla="*/ 1235005 w 2376256"/>
                <a:gd name="connsiteY226" fmla="*/ 473024 h 1224078"/>
                <a:gd name="connsiteX227" fmla="*/ 1343179 w 2376256"/>
                <a:gd name="connsiteY227" fmla="*/ 473024 h 1224078"/>
                <a:gd name="connsiteX228" fmla="*/ 1442942 w 2376256"/>
                <a:gd name="connsiteY228" fmla="*/ 561598 h 1224078"/>
                <a:gd name="connsiteX229" fmla="*/ 1343179 w 2376256"/>
                <a:gd name="connsiteY229" fmla="*/ 650562 h 1224078"/>
                <a:gd name="connsiteX230" fmla="*/ 1282343 w 2376256"/>
                <a:gd name="connsiteY230" fmla="*/ 650562 h 1224078"/>
                <a:gd name="connsiteX231" fmla="*/ 1282343 w 2376256"/>
                <a:gd name="connsiteY231" fmla="*/ 748254 h 1224078"/>
                <a:gd name="connsiteX232" fmla="*/ 1279539 w 2376256"/>
                <a:gd name="connsiteY232" fmla="*/ 751055 h 1224078"/>
                <a:gd name="connsiteX233" fmla="*/ 1235005 w 2376256"/>
                <a:gd name="connsiteY233" fmla="*/ 751055 h 1224078"/>
                <a:gd name="connsiteX234" fmla="*/ 1232200 w 2376256"/>
                <a:gd name="connsiteY234" fmla="*/ 748254 h 1224078"/>
                <a:gd name="connsiteX235" fmla="*/ 1232200 w 2376256"/>
                <a:gd name="connsiteY235" fmla="*/ 475824 h 1224078"/>
                <a:gd name="connsiteX236" fmla="*/ 1339136 w 2376256"/>
                <a:gd name="connsiteY236" fmla="*/ 603736 h 1224078"/>
                <a:gd name="connsiteX237" fmla="*/ 1391626 w 2376256"/>
                <a:gd name="connsiteY237" fmla="*/ 561663 h 1224078"/>
                <a:gd name="connsiteX238" fmla="*/ 1339136 w 2376256"/>
                <a:gd name="connsiteY238" fmla="*/ 519981 h 1224078"/>
                <a:gd name="connsiteX239" fmla="*/ 1282278 w 2376256"/>
                <a:gd name="connsiteY239" fmla="*/ 519981 h 1224078"/>
                <a:gd name="connsiteX240" fmla="*/ 1282278 w 2376256"/>
                <a:gd name="connsiteY240" fmla="*/ 603801 h 1224078"/>
                <a:gd name="connsiteX241" fmla="*/ 1339136 w 2376256"/>
                <a:gd name="connsiteY241" fmla="*/ 603801 h 1224078"/>
                <a:gd name="connsiteX242" fmla="*/ 1496149 w 2376256"/>
                <a:gd name="connsiteY242" fmla="*/ 473089 h 1224078"/>
                <a:gd name="connsiteX243" fmla="*/ 1540684 w 2376256"/>
                <a:gd name="connsiteY243" fmla="*/ 473089 h 1224078"/>
                <a:gd name="connsiteX244" fmla="*/ 1543488 w 2376256"/>
                <a:gd name="connsiteY244" fmla="*/ 475889 h 1224078"/>
                <a:gd name="connsiteX245" fmla="*/ 1543488 w 2376256"/>
                <a:gd name="connsiteY245" fmla="*/ 704228 h 1224078"/>
                <a:gd name="connsiteX246" fmla="*/ 1674289 w 2376256"/>
                <a:gd name="connsiteY246" fmla="*/ 704228 h 1224078"/>
                <a:gd name="connsiteX247" fmla="*/ 1677092 w 2376256"/>
                <a:gd name="connsiteY247" fmla="*/ 707028 h 1224078"/>
                <a:gd name="connsiteX248" fmla="*/ 1677092 w 2376256"/>
                <a:gd name="connsiteY248" fmla="*/ 748319 h 1224078"/>
                <a:gd name="connsiteX249" fmla="*/ 1674289 w 2376256"/>
                <a:gd name="connsiteY249" fmla="*/ 751120 h 1224078"/>
                <a:gd name="connsiteX250" fmla="*/ 1493345 w 2376256"/>
                <a:gd name="connsiteY250" fmla="*/ 751120 h 1224078"/>
                <a:gd name="connsiteX251" fmla="*/ 1493345 w 2376256"/>
                <a:gd name="connsiteY251" fmla="*/ 475889 h 1224078"/>
                <a:gd name="connsiteX252" fmla="*/ 1496149 w 2376256"/>
                <a:gd name="connsiteY252" fmla="*/ 473089 h 1224078"/>
                <a:gd name="connsiteX253" fmla="*/ 1727169 w 2376256"/>
                <a:gd name="connsiteY253" fmla="*/ 473089 h 1224078"/>
                <a:gd name="connsiteX254" fmla="*/ 1771704 w 2376256"/>
                <a:gd name="connsiteY254" fmla="*/ 473089 h 1224078"/>
                <a:gd name="connsiteX255" fmla="*/ 1774508 w 2376256"/>
                <a:gd name="connsiteY255" fmla="*/ 475889 h 1224078"/>
                <a:gd name="connsiteX256" fmla="*/ 1774508 w 2376256"/>
                <a:gd name="connsiteY256" fmla="*/ 748319 h 1224078"/>
                <a:gd name="connsiteX257" fmla="*/ 1771704 w 2376256"/>
                <a:gd name="connsiteY257" fmla="*/ 751120 h 1224078"/>
                <a:gd name="connsiteX258" fmla="*/ 1727169 w 2376256"/>
                <a:gd name="connsiteY258" fmla="*/ 751120 h 1224078"/>
                <a:gd name="connsiteX259" fmla="*/ 1724365 w 2376256"/>
                <a:gd name="connsiteY259" fmla="*/ 748319 h 1224078"/>
                <a:gd name="connsiteX260" fmla="*/ 1724365 w 2376256"/>
                <a:gd name="connsiteY260" fmla="*/ 475889 h 1224078"/>
                <a:gd name="connsiteX261" fmla="*/ 1727169 w 2376256"/>
                <a:gd name="connsiteY261" fmla="*/ 473089 h 1224078"/>
                <a:gd name="connsiteX262" fmla="*/ 1844082 w 2376256"/>
                <a:gd name="connsiteY262" fmla="*/ 473089 h 1224078"/>
                <a:gd name="connsiteX263" fmla="*/ 2033762 w 2376256"/>
                <a:gd name="connsiteY263" fmla="*/ 473089 h 1224078"/>
                <a:gd name="connsiteX264" fmla="*/ 2036565 w 2376256"/>
                <a:gd name="connsiteY264" fmla="*/ 475889 h 1224078"/>
                <a:gd name="connsiteX265" fmla="*/ 2036565 w 2376256"/>
                <a:gd name="connsiteY265" fmla="*/ 516790 h 1224078"/>
                <a:gd name="connsiteX266" fmla="*/ 2033762 w 2376256"/>
                <a:gd name="connsiteY266" fmla="*/ 519590 h 1224078"/>
                <a:gd name="connsiteX267" fmla="*/ 1891420 w 2376256"/>
                <a:gd name="connsiteY267" fmla="*/ 519590 h 1224078"/>
                <a:gd name="connsiteX268" fmla="*/ 1891420 w 2376256"/>
                <a:gd name="connsiteY268" fmla="*/ 583937 h 1224078"/>
                <a:gd name="connsiteX269" fmla="*/ 2015114 w 2376256"/>
                <a:gd name="connsiteY269" fmla="*/ 583937 h 1224078"/>
                <a:gd name="connsiteX270" fmla="*/ 2017917 w 2376256"/>
                <a:gd name="connsiteY270" fmla="*/ 586737 h 1224078"/>
                <a:gd name="connsiteX271" fmla="*/ 2017917 w 2376256"/>
                <a:gd name="connsiteY271" fmla="*/ 627247 h 1224078"/>
                <a:gd name="connsiteX272" fmla="*/ 2015114 w 2376256"/>
                <a:gd name="connsiteY272" fmla="*/ 630047 h 1224078"/>
                <a:gd name="connsiteX273" fmla="*/ 1891420 w 2376256"/>
                <a:gd name="connsiteY273" fmla="*/ 630047 h 1224078"/>
                <a:gd name="connsiteX274" fmla="*/ 1891420 w 2376256"/>
                <a:gd name="connsiteY274" fmla="*/ 704684 h 1224078"/>
                <a:gd name="connsiteX275" fmla="*/ 2033762 w 2376256"/>
                <a:gd name="connsiteY275" fmla="*/ 704684 h 1224078"/>
                <a:gd name="connsiteX276" fmla="*/ 2036565 w 2376256"/>
                <a:gd name="connsiteY276" fmla="*/ 707484 h 1224078"/>
                <a:gd name="connsiteX277" fmla="*/ 2036565 w 2376256"/>
                <a:gd name="connsiteY277" fmla="*/ 748384 h 1224078"/>
                <a:gd name="connsiteX278" fmla="*/ 2033762 w 2376256"/>
                <a:gd name="connsiteY278" fmla="*/ 751185 h 1224078"/>
                <a:gd name="connsiteX279" fmla="*/ 1844082 w 2376256"/>
                <a:gd name="connsiteY279" fmla="*/ 751185 h 1224078"/>
                <a:gd name="connsiteX280" fmla="*/ 1841278 w 2376256"/>
                <a:gd name="connsiteY280" fmla="*/ 748384 h 1224078"/>
                <a:gd name="connsiteX281" fmla="*/ 1841278 w 2376256"/>
                <a:gd name="connsiteY281" fmla="*/ 475955 h 1224078"/>
                <a:gd name="connsiteX282" fmla="*/ 1844082 w 2376256"/>
                <a:gd name="connsiteY282" fmla="*/ 473154 h 1224078"/>
                <a:gd name="connsiteX283" fmla="*/ 2093359 w 2376256"/>
                <a:gd name="connsiteY283" fmla="*/ 475889 h 1224078"/>
                <a:gd name="connsiteX284" fmla="*/ 2096163 w 2376256"/>
                <a:gd name="connsiteY284" fmla="*/ 473089 h 1224078"/>
                <a:gd name="connsiteX285" fmla="*/ 2183276 w 2376256"/>
                <a:gd name="connsiteY285" fmla="*/ 473089 h 1224078"/>
                <a:gd name="connsiteX286" fmla="*/ 2326401 w 2376256"/>
                <a:gd name="connsiteY286" fmla="*/ 612072 h 1224078"/>
                <a:gd name="connsiteX287" fmla="*/ 2183276 w 2376256"/>
                <a:gd name="connsiteY287" fmla="*/ 751055 h 1224078"/>
                <a:gd name="connsiteX288" fmla="*/ 2096163 w 2376256"/>
                <a:gd name="connsiteY288" fmla="*/ 751055 h 1224078"/>
                <a:gd name="connsiteX289" fmla="*/ 2093359 w 2376256"/>
                <a:gd name="connsiteY289" fmla="*/ 748254 h 1224078"/>
                <a:gd name="connsiteX290" fmla="*/ 2093359 w 2376256"/>
                <a:gd name="connsiteY290" fmla="*/ 475824 h 1224078"/>
                <a:gd name="connsiteX291" fmla="*/ 2180798 w 2376256"/>
                <a:gd name="connsiteY291" fmla="*/ 704228 h 1224078"/>
                <a:gd name="connsiteX292" fmla="*/ 2274628 w 2376256"/>
                <a:gd name="connsiteY292" fmla="*/ 612072 h 1224078"/>
                <a:gd name="connsiteX293" fmla="*/ 2180798 w 2376256"/>
                <a:gd name="connsiteY293" fmla="*/ 519916 h 1224078"/>
                <a:gd name="connsiteX294" fmla="*/ 2143436 w 2376256"/>
                <a:gd name="connsiteY294" fmla="*/ 519916 h 1224078"/>
                <a:gd name="connsiteX295" fmla="*/ 2143436 w 2376256"/>
                <a:gd name="connsiteY295" fmla="*/ 704163 h 1224078"/>
                <a:gd name="connsiteX296" fmla="*/ 2180798 w 2376256"/>
                <a:gd name="connsiteY296" fmla="*/ 704163 h 1224078"/>
                <a:gd name="connsiteX297" fmla="*/ 549 w 2376256"/>
                <a:gd name="connsiteY297" fmla="*/ 1184937 h 1224078"/>
                <a:gd name="connsiteX298" fmla="*/ 26370 w 2376256"/>
                <a:gd name="connsiteY298" fmla="*/ 1150028 h 1224078"/>
                <a:gd name="connsiteX299" fmla="*/ 30217 w 2376256"/>
                <a:gd name="connsiteY299" fmla="*/ 1149442 h 1224078"/>
                <a:gd name="connsiteX300" fmla="*/ 110288 w 2376256"/>
                <a:gd name="connsiteY300" fmla="*/ 1178359 h 1224078"/>
                <a:gd name="connsiteX301" fmla="*/ 163170 w 2376256"/>
                <a:gd name="connsiteY301" fmla="*/ 1140650 h 1224078"/>
                <a:gd name="connsiteX302" fmla="*/ 121438 w 2376256"/>
                <a:gd name="connsiteY302" fmla="*/ 1104504 h 1224078"/>
                <a:gd name="connsiteX303" fmla="*/ 72535 w 2376256"/>
                <a:gd name="connsiteY303" fmla="*/ 1092976 h 1224078"/>
                <a:gd name="connsiteX304" fmla="*/ 4135 w 2376256"/>
                <a:gd name="connsiteY304" fmla="*/ 1019903 h 1224078"/>
                <a:gd name="connsiteX305" fmla="*/ 106311 w 2376256"/>
                <a:gd name="connsiteY305" fmla="*/ 936539 h 1224078"/>
                <a:gd name="connsiteX306" fmla="*/ 206074 w 2376256"/>
                <a:gd name="connsiteY306" fmla="*/ 973532 h 1224078"/>
                <a:gd name="connsiteX307" fmla="*/ 206205 w 2376256"/>
                <a:gd name="connsiteY307" fmla="*/ 977504 h 1224078"/>
                <a:gd name="connsiteX308" fmla="*/ 177319 w 2376256"/>
                <a:gd name="connsiteY308" fmla="*/ 1008440 h 1224078"/>
                <a:gd name="connsiteX309" fmla="*/ 173472 w 2376256"/>
                <a:gd name="connsiteY309" fmla="*/ 1008570 h 1224078"/>
                <a:gd name="connsiteX310" fmla="*/ 105528 w 2376256"/>
                <a:gd name="connsiteY310" fmla="*/ 981803 h 1224078"/>
                <a:gd name="connsiteX311" fmla="*/ 54604 w 2376256"/>
                <a:gd name="connsiteY311" fmla="*/ 1016777 h 1224078"/>
                <a:gd name="connsiteX312" fmla="*/ 97117 w 2376256"/>
                <a:gd name="connsiteY312" fmla="*/ 1050903 h 1224078"/>
                <a:gd name="connsiteX313" fmla="*/ 146021 w 2376256"/>
                <a:gd name="connsiteY313" fmla="*/ 1062431 h 1224078"/>
                <a:gd name="connsiteX314" fmla="*/ 214029 w 2376256"/>
                <a:gd name="connsiteY314" fmla="*/ 1137068 h 1224078"/>
                <a:gd name="connsiteX315" fmla="*/ 108658 w 2376256"/>
                <a:gd name="connsiteY315" fmla="*/ 1224014 h 1224078"/>
                <a:gd name="connsiteX316" fmla="*/ 1070 w 2376256"/>
                <a:gd name="connsiteY316" fmla="*/ 1188779 h 1224078"/>
                <a:gd name="connsiteX317" fmla="*/ 549 w 2376256"/>
                <a:gd name="connsiteY317" fmla="*/ 1184872 h 1224078"/>
                <a:gd name="connsiteX318" fmla="*/ 249435 w 2376256"/>
                <a:gd name="connsiteY318" fmla="*/ 1080667 h 1224078"/>
                <a:gd name="connsiteX319" fmla="*/ 393342 w 2376256"/>
                <a:gd name="connsiteY319" fmla="*/ 936539 h 1224078"/>
                <a:gd name="connsiteX320" fmla="*/ 515992 w 2376256"/>
                <a:gd name="connsiteY320" fmla="*/ 1003621 h 1224078"/>
                <a:gd name="connsiteX321" fmla="*/ 515014 w 2376256"/>
                <a:gd name="connsiteY321" fmla="*/ 1007463 h 1224078"/>
                <a:gd name="connsiteX322" fmla="*/ 476478 w 2376256"/>
                <a:gd name="connsiteY322" fmla="*/ 1030388 h 1224078"/>
                <a:gd name="connsiteX323" fmla="*/ 472696 w 2376256"/>
                <a:gd name="connsiteY323" fmla="*/ 1029346 h 1224078"/>
                <a:gd name="connsiteX324" fmla="*/ 393342 w 2376256"/>
                <a:gd name="connsiteY324" fmla="*/ 983757 h 1224078"/>
                <a:gd name="connsiteX325" fmla="*/ 301469 w 2376256"/>
                <a:gd name="connsiteY325" fmla="*/ 1080276 h 1224078"/>
                <a:gd name="connsiteX326" fmla="*/ 393342 w 2376256"/>
                <a:gd name="connsiteY326" fmla="*/ 1176796 h 1224078"/>
                <a:gd name="connsiteX327" fmla="*/ 473087 w 2376256"/>
                <a:gd name="connsiteY327" fmla="*/ 1131206 h 1224078"/>
                <a:gd name="connsiteX328" fmla="*/ 476869 w 2376256"/>
                <a:gd name="connsiteY328" fmla="*/ 1130164 h 1224078"/>
                <a:gd name="connsiteX329" fmla="*/ 515340 w 2376256"/>
                <a:gd name="connsiteY329" fmla="*/ 1152764 h 1224078"/>
                <a:gd name="connsiteX330" fmla="*/ 516318 w 2376256"/>
                <a:gd name="connsiteY330" fmla="*/ 1156606 h 1224078"/>
                <a:gd name="connsiteX331" fmla="*/ 392886 w 2376256"/>
                <a:gd name="connsiteY331" fmla="*/ 1224078 h 1224078"/>
                <a:gd name="connsiteX332" fmla="*/ 249370 w 2376256"/>
                <a:gd name="connsiteY332" fmla="*/ 1080732 h 1224078"/>
                <a:gd name="connsiteX333" fmla="*/ 566721 w 2376256"/>
                <a:gd name="connsiteY333" fmla="*/ 941293 h 1224078"/>
                <a:gd name="connsiteX334" fmla="*/ 611256 w 2376256"/>
                <a:gd name="connsiteY334" fmla="*/ 941293 h 1224078"/>
                <a:gd name="connsiteX335" fmla="*/ 614060 w 2376256"/>
                <a:gd name="connsiteY335" fmla="*/ 944094 h 1224078"/>
                <a:gd name="connsiteX336" fmla="*/ 614060 w 2376256"/>
                <a:gd name="connsiteY336" fmla="*/ 1216524 h 1224078"/>
                <a:gd name="connsiteX337" fmla="*/ 611256 w 2376256"/>
                <a:gd name="connsiteY337" fmla="*/ 1219324 h 1224078"/>
                <a:gd name="connsiteX338" fmla="*/ 566721 w 2376256"/>
                <a:gd name="connsiteY338" fmla="*/ 1219324 h 1224078"/>
                <a:gd name="connsiteX339" fmla="*/ 563917 w 2376256"/>
                <a:gd name="connsiteY339" fmla="*/ 1216524 h 1224078"/>
                <a:gd name="connsiteX340" fmla="*/ 563917 w 2376256"/>
                <a:gd name="connsiteY340" fmla="*/ 944094 h 1224078"/>
                <a:gd name="connsiteX341" fmla="*/ 566721 w 2376256"/>
                <a:gd name="connsiteY341" fmla="*/ 941293 h 1224078"/>
                <a:gd name="connsiteX342" fmla="*/ 683634 w 2376256"/>
                <a:gd name="connsiteY342" fmla="*/ 941293 h 1224078"/>
                <a:gd name="connsiteX343" fmla="*/ 873314 w 2376256"/>
                <a:gd name="connsiteY343" fmla="*/ 941293 h 1224078"/>
                <a:gd name="connsiteX344" fmla="*/ 876118 w 2376256"/>
                <a:gd name="connsiteY344" fmla="*/ 944094 h 1224078"/>
                <a:gd name="connsiteX345" fmla="*/ 876118 w 2376256"/>
                <a:gd name="connsiteY345" fmla="*/ 984994 h 1224078"/>
                <a:gd name="connsiteX346" fmla="*/ 873314 w 2376256"/>
                <a:gd name="connsiteY346" fmla="*/ 987795 h 1224078"/>
                <a:gd name="connsiteX347" fmla="*/ 730972 w 2376256"/>
                <a:gd name="connsiteY347" fmla="*/ 987795 h 1224078"/>
                <a:gd name="connsiteX348" fmla="*/ 730972 w 2376256"/>
                <a:gd name="connsiteY348" fmla="*/ 1052141 h 1224078"/>
                <a:gd name="connsiteX349" fmla="*/ 854665 w 2376256"/>
                <a:gd name="connsiteY349" fmla="*/ 1052141 h 1224078"/>
                <a:gd name="connsiteX350" fmla="*/ 857469 w 2376256"/>
                <a:gd name="connsiteY350" fmla="*/ 1054941 h 1224078"/>
                <a:gd name="connsiteX351" fmla="*/ 857469 w 2376256"/>
                <a:gd name="connsiteY351" fmla="*/ 1095451 h 1224078"/>
                <a:gd name="connsiteX352" fmla="*/ 854665 w 2376256"/>
                <a:gd name="connsiteY352" fmla="*/ 1098252 h 1224078"/>
                <a:gd name="connsiteX353" fmla="*/ 730972 w 2376256"/>
                <a:gd name="connsiteY353" fmla="*/ 1098252 h 1224078"/>
                <a:gd name="connsiteX354" fmla="*/ 730972 w 2376256"/>
                <a:gd name="connsiteY354" fmla="*/ 1172888 h 1224078"/>
                <a:gd name="connsiteX355" fmla="*/ 873314 w 2376256"/>
                <a:gd name="connsiteY355" fmla="*/ 1172888 h 1224078"/>
                <a:gd name="connsiteX356" fmla="*/ 876118 w 2376256"/>
                <a:gd name="connsiteY356" fmla="*/ 1175689 h 1224078"/>
                <a:gd name="connsiteX357" fmla="*/ 876118 w 2376256"/>
                <a:gd name="connsiteY357" fmla="*/ 1216589 h 1224078"/>
                <a:gd name="connsiteX358" fmla="*/ 873314 w 2376256"/>
                <a:gd name="connsiteY358" fmla="*/ 1219389 h 1224078"/>
                <a:gd name="connsiteX359" fmla="*/ 683634 w 2376256"/>
                <a:gd name="connsiteY359" fmla="*/ 1219389 h 1224078"/>
                <a:gd name="connsiteX360" fmla="*/ 680829 w 2376256"/>
                <a:gd name="connsiteY360" fmla="*/ 1216589 h 1224078"/>
                <a:gd name="connsiteX361" fmla="*/ 680829 w 2376256"/>
                <a:gd name="connsiteY361" fmla="*/ 944159 h 1224078"/>
                <a:gd name="connsiteX362" fmla="*/ 683634 w 2376256"/>
                <a:gd name="connsiteY362" fmla="*/ 941358 h 1224078"/>
                <a:gd name="connsiteX363" fmla="*/ 935715 w 2376256"/>
                <a:gd name="connsiteY363" fmla="*/ 941293 h 1224078"/>
                <a:gd name="connsiteX364" fmla="*/ 982792 w 2376256"/>
                <a:gd name="connsiteY364" fmla="*/ 941293 h 1224078"/>
                <a:gd name="connsiteX365" fmla="*/ 985075 w 2376256"/>
                <a:gd name="connsiteY365" fmla="*/ 942466 h 1224078"/>
                <a:gd name="connsiteX366" fmla="*/ 1122982 w 2376256"/>
                <a:gd name="connsiteY366" fmla="*/ 1137068 h 1224078"/>
                <a:gd name="connsiteX367" fmla="*/ 1122982 w 2376256"/>
                <a:gd name="connsiteY367" fmla="*/ 944029 h 1224078"/>
                <a:gd name="connsiteX368" fmla="*/ 1125787 w 2376256"/>
                <a:gd name="connsiteY368" fmla="*/ 941228 h 1224078"/>
                <a:gd name="connsiteX369" fmla="*/ 1170321 w 2376256"/>
                <a:gd name="connsiteY369" fmla="*/ 941228 h 1224078"/>
                <a:gd name="connsiteX370" fmla="*/ 1173125 w 2376256"/>
                <a:gd name="connsiteY370" fmla="*/ 944029 h 1224078"/>
                <a:gd name="connsiteX371" fmla="*/ 1173125 w 2376256"/>
                <a:gd name="connsiteY371" fmla="*/ 1216459 h 1224078"/>
                <a:gd name="connsiteX372" fmla="*/ 1170321 w 2376256"/>
                <a:gd name="connsiteY372" fmla="*/ 1219259 h 1224078"/>
                <a:gd name="connsiteX373" fmla="*/ 1123244 w 2376256"/>
                <a:gd name="connsiteY373" fmla="*/ 1219259 h 1224078"/>
                <a:gd name="connsiteX374" fmla="*/ 1120961 w 2376256"/>
                <a:gd name="connsiteY374" fmla="*/ 1218087 h 1224078"/>
                <a:gd name="connsiteX375" fmla="*/ 983053 w 2376256"/>
                <a:gd name="connsiteY375" fmla="*/ 1023094 h 1224078"/>
                <a:gd name="connsiteX376" fmla="*/ 983053 w 2376256"/>
                <a:gd name="connsiteY376" fmla="*/ 1216524 h 1224078"/>
                <a:gd name="connsiteX377" fmla="*/ 980250 w 2376256"/>
                <a:gd name="connsiteY377" fmla="*/ 1219324 h 1224078"/>
                <a:gd name="connsiteX378" fmla="*/ 935715 w 2376256"/>
                <a:gd name="connsiteY378" fmla="*/ 1219324 h 1224078"/>
                <a:gd name="connsiteX379" fmla="*/ 932911 w 2376256"/>
                <a:gd name="connsiteY379" fmla="*/ 1216524 h 1224078"/>
                <a:gd name="connsiteX380" fmla="*/ 932911 w 2376256"/>
                <a:gd name="connsiteY380" fmla="*/ 944094 h 1224078"/>
                <a:gd name="connsiteX381" fmla="*/ 935715 w 2376256"/>
                <a:gd name="connsiteY381" fmla="*/ 941293 h 1224078"/>
                <a:gd name="connsiteX382" fmla="*/ 1224767 w 2376256"/>
                <a:gd name="connsiteY382" fmla="*/ 1080667 h 1224078"/>
                <a:gd name="connsiteX383" fmla="*/ 1368674 w 2376256"/>
                <a:gd name="connsiteY383" fmla="*/ 936539 h 1224078"/>
                <a:gd name="connsiteX384" fmla="*/ 1491324 w 2376256"/>
                <a:gd name="connsiteY384" fmla="*/ 1003621 h 1224078"/>
                <a:gd name="connsiteX385" fmla="*/ 1490346 w 2376256"/>
                <a:gd name="connsiteY385" fmla="*/ 1007463 h 1224078"/>
                <a:gd name="connsiteX386" fmla="*/ 1451810 w 2376256"/>
                <a:gd name="connsiteY386" fmla="*/ 1030388 h 1224078"/>
                <a:gd name="connsiteX387" fmla="*/ 1448028 w 2376256"/>
                <a:gd name="connsiteY387" fmla="*/ 1029346 h 1224078"/>
                <a:gd name="connsiteX388" fmla="*/ 1368674 w 2376256"/>
                <a:gd name="connsiteY388" fmla="*/ 983757 h 1224078"/>
                <a:gd name="connsiteX389" fmla="*/ 1276866 w 2376256"/>
                <a:gd name="connsiteY389" fmla="*/ 1080276 h 1224078"/>
                <a:gd name="connsiteX390" fmla="*/ 1368674 w 2376256"/>
                <a:gd name="connsiteY390" fmla="*/ 1176796 h 1224078"/>
                <a:gd name="connsiteX391" fmla="*/ 1448419 w 2376256"/>
                <a:gd name="connsiteY391" fmla="*/ 1131206 h 1224078"/>
                <a:gd name="connsiteX392" fmla="*/ 1452201 w 2376256"/>
                <a:gd name="connsiteY392" fmla="*/ 1130164 h 1224078"/>
                <a:gd name="connsiteX393" fmla="*/ 1490672 w 2376256"/>
                <a:gd name="connsiteY393" fmla="*/ 1152764 h 1224078"/>
                <a:gd name="connsiteX394" fmla="*/ 1491650 w 2376256"/>
                <a:gd name="connsiteY394" fmla="*/ 1156606 h 1224078"/>
                <a:gd name="connsiteX395" fmla="*/ 1368217 w 2376256"/>
                <a:gd name="connsiteY395" fmla="*/ 1224078 h 1224078"/>
                <a:gd name="connsiteX396" fmla="*/ 1224702 w 2376256"/>
                <a:gd name="connsiteY396" fmla="*/ 1080732 h 1224078"/>
                <a:gd name="connsiteX397" fmla="*/ 1542053 w 2376256"/>
                <a:gd name="connsiteY397" fmla="*/ 941293 h 1224078"/>
                <a:gd name="connsiteX398" fmla="*/ 1731733 w 2376256"/>
                <a:gd name="connsiteY398" fmla="*/ 941293 h 1224078"/>
                <a:gd name="connsiteX399" fmla="*/ 1734538 w 2376256"/>
                <a:gd name="connsiteY399" fmla="*/ 944094 h 1224078"/>
                <a:gd name="connsiteX400" fmla="*/ 1734538 w 2376256"/>
                <a:gd name="connsiteY400" fmla="*/ 984994 h 1224078"/>
                <a:gd name="connsiteX401" fmla="*/ 1731733 w 2376256"/>
                <a:gd name="connsiteY401" fmla="*/ 987795 h 1224078"/>
                <a:gd name="connsiteX402" fmla="*/ 1589392 w 2376256"/>
                <a:gd name="connsiteY402" fmla="*/ 987795 h 1224078"/>
                <a:gd name="connsiteX403" fmla="*/ 1589392 w 2376256"/>
                <a:gd name="connsiteY403" fmla="*/ 1052141 h 1224078"/>
                <a:gd name="connsiteX404" fmla="*/ 1713085 w 2376256"/>
                <a:gd name="connsiteY404" fmla="*/ 1052141 h 1224078"/>
                <a:gd name="connsiteX405" fmla="*/ 1715889 w 2376256"/>
                <a:gd name="connsiteY405" fmla="*/ 1054941 h 1224078"/>
                <a:gd name="connsiteX406" fmla="*/ 1715889 w 2376256"/>
                <a:gd name="connsiteY406" fmla="*/ 1095451 h 1224078"/>
                <a:gd name="connsiteX407" fmla="*/ 1713085 w 2376256"/>
                <a:gd name="connsiteY407" fmla="*/ 1098252 h 1224078"/>
                <a:gd name="connsiteX408" fmla="*/ 1589392 w 2376256"/>
                <a:gd name="connsiteY408" fmla="*/ 1098252 h 1224078"/>
                <a:gd name="connsiteX409" fmla="*/ 1589392 w 2376256"/>
                <a:gd name="connsiteY409" fmla="*/ 1172888 h 1224078"/>
                <a:gd name="connsiteX410" fmla="*/ 1731733 w 2376256"/>
                <a:gd name="connsiteY410" fmla="*/ 1172888 h 1224078"/>
                <a:gd name="connsiteX411" fmla="*/ 1734538 w 2376256"/>
                <a:gd name="connsiteY411" fmla="*/ 1175689 h 1224078"/>
                <a:gd name="connsiteX412" fmla="*/ 1734538 w 2376256"/>
                <a:gd name="connsiteY412" fmla="*/ 1216589 h 1224078"/>
                <a:gd name="connsiteX413" fmla="*/ 1731733 w 2376256"/>
                <a:gd name="connsiteY413" fmla="*/ 1219389 h 1224078"/>
                <a:gd name="connsiteX414" fmla="*/ 1542053 w 2376256"/>
                <a:gd name="connsiteY414" fmla="*/ 1219389 h 1224078"/>
                <a:gd name="connsiteX415" fmla="*/ 1539250 w 2376256"/>
                <a:gd name="connsiteY415" fmla="*/ 1216589 h 1224078"/>
                <a:gd name="connsiteX416" fmla="*/ 1539250 w 2376256"/>
                <a:gd name="connsiteY416" fmla="*/ 944159 h 1224078"/>
                <a:gd name="connsiteX417" fmla="*/ 1542053 w 2376256"/>
                <a:gd name="connsiteY417" fmla="*/ 941358 h 1224078"/>
                <a:gd name="connsiteX418" fmla="*/ 1773856 w 2376256"/>
                <a:gd name="connsiteY418" fmla="*/ 1184937 h 1224078"/>
                <a:gd name="connsiteX419" fmla="*/ 1799677 w 2376256"/>
                <a:gd name="connsiteY419" fmla="*/ 1150028 h 1224078"/>
                <a:gd name="connsiteX420" fmla="*/ 1803524 w 2376256"/>
                <a:gd name="connsiteY420" fmla="*/ 1149442 h 1224078"/>
                <a:gd name="connsiteX421" fmla="*/ 1883595 w 2376256"/>
                <a:gd name="connsiteY421" fmla="*/ 1178359 h 1224078"/>
                <a:gd name="connsiteX422" fmla="*/ 1936476 w 2376256"/>
                <a:gd name="connsiteY422" fmla="*/ 1140650 h 1224078"/>
                <a:gd name="connsiteX423" fmla="*/ 1894745 w 2376256"/>
                <a:gd name="connsiteY423" fmla="*/ 1104504 h 1224078"/>
                <a:gd name="connsiteX424" fmla="*/ 1845842 w 2376256"/>
                <a:gd name="connsiteY424" fmla="*/ 1092976 h 1224078"/>
                <a:gd name="connsiteX425" fmla="*/ 1777442 w 2376256"/>
                <a:gd name="connsiteY425" fmla="*/ 1019903 h 1224078"/>
                <a:gd name="connsiteX426" fmla="*/ 1879618 w 2376256"/>
                <a:gd name="connsiteY426" fmla="*/ 936539 h 1224078"/>
                <a:gd name="connsiteX427" fmla="*/ 1979382 w 2376256"/>
                <a:gd name="connsiteY427" fmla="*/ 973532 h 1224078"/>
                <a:gd name="connsiteX428" fmla="*/ 1979511 w 2376256"/>
                <a:gd name="connsiteY428" fmla="*/ 977504 h 1224078"/>
                <a:gd name="connsiteX429" fmla="*/ 1950626 w 2376256"/>
                <a:gd name="connsiteY429" fmla="*/ 1008440 h 1224078"/>
                <a:gd name="connsiteX430" fmla="*/ 1946779 w 2376256"/>
                <a:gd name="connsiteY430" fmla="*/ 1008570 h 1224078"/>
                <a:gd name="connsiteX431" fmla="*/ 1878836 w 2376256"/>
                <a:gd name="connsiteY431" fmla="*/ 981803 h 1224078"/>
                <a:gd name="connsiteX432" fmla="*/ 1827910 w 2376256"/>
                <a:gd name="connsiteY432" fmla="*/ 1016777 h 1224078"/>
                <a:gd name="connsiteX433" fmla="*/ 1870424 w 2376256"/>
                <a:gd name="connsiteY433" fmla="*/ 1050903 h 1224078"/>
                <a:gd name="connsiteX434" fmla="*/ 1919328 w 2376256"/>
                <a:gd name="connsiteY434" fmla="*/ 1062431 h 1224078"/>
                <a:gd name="connsiteX435" fmla="*/ 1987336 w 2376256"/>
                <a:gd name="connsiteY435" fmla="*/ 1137068 h 1224078"/>
                <a:gd name="connsiteX436" fmla="*/ 1881965 w 2376256"/>
                <a:gd name="connsiteY436" fmla="*/ 1224014 h 1224078"/>
                <a:gd name="connsiteX437" fmla="*/ 1774378 w 2376256"/>
                <a:gd name="connsiteY437" fmla="*/ 1188779 h 1224078"/>
                <a:gd name="connsiteX438" fmla="*/ 1773856 w 2376256"/>
                <a:gd name="connsiteY438" fmla="*/ 1184872 h 12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2376256" h="1224078">
                  <a:moveTo>
                    <a:pt x="16850" y="171547"/>
                  </a:moveTo>
                  <a:lnTo>
                    <a:pt x="16850" y="7555"/>
                  </a:lnTo>
                  <a:cubicBezTo>
                    <a:pt x="16850" y="6057"/>
                    <a:pt x="18089" y="4754"/>
                    <a:pt x="19654" y="4754"/>
                  </a:cubicBezTo>
                  <a:lnTo>
                    <a:pt x="64189" y="4754"/>
                  </a:lnTo>
                  <a:cubicBezTo>
                    <a:pt x="65688" y="4754"/>
                    <a:pt x="66993" y="5992"/>
                    <a:pt x="66993" y="7555"/>
                  </a:cubicBezTo>
                  <a:lnTo>
                    <a:pt x="66993" y="166402"/>
                  </a:lnTo>
                  <a:cubicBezTo>
                    <a:pt x="66993" y="216420"/>
                    <a:pt x="91640" y="240257"/>
                    <a:pt x="133371" y="240257"/>
                  </a:cubicBezTo>
                  <a:cubicBezTo>
                    <a:pt x="175102" y="240257"/>
                    <a:pt x="199358" y="216420"/>
                    <a:pt x="199358" y="166402"/>
                  </a:cubicBezTo>
                  <a:lnTo>
                    <a:pt x="199358" y="7555"/>
                  </a:lnTo>
                  <a:cubicBezTo>
                    <a:pt x="199358" y="6057"/>
                    <a:pt x="200597" y="4754"/>
                    <a:pt x="202162" y="4754"/>
                  </a:cubicBezTo>
                  <a:lnTo>
                    <a:pt x="247088" y="4754"/>
                  </a:lnTo>
                  <a:cubicBezTo>
                    <a:pt x="248588" y="4754"/>
                    <a:pt x="249892" y="5992"/>
                    <a:pt x="249892" y="7555"/>
                  </a:cubicBezTo>
                  <a:lnTo>
                    <a:pt x="249892" y="171547"/>
                  </a:lnTo>
                  <a:cubicBezTo>
                    <a:pt x="249892" y="246183"/>
                    <a:pt x="205357" y="287540"/>
                    <a:pt x="133371" y="287540"/>
                  </a:cubicBezTo>
                  <a:cubicBezTo>
                    <a:pt x="61385" y="287540"/>
                    <a:pt x="16850" y="246249"/>
                    <a:pt x="16850" y="171547"/>
                  </a:cubicBezTo>
                  <a:close/>
                  <a:moveTo>
                    <a:pt x="315814" y="4754"/>
                  </a:moveTo>
                  <a:lnTo>
                    <a:pt x="362892" y="4754"/>
                  </a:lnTo>
                  <a:cubicBezTo>
                    <a:pt x="363804" y="4754"/>
                    <a:pt x="364652" y="5210"/>
                    <a:pt x="365174" y="5927"/>
                  </a:cubicBezTo>
                  <a:lnTo>
                    <a:pt x="503082" y="200529"/>
                  </a:lnTo>
                  <a:lnTo>
                    <a:pt x="503082" y="7490"/>
                  </a:lnTo>
                  <a:cubicBezTo>
                    <a:pt x="503082" y="5992"/>
                    <a:pt x="504321" y="4689"/>
                    <a:pt x="505885" y="4689"/>
                  </a:cubicBezTo>
                  <a:lnTo>
                    <a:pt x="550420" y="4689"/>
                  </a:lnTo>
                  <a:cubicBezTo>
                    <a:pt x="551920" y="4689"/>
                    <a:pt x="553224" y="5927"/>
                    <a:pt x="553224" y="7490"/>
                  </a:cubicBezTo>
                  <a:lnTo>
                    <a:pt x="553224" y="279920"/>
                  </a:lnTo>
                  <a:cubicBezTo>
                    <a:pt x="553224" y="281418"/>
                    <a:pt x="551985" y="282720"/>
                    <a:pt x="550420" y="282720"/>
                  </a:cubicBezTo>
                  <a:lnTo>
                    <a:pt x="503342" y="282720"/>
                  </a:lnTo>
                  <a:cubicBezTo>
                    <a:pt x="502429" y="282720"/>
                    <a:pt x="501582" y="282264"/>
                    <a:pt x="501060" y="281548"/>
                  </a:cubicBezTo>
                  <a:lnTo>
                    <a:pt x="363152" y="86555"/>
                  </a:lnTo>
                  <a:lnTo>
                    <a:pt x="363152" y="279985"/>
                  </a:lnTo>
                  <a:cubicBezTo>
                    <a:pt x="363152" y="281483"/>
                    <a:pt x="361913" y="282785"/>
                    <a:pt x="360349" y="282785"/>
                  </a:cubicBezTo>
                  <a:lnTo>
                    <a:pt x="315814" y="282785"/>
                  </a:lnTo>
                  <a:cubicBezTo>
                    <a:pt x="314314" y="282785"/>
                    <a:pt x="313010" y="281548"/>
                    <a:pt x="313010" y="279985"/>
                  </a:cubicBezTo>
                  <a:lnTo>
                    <a:pt x="313010" y="7555"/>
                  </a:lnTo>
                  <a:cubicBezTo>
                    <a:pt x="313010" y="6057"/>
                    <a:pt x="314249" y="4754"/>
                    <a:pt x="315814" y="4754"/>
                  </a:cubicBezTo>
                  <a:close/>
                  <a:moveTo>
                    <a:pt x="622732" y="4754"/>
                  </a:moveTo>
                  <a:lnTo>
                    <a:pt x="667267" y="4754"/>
                  </a:lnTo>
                  <a:cubicBezTo>
                    <a:pt x="668767" y="4754"/>
                    <a:pt x="670071" y="5992"/>
                    <a:pt x="670071" y="7555"/>
                  </a:cubicBezTo>
                  <a:lnTo>
                    <a:pt x="670071" y="279985"/>
                  </a:lnTo>
                  <a:cubicBezTo>
                    <a:pt x="670071" y="281483"/>
                    <a:pt x="668832" y="282785"/>
                    <a:pt x="667267" y="282785"/>
                  </a:cubicBezTo>
                  <a:lnTo>
                    <a:pt x="622732" y="282785"/>
                  </a:lnTo>
                  <a:cubicBezTo>
                    <a:pt x="621233" y="282785"/>
                    <a:pt x="619928" y="281548"/>
                    <a:pt x="619928" y="279985"/>
                  </a:cubicBezTo>
                  <a:lnTo>
                    <a:pt x="619928" y="7555"/>
                  </a:lnTo>
                  <a:cubicBezTo>
                    <a:pt x="619928" y="6057"/>
                    <a:pt x="621167" y="4754"/>
                    <a:pt x="622732" y="4754"/>
                  </a:cubicBezTo>
                  <a:close/>
                  <a:moveTo>
                    <a:pt x="711867" y="4754"/>
                  </a:moveTo>
                  <a:lnTo>
                    <a:pt x="759206" y="4754"/>
                  </a:lnTo>
                  <a:cubicBezTo>
                    <a:pt x="760379" y="4754"/>
                    <a:pt x="761423" y="5471"/>
                    <a:pt x="761814" y="6578"/>
                  </a:cubicBezTo>
                  <a:lnTo>
                    <a:pt x="841885" y="223193"/>
                  </a:lnTo>
                  <a:lnTo>
                    <a:pt x="922348" y="6578"/>
                  </a:lnTo>
                  <a:cubicBezTo>
                    <a:pt x="922739" y="5471"/>
                    <a:pt x="923782" y="4754"/>
                    <a:pt x="924956" y="4754"/>
                  </a:cubicBezTo>
                  <a:lnTo>
                    <a:pt x="972295" y="4754"/>
                  </a:lnTo>
                  <a:cubicBezTo>
                    <a:pt x="974251" y="4754"/>
                    <a:pt x="975555" y="6708"/>
                    <a:pt x="974903" y="8532"/>
                  </a:cubicBezTo>
                  <a:lnTo>
                    <a:pt x="871227" y="280962"/>
                  </a:lnTo>
                  <a:cubicBezTo>
                    <a:pt x="870836" y="282069"/>
                    <a:pt x="869793" y="282720"/>
                    <a:pt x="868619" y="282720"/>
                  </a:cubicBezTo>
                  <a:lnTo>
                    <a:pt x="815608" y="282720"/>
                  </a:lnTo>
                  <a:cubicBezTo>
                    <a:pt x="814434" y="282720"/>
                    <a:pt x="813456" y="282004"/>
                    <a:pt x="812999" y="280962"/>
                  </a:cubicBezTo>
                  <a:lnTo>
                    <a:pt x="709324" y="8532"/>
                  </a:lnTo>
                  <a:cubicBezTo>
                    <a:pt x="708607" y="6708"/>
                    <a:pt x="709976" y="4754"/>
                    <a:pt x="711932" y="4754"/>
                  </a:cubicBezTo>
                  <a:close/>
                  <a:moveTo>
                    <a:pt x="1016764" y="4754"/>
                  </a:moveTo>
                  <a:lnTo>
                    <a:pt x="1206445" y="4754"/>
                  </a:lnTo>
                  <a:cubicBezTo>
                    <a:pt x="1207944" y="4754"/>
                    <a:pt x="1209249" y="5992"/>
                    <a:pt x="1209249" y="7555"/>
                  </a:cubicBezTo>
                  <a:lnTo>
                    <a:pt x="1209249" y="48455"/>
                  </a:lnTo>
                  <a:cubicBezTo>
                    <a:pt x="1209249" y="49953"/>
                    <a:pt x="1208010" y="51256"/>
                    <a:pt x="1206445" y="51256"/>
                  </a:cubicBezTo>
                  <a:lnTo>
                    <a:pt x="1064103" y="51256"/>
                  </a:lnTo>
                  <a:lnTo>
                    <a:pt x="1064103" y="115602"/>
                  </a:lnTo>
                  <a:lnTo>
                    <a:pt x="1187796" y="115602"/>
                  </a:lnTo>
                  <a:cubicBezTo>
                    <a:pt x="1189296" y="115602"/>
                    <a:pt x="1190600" y="116839"/>
                    <a:pt x="1190600" y="118402"/>
                  </a:cubicBezTo>
                  <a:lnTo>
                    <a:pt x="1190600" y="158912"/>
                  </a:lnTo>
                  <a:cubicBezTo>
                    <a:pt x="1190600" y="160410"/>
                    <a:pt x="1189361" y="161713"/>
                    <a:pt x="1187796" y="161713"/>
                  </a:cubicBezTo>
                  <a:lnTo>
                    <a:pt x="1064103" y="161713"/>
                  </a:lnTo>
                  <a:lnTo>
                    <a:pt x="1064103" y="236349"/>
                  </a:lnTo>
                  <a:lnTo>
                    <a:pt x="1206445" y="236349"/>
                  </a:lnTo>
                  <a:cubicBezTo>
                    <a:pt x="1207944" y="236349"/>
                    <a:pt x="1209249" y="237587"/>
                    <a:pt x="1209249" y="239150"/>
                  </a:cubicBezTo>
                  <a:lnTo>
                    <a:pt x="1209249" y="280050"/>
                  </a:lnTo>
                  <a:cubicBezTo>
                    <a:pt x="1209249" y="281548"/>
                    <a:pt x="1208010" y="282850"/>
                    <a:pt x="1206445" y="282850"/>
                  </a:cubicBezTo>
                  <a:lnTo>
                    <a:pt x="1016764" y="282850"/>
                  </a:lnTo>
                  <a:cubicBezTo>
                    <a:pt x="1015265" y="282850"/>
                    <a:pt x="1013960" y="281613"/>
                    <a:pt x="1013960" y="280050"/>
                  </a:cubicBezTo>
                  <a:lnTo>
                    <a:pt x="1013960" y="7620"/>
                  </a:lnTo>
                  <a:cubicBezTo>
                    <a:pt x="1013960" y="6122"/>
                    <a:pt x="1015199" y="4819"/>
                    <a:pt x="1016764" y="4819"/>
                  </a:cubicBezTo>
                  <a:close/>
                  <a:moveTo>
                    <a:pt x="1266042" y="7555"/>
                  </a:moveTo>
                  <a:cubicBezTo>
                    <a:pt x="1266042" y="6057"/>
                    <a:pt x="1267281" y="4754"/>
                    <a:pt x="1268846" y="4754"/>
                  </a:cubicBezTo>
                  <a:lnTo>
                    <a:pt x="1381780" y="4754"/>
                  </a:lnTo>
                  <a:cubicBezTo>
                    <a:pt x="1441834" y="4754"/>
                    <a:pt x="1479587" y="38491"/>
                    <a:pt x="1479587" y="92547"/>
                  </a:cubicBezTo>
                  <a:cubicBezTo>
                    <a:pt x="1479587" y="136638"/>
                    <a:pt x="1454157" y="167183"/>
                    <a:pt x="1411579" y="176757"/>
                  </a:cubicBezTo>
                  <a:lnTo>
                    <a:pt x="1488520" y="278357"/>
                  </a:lnTo>
                  <a:cubicBezTo>
                    <a:pt x="1489889" y="280180"/>
                    <a:pt x="1488586" y="282785"/>
                    <a:pt x="1486303" y="282785"/>
                  </a:cubicBezTo>
                  <a:lnTo>
                    <a:pt x="1432445" y="282785"/>
                  </a:lnTo>
                  <a:cubicBezTo>
                    <a:pt x="1431532" y="282785"/>
                    <a:pt x="1430749" y="282394"/>
                    <a:pt x="1430227" y="281678"/>
                  </a:cubicBezTo>
                  <a:lnTo>
                    <a:pt x="1355111" y="179948"/>
                  </a:lnTo>
                  <a:lnTo>
                    <a:pt x="1316119" y="179948"/>
                  </a:lnTo>
                  <a:lnTo>
                    <a:pt x="1316119" y="280050"/>
                  </a:lnTo>
                  <a:cubicBezTo>
                    <a:pt x="1316119" y="281548"/>
                    <a:pt x="1314880" y="282850"/>
                    <a:pt x="1313315" y="282850"/>
                  </a:cubicBezTo>
                  <a:lnTo>
                    <a:pt x="1268781" y="282850"/>
                  </a:lnTo>
                  <a:cubicBezTo>
                    <a:pt x="1267281" y="282850"/>
                    <a:pt x="1265977" y="281613"/>
                    <a:pt x="1265977" y="280050"/>
                  </a:cubicBezTo>
                  <a:lnTo>
                    <a:pt x="1265977" y="7620"/>
                  </a:lnTo>
                  <a:close/>
                  <a:moveTo>
                    <a:pt x="1376955" y="133447"/>
                  </a:moveTo>
                  <a:cubicBezTo>
                    <a:pt x="1411513" y="133447"/>
                    <a:pt x="1427880" y="118728"/>
                    <a:pt x="1427880" y="92547"/>
                  </a:cubicBezTo>
                  <a:cubicBezTo>
                    <a:pt x="1427880" y="66365"/>
                    <a:pt x="1411579" y="51646"/>
                    <a:pt x="1376955" y="51646"/>
                  </a:cubicBezTo>
                  <a:lnTo>
                    <a:pt x="1316119" y="51646"/>
                  </a:lnTo>
                  <a:lnTo>
                    <a:pt x="1316119" y="133447"/>
                  </a:lnTo>
                  <a:lnTo>
                    <a:pt x="1376955" y="133447"/>
                  </a:lnTo>
                  <a:close/>
                  <a:moveTo>
                    <a:pt x="1521319" y="248398"/>
                  </a:moveTo>
                  <a:lnTo>
                    <a:pt x="1547139" y="213489"/>
                  </a:lnTo>
                  <a:cubicBezTo>
                    <a:pt x="1548052" y="212252"/>
                    <a:pt x="1549748" y="212056"/>
                    <a:pt x="1550986" y="212903"/>
                  </a:cubicBezTo>
                  <a:cubicBezTo>
                    <a:pt x="1578437" y="232832"/>
                    <a:pt x="1605497" y="241820"/>
                    <a:pt x="1631058" y="241820"/>
                  </a:cubicBezTo>
                  <a:cubicBezTo>
                    <a:pt x="1664833" y="241820"/>
                    <a:pt x="1683939" y="225929"/>
                    <a:pt x="1683939" y="204111"/>
                  </a:cubicBezTo>
                  <a:cubicBezTo>
                    <a:pt x="1683939" y="187047"/>
                    <a:pt x="1672397" y="175129"/>
                    <a:pt x="1642208" y="167965"/>
                  </a:cubicBezTo>
                  <a:lnTo>
                    <a:pt x="1593304" y="156437"/>
                  </a:lnTo>
                  <a:cubicBezTo>
                    <a:pt x="1549160" y="145691"/>
                    <a:pt x="1524904" y="120291"/>
                    <a:pt x="1524904" y="83364"/>
                  </a:cubicBezTo>
                  <a:cubicBezTo>
                    <a:pt x="1524904" y="34909"/>
                    <a:pt x="1565071" y="0"/>
                    <a:pt x="1627080" y="0"/>
                  </a:cubicBezTo>
                  <a:cubicBezTo>
                    <a:pt x="1664638" y="0"/>
                    <a:pt x="1700761" y="12830"/>
                    <a:pt x="1726843" y="36993"/>
                  </a:cubicBezTo>
                  <a:cubicBezTo>
                    <a:pt x="1727952" y="38035"/>
                    <a:pt x="1728017" y="39858"/>
                    <a:pt x="1726974" y="40965"/>
                  </a:cubicBezTo>
                  <a:lnTo>
                    <a:pt x="1698088" y="71901"/>
                  </a:lnTo>
                  <a:cubicBezTo>
                    <a:pt x="1697045" y="73008"/>
                    <a:pt x="1695350" y="73008"/>
                    <a:pt x="1694241" y="72031"/>
                  </a:cubicBezTo>
                  <a:cubicBezTo>
                    <a:pt x="1673310" y="53470"/>
                    <a:pt x="1650162" y="45264"/>
                    <a:pt x="1626298" y="45264"/>
                  </a:cubicBezTo>
                  <a:cubicBezTo>
                    <a:pt x="1593304" y="45264"/>
                    <a:pt x="1575373" y="60374"/>
                    <a:pt x="1575373" y="80238"/>
                  </a:cubicBezTo>
                  <a:cubicBezTo>
                    <a:pt x="1575373" y="96129"/>
                    <a:pt x="1586132" y="106875"/>
                    <a:pt x="1617886" y="114365"/>
                  </a:cubicBezTo>
                  <a:lnTo>
                    <a:pt x="1666790" y="125892"/>
                  </a:lnTo>
                  <a:cubicBezTo>
                    <a:pt x="1712107" y="137029"/>
                    <a:pt x="1734799" y="161647"/>
                    <a:pt x="1734799" y="200529"/>
                  </a:cubicBezTo>
                  <a:cubicBezTo>
                    <a:pt x="1734799" y="252566"/>
                    <a:pt x="1695415" y="287474"/>
                    <a:pt x="1629428" y="287474"/>
                  </a:cubicBezTo>
                  <a:cubicBezTo>
                    <a:pt x="1589457" y="287474"/>
                    <a:pt x="1550986" y="274970"/>
                    <a:pt x="1521840" y="252240"/>
                  </a:cubicBezTo>
                  <a:cubicBezTo>
                    <a:pt x="1520666" y="251329"/>
                    <a:pt x="1520406" y="249570"/>
                    <a:pt x="1521319" y="248333"/>
                  </a:cubicBezTo>
                  <a:close/>
                  <a:moveTo>
                    <a:pt x="1783702" y="4754"/>
                  </a:moveTo>
                  <a:lnTo>
                    <a:pt x="1828237" y="4754"/>
                  </a:lnTo>
                  <a:cubicBezTo>
                    <a:pt x="1829736" y="4754"/>
                    <a:pt x="1831041" y="5992"/>
                    <a:pt x="1831041" y="7555"/>
                  </a:cubicBezTo>
                  <a:lnTo>
                    <a:pt x="1831041" y="279985"/>
                  </a:lnTo>
                  <a:cubicBezTo>
                    <a:pt x="1831041" y="281483"/>
                    <a:pt x="1829802" y="282785"/>
                    <a:pt x="1828237" y="282785"/>
                  </a:cubicBezTo>
                  <a:lnTo>
                    <a:pt x="1783702" y="282785"/>
                  </a:lnTo>
                  <a:cubicBezTo>
                    <a:pt x="1782202" y="282785"/>
                    <a:pt x="1780898" y="281548"/>
                    <a:pt x="1780898" y="279985"/>
                  </a:cubicBezTo>
                  <a:lnTo>
                    <a:pt x="1780898" y="7555"/>
                  </a:lnTo>
                  <a:cubicBezTo>
                    <a:pt x="1780898" y="6057"/>
                    <a:pt x="1782137" y="4754"/>
                    <a:pt x="1783702" y="4754"/>
                  </a:cubicBezTo>
                  <a:close/>
                  <a:moveTo>
                    <a:pt x="1961450" y="51646"/>
                  </a:moveTo>
                  <a:lnTo>
                    <a:pt x="1875966" y="51646"/>
                  </a:lnTo>
                  <a:cubicBezTo>
                    <a:pt x="1874467" y="51646"/>
                    <a:pt x="1873163" y="50409"/>
                    <a:pt x="1873163" y="48846"/>
                  </a:cubicBezTo>
                  <a:lnTo>
                    <a:pt x="1873163" y="7555"/>
                  </a:lnTo>
                  <a:cubicBezTo>
                    <a:pt x="1873163" y="6057"/>
                    <a:pt x="1874401" y="4754"/>
                    <a:pt x="1875966" y="4754"/>
                  </a:cubicBezTo>
                  <a:lnTo>
                    <a:pt x="2097467" y="4754"/>
                  </a:lnTo>
                  <a:cubicBezTo>
                    <a:pt x="2098967" y="4754"/>
                    <a:pt x="2100271" y="5992"/>
                    <a:pt x="2100271" y="7555"/>
                  </a:cubicBezTo>
                  <a:lnTo>
                    <a:pt x="2100271" y="48846"/>
                  </a:lnTo>
                  <a:cubicBezTo>
                    <a:pt x="2100271" y="50344"/>
                    <a:pt x="2099032" y="51646"/>
                    <a:pt x="2097467" y="51646"/>
                  </a:cubicBezTo>
                  <a:lnTo>
                    <a:pt x="2011984" y="51646"/>
                  </a:lnTo>
                  <a:lnTo>
                    <a:pt x="2011984" y="279985"/>
                  </a:lnTo>
                  <a:cubicBezTo>
                    <a:pt x="2011984" y="281483"/>
                    <a:pt x="2010745" y="282785"/>
                    <a:pt x="2009180" y="282785"/>
                  </a:cubicBezTo>
                  <a:lnTo>
                    <a:pt x="1964254" y="282785"/>
                  </a:lnTo>
                  <a:cubicBezTo>
                    <a:pt x="1962754" y="282785"/>
                    <a:pt x="1961450" y="281548"/>
                    <a:pt x="1961450" y="279985"/>
                  </a:cubicBezTo>
                  <a:lnTo>
                    <a:pt x="1961450" y="51646"/>
                  </a:lnTo>
                  <a:close/>
                  <a:moveTo>
                    <a:pt x="2225464" y="173566"/>
                  </a:moveTo>
                  <a:lnTo>
                    <a:pt x="2125440" y="8988"/>
                  </a:lnTo>
                  <a:cubicBezTo>
                    <a:pt x="2124332" y="7164"/>
                    <a:pt x="2125635" y="4754"/>
                    <a:pt x="2127787" y="4754"/>
                  </a:cubicBezTo>
                  <a:lnTo>
                    <a:pt x="2177734" y="4754"/>
                  </a:lnTo>
                  <a:cubicBezTo>
                    <a:pt x="2178712" y="4754"/>
                    <a:pt x="2179625" y="5275"/>
                    <a:pt x="2180081" y="6122"/>
                  </a:cubicBezTo>
                  <a:lnTo>
                    <a:pt x="2250828" y="123548"/>
                  </a:lnTo>
                  <a:lnTo>
                    <a:pt x="2321184" y="6187"/>
                  </a:lnTo>
                  <a:cubicBezTo>
                    <a:pt x="2321706" y="5340"/>
                    <a:pt x="2322618" y="4819"/>
                    <a:pt x="2323531" y="4819"/>
                  </a:cubicBezTo>
                  <a:lnTo>
                    <a:pt x="2373478" y="4819"/>
                  </a:lnTo>
                  <a:cubicBezTo>
                    <a:pt x="2375630" y="4819"/>
                    <a:pt x="2377000" y="7164"/>
                    <a:pt x="2375826" y="9053"/>
                  </a:cubicBezTo>
                  <a:lnTo>
                    <a:pt x="2275802" y="173631"/>
                  </a:lnTo>
                  <a:lnTo>
                    <a:pt x="2275802" y="280050"/>
                  </a:lnTo>
                  <a:cubicBezTo>
                    <a:pt x="2275802" y="281548"/>
                    <a:pt x="2274563" y="282850"/>
                    <a:pt x="2272998" y="282850"/>
                  </a:cubicBezTo>
                  <a:lnTo>
                    <a:pt x="2228072" y="282850"/>
                  </a:lnTo>
                  <a:cubicBezTo>
                    <a:pt x="2226572" y="282850"/>
                    <a:pt x="2225268" y="281613"/>
                    <a:pt x="2225268" y="280050"/>
                  </a:cubicBezTo>
                  <a:lnTo>
                    <a:pt x="2225268" y="173631"/>
                  </a:lnTo>
                  <a:close/>
                  <a:moveTo>
                    <a:pt x="2114" y="612007"/>
                  </a:moveTo>
                  <a:cubicBezTo>
                    <a:pt x="2114" y="528187"/>
                    <a:pt x="65363" y="468269"/>
                    <a:pt x="145630" y="468269"/>
                  </a:cubicBezTo>
                  <a:cubicBezTo>
                    <a:pt x="225896" y="468269"/>
                    <a:pt x="288754" y="528252"/>
                    <a:pt x="288754" y="612007"/>
                  </a:cubicBezTo>
                  <a:cubicBezTo>
                    <a:pt x="288754" y="695761"/>
                    <a:pt x="225505" y="755744"/>
                    <a:pt x="145630" y="755744"/>
                  </a:cubicBezTo>
                  <a:cubicBezTo>
                    <a:pt x="65754" y="755744"/>
                    <a:pt x="2114" y="695761"/>
                    <a:pt x="2114" y="612007"/>
                  </a:cubicBezTo>
                  <a:close/>
                  <a:moveTo>
                    <a:pt x="145630" y="708526"/>
                  </a:moveTo>
                  <a:cubicBezTo>
                    <a:pt x="197337" y="708526"/>
                    <a:pt x="237046" y="670426"/>
                    <a:pt x="237046" y="612007"/>
                  </a:cubicBezTo>
                  <a:cubicBezTo>
                    <a:pt x="237046" y="553587"/>
                    <a:pt x="197272" y="515487"/>
                    <a:pt x="145630" y="515487"/>
                  </a:cubicBezTo>
                  <a:cubicBezTo>
                    <a:pt x="93987" y="515487"/>
                    <a:pt x="53756" y="553587"/>
                    <a:pt x="53756" y="612007"/>
                  </a:cubicBezTo>
                  <a:cubicBezTo>
                    <a:pt x="53756" y="670426"/>
                    <a:pt x="93531" y="708526"/>
                    <a:pt x="145630" y="708526"/>
                  </a:cubicBezTo>
                  <a:close/>
                  <a:moveTo>
                    <a:pt x="343200" y="473024"/>
                  </a:moveTo>
                  <a:lnTo>
                    <a:pt x="532880" y="473024"/>
                  </a:lnTo>
                  <a:cubicBezTo>
                    <a:pt x="534380" y="473024"/>
                    <a:pt x="535684" y="474261"/>
                    <a:pt x="535684" y="475824"/>
                  </a:cubicBezTo>
                  <a:lnTo>
                    <a:pt x="535684" y="516725"/>
                  </a:lnTo>
                  <a:cubicBezTo>
                    <a:pt x="535684" y="518223"/>
                    <a:pt x="534445" y="519525"/>
                    <a:pt x="532880" y="519525"/>
                  </a:cubicBezTo>
                  <a:lnTo>
                    <a:pt x="390538" y="519525"/>
                  </a:lnTo>
                  <a:lnTo>
                    <a:pt x="390538" y="592599"/>
                  </a:lnTo>
                  <a:lnTo>
                    <a:pt x="520948" y="592599"/>
                  </a:lnTo>
                  <a:cubicBezTo>
                    <a:pt x="522447" y="592599"/>
                    <a:pt x="523752" y="593836"/>
                    <a:pt x="523752" y="595399"/>
                  </a:cubicBezTo>
                  <a:lnTo>
                    <a:pt x="523752" y="636299"/>
                  </a:lnTo>
                  <a:cubicBezTo>
                    <a:pt x="523752" y="637797"/>
                    <a:pt x="522513" y="639100"/>
                    <a:pt x="520948" y="639100"/>
                  </a:cubicBezTo>
                  <a:lnTo>
                    <a:pt x="390538" y="639100"/>
                  </a:lnTo>
                  <a:lnTo>
                    <a:pt x="390538" y="748319"/>
                  </a:lnTo>
                  <a:cubicBezTo>
                    <a:pt x="390538" y="749817"/>
                    <a:pt x="389299" y="751120"/>
                    <a:pt x="387735" y="751120"/>
                  </a:cubicBezTo>
                  <a:lnTo>
                    <a:pt x="343200" y="751120"/>
                  </a:lnTo>
                  <a:cubicBezTo>
                    <a:pt x="341700" y="751120"/>
                    <a:pt x="340396" y="749882"/>
                    <a:pt x="340396" y="748319"/>
                  </a:cubicBezTo>
                  <a:lnTo>
                    <a:pt x="340396" y="475889"/>
                  </a:lnTo>
                  <a:cubicBezTo>
                    <a:pt x="340396" y="474392"/>
                    <a:pt x="341635" y="473089"/>
                    <a:pt x="343200" y="473089"/>
                  </a:cubicBezTo>
                  <a:close/>
                  <a:moveTo>
                    <a:pt x="768921" y="473024"/>
                  </a:moveTo>
                  <a:lnTo>
                    <a:pt x="822780" y="473024"/>
                  </a:lnTo>
                  <a:cubicBezTo>
                    <a:pt x="823954" y="473024"/>
                    <a:pt x="824932" y="473740"/>
                    <a:pt x="825389" y="474782"/>
                  </a:cubicBezTo>
                  <a:lnTo>
                    <a:pt x="931803" y="747212"/>
                  </a:lnTo>
                  <a:cubicBezTo>
                    <a:pt x="932520" y="749036"/>
                    <a:pt x="931150" y="750990"/>
                    <a:pt x="929194" y="750990"/>
                  </a:cubicBezTo>
                  <a:lnTo>
                    <a:pt x="881856" y="750990"/>
                  </a:lnTo>
                  <a:cubicBezTo>
                    <a:pt x="880682" y="750990"/>
                    <a:pt x="879704" y="750273"/>
                    <a:pt x="879248" y="749231"/>
                  </a:cubicBezTo>
                  <a:lnTo>
                    <a:pt x="855252" y="686708"/>
                  </a:lnTo>
                  <a:lnTo>
                    <a:pt x="735993" y="686708"/>
                  </a:lnTo>
                  <a:lnTo>
                    <a:pt x="711997" y="749231"/>
                  </a:lnTo>
                  <a:cubicBezTo>
                    <a:pt x="711606" y="750273"/>
                    <a:pt x="710563" y="750990"/>
                    <a:pt x="709389" y="750990"/>
                  </a:cubicBezTo>
                  <a:lnTo>
                    <a:pt x="662507" y="750990"/>
                  </a:lnTo>
                  <a:cubicBezTo>
                    <a:pt x="660551" y="750990"/>
                    <a:pt x="659247" y="749036"/>
                    <a:pt x="659899" y="747212"/>
                  </a:cubicBezTo>
                  <a:lnTo>
                    <a:pt x="766248" y="474782"/>
                  </a:lnTo>
                  <a:cubicBezTo>
                    <a:pt x="766639" y="473740"/>
                    <a:pt x="767682" y="473024"/>
                    <a:pt x="768856" y="473024"/>
                  </a:cubicBezTo>
                  <a:close/>
                  <a:moveTo>
                    <a:pt x="839016" y="643398"/>
                  </a:moveTo>
                  <a:lnTo>
                    <a:pt x="795655" y="530206"/>
                  </a:lnTo>
                  <a:lnTo>
                    <a:pt x="752294" y="643398"/>
                  </a:lnTo>
                  <a:lnTo>
                    <a:pt x="838951" y="643398"/>
                  </a:lnTo>
                  <a:close/>
                  <a:moveTo>
                    <a:pt x="970990" y="475824"/>
                  </a:moveTo>
                  <a:cubicBezTo>
                    <a:pt x="970990" y="474326"/>
                    <a:pt x="972229" y="473024"/>
                    <a:pt x="973794" y="473024"/>
                  </a:cubicBezTo>
                  <a:lnTo>
                    <a:pt x="1081969" y="473024"/>
                  </a:lnTo>
                  <a:cubicBezTo>
                    <a:pt x="1143979" y="473024"/>
                    <a:pt x="1181732" y="506369"/>
                    <a:pt x="1181732" y="561598"/>
                  </a:cubicBezTo>
                  <a:cubicBezTo>
                    <a:pt x="1181732" y="616826"/>
                    <a:pt x="1143979" y="650562"/>
                    <a:pt x="1081969" y="650562"/>
                  </a:cubicBezTo>
                  <a:lnTo>
                    <a:pt x="1021133" y="650562"/>
                  </a:lnTo>
                  <a:lnTo>
                    <a:pt x="1021133" y="748254"/>
                  </a:lnTo>
                  <a:cubicBezTo>
                    <a:pt x="1021133" y="749752"/>
                    <a:pt x="1019894" y="751055"/>
                    <a:pt x="1018329" y="751055"/>
                  </a:cubicBezTo>
                  <a:lnTo>
                    <a:pt x="973794" y="751055"/>
                  </a:lnTo>
                  <a:cubicBezTo>
                    <a:pt x="972295" y="751055"/>
                    <a:pt x="970990" y="749817"/>
                    <a:pt x="970990" y="748254"/>
                  </a:cubicBezTo>
                  <a:lnTo>
                    <a:pt x="970990" y="475824"/>
                  </a:lnTo>
                  <a:close/>
                  <a:moveTo>
                    <a:pt x="1077926" y="603736"/>
                  </a:moveTo>
                  <a:cubicBezTo>
                    <a:pt x="1113724" y="603736"/>
                    <a:pt x="1130416" y="589017"/>
                    <a:pt x="1130416" y="561663"/>
                  </a:cubicBezTo>
                  <a:cubicBezTo>
                    <a:pt x="1130416" y="534309"/>
                    <a:pt x="1113724" y="519981"/>
                    <a:pt x="1077926" y="519981"/>
                  </a:cubicBezTo>
                  <a:lnTo>
                    <a:pt x="1021068" y="519981"/>
                  </a:lnTo>
                  <a:lnTo>
                    <a:pt x="1021068" y="603801"/>
                  </a:lnTo>
                  <a:lnTo>
                    <a:pt x="1077926" y="603801"/>
                  </a:lnTo>
                  <a:close/>
                  <a:moveTo>
                    <a:pt x="1232200" y="475824"/>
                  </a:moveTo>
                  <a:cubicBezTo>
                    <a:pt x="1232200" y="474326"/>
                    <a:pt x="1233439" y="473024"/>
                    <a:pt x="1235005" y="473024"/>
                  </a:cubicBezTo>
                  <a:lnTo>
                    <a:pt x="1343179" y="473024"/>
                  </a:lnTo>
                  <a:cubicBezTo>
                    <a:pt x="1405189" y="473024"/>
                    <a:pt x="1442942" y="506369"/>
                    <a:pt x="1442942" y="561598"/>
                  </a:cubicBezTo>
                  <a:cubicBezTo>
                    <a:pt x="1442942" y="616826"/>
                    <a:pt x="1405189" y="650562"/>
                    <a:pt x="1343179" y="650562"/>
                  </a:cubicBezTo>
                  <a:lnTo>
                    <a:pt x="1282343" y="650562"/>
                  </a:lnTo>
                  <a:lnTo>
                    <a:pt x="1282343" y="748254"/>
                  </a:lnTo>
                  <a:cubicBezTo>
                    <a:pt x="1282343" y="749752"/>
                    <a:pt x="1281104" y="751055"/>
                    <a:pt x="1279539" y="751055"/>
                  </a:cubicBezTo>
                  <a:lnTo>
                    <a:pt x="1235005" y="751055"/>
                  </a:lnTo>
                  <a:cubicBezTo>
                    <a:pt x="1233505" y="751055"/>
                    <a:pt x="1232200" y="749817"/>
                    <a:pt x="1232200" y="748254"/>
                  </a:cubicBezTo>
                  <a:lnTo>
                    <a:pt x="1232200" y="475824"/>
                  </a:lnTo>
                  <a:close/>
                  <a:moveTo>
                    <a:pt x="1339136" y="603736"/>
                  </a:moveTo>
                  <a:cubicBezTo>
                    <a:pt x="1374934" y="603736"/>
                    <a:pt x="1391626" y="589017"/>
                    <a:pt x="1391626" y="561663"/>
                  </a:cubicBezTo>
                  <a:cubicBezTo>
                    <a:pt x="1391626" y="534309"/>
                    <a:pt x="1374934" y="519981"/>
                    <a:pt x="1339136" y="519981"/>
                  </a:cubicBezTo>
                  <a:lnTo>
                    <a:pt x="1282278" y="519981"/>
                  </a:lnTo>
                  <a:lnTo>
                    <a:pt x="1282278" y="603801"/>
                  </a:lnTo>
                  <a:lnTo>
                    <a:pt x="1339136" y="603801"/>
                  </a:lnTo>
                  <a:close/>
                  <a:moveTo>
                    <a:pt x="1496149" y="473089"/>
                  </a:moveTo>
                  <a:lnTo>
                    <a:pt x="1540684" y="473089"/>
                  </a:lnTo>
                  <a:cubicBezTo>
                    <a:pt x="1542184" y="473089"/>
                    <a:pt x="1543488" y="474326"/>
                    <a:pt x="1543488" y="475889"/>
                  </a:cubicBezTo>
                  <a:lnTo>
                    <a:pt x="1543488" y="704228"/>
                  </a:lnTo>
                  <a:lnTo>
                    <a:pt x="1674289" y="704228"/>
                  </a:lnTo>
                  <a:cubicBezTo>
                    <a:pt x="1675788" y="704228"/>
                    <a:pt x="1677092" y="705465"/>
                    <a:pt x="1677092" y="707028"/>
                  </a:cubicBezTo>
                  <a:lnTo>
                    <a:pt x="1677092" y="748319"/>
                  </a:lnTo>
                  <a:cubicBezTo>
                    <a:pt x="1677092" y="749817"/>
                    <a:pt x="1675853" y="751120"/>
                    <a:pt x="1674289" y="751120"/>
                  </a:cubicBezTo>
                  <a:lnTo>
                    <a:pt x="1493345" y="751120"/>
                  </a:lnTo>
                  <a:lnTo>
                    <a:pt x="1493345" y="475889"/>
                  </a:lnTo>
                  <a:cubicBezTo>
                    <a:pt x="1493345" y="474392"/>
                    <a:pt x="1494584" y="473089"/>
                    <a:pt x="1496149" y="473089"/>
                  </a:cubicBezTo>
                  <a:close/>
                  <a:moveTo>
                    <a:pt x="1727169" y="473089"/>
                  </a:moveTo>
                  <a:lnTo>
                    <a:pt x="1771704" y="473089"/>
                  </a:lnTo>
                  <a:cubicBezTo>
                    <a:pt x="1773204" y="473089"/>
                    <a:pt x="1774508" y="474326"/>
                    <a:pt x="1774508" y="475889"/>
                  </a:cubicBezTo>
                  <a:lnTo>
                    <a:pt x="1774508" y="748319"/>
                  </a:lnTo>
                  <a:cubicBezTo>
                    <a:pt x="1774508" y="749817"/>
                    <a:pt x="1773269" y="751120"/>
                    <a:pt x="1771704" y="751120"/>
                  </a:cubicBezTo>
                  <a:lnTo>
                    <a:pt x="1727169" y="751120"/>
                  </a:lnTo>
                  <a:cubicBezTo>
                    <a:pt x="1725670" y="751120"/>
                    <a:pt x="1724365" y="749882"/>
                    <a:pt x="1724365" y="748319"/>
                  </a:cubicBezTo>
                  <a:lnTo>
                    <a:pt x="1724365" y="475889"/>
                  </a:lnTo>
                  <a:cubicBezTo>
                    <a:pt x="1724365" y="474392"/>
                    <a:pt x="1725605" y="473089"/>
                    <a:pt x="1727169" y="473089"/>
                  </a:cubicBezTo>
                  <a:close/>
                  <a:moveTo>
                    <a:pt x="1844082" y="473089"/>
                  </a:moveTo>
                  <a:lnTo>
                    <a:pt x="2033762" y="473089"/>
                  </a:lnTo>
                  <a:cubicBezTo>
                    <a:pt x="2035262" y="473089"/>
                    <a:pt x="2036565" y="474326"/>
                    <a:pt x="2036565" y="475889"/>
                  </a:cubicBezTo>
                  <a:lnTo>
                    <a:pt x="2036565" y="516790"/>
                  </a:lnTo>
                  <a:cubicBezTo>
                    <a:pt x="2036565" y="518288"/>
                    <a:pt x="2035327" y="519590"/>
                    <a:pt x="2033762" y="519590"/>
                  </a:cubicBezTo>
                  <a:lnTo>
                    <a:pt x="1891420" y="519590"/>
                  </a:lnTo>
                  <a:lnTo>
                    <a:pt x="1891420" y="583937"/>
                  </a:lnTo>
                  <a:lnTo>
                    <a:pt x="2015114" y="583937"/>
                  </a:lnTo>
                  <a:cubicBezTo>
                    <a:pt x="2016613" y="583937"/>
                    <a:pt x="2017917" y="585174"/>
                    <a:pt x="2017917" y="586737"/>
                  </a:cubicBezTo>
                  <a:lnTo>
                    <a:pt x="2017917" y="627247"/>
                  </a:lnTo>
                  <a:cubicBezTo>
                    <a:pt x="2017917" y="628745"/>
                    <a:pt x="2016678" y="630047"/>
                    <a:pt x="2015114" y="630047"/>
                  </a:cubicBezTo>
                  <a:lnTo>
                    <a:pt x="1891420" y="630047"/>
                  </a:lnTo>
                  <a:lnTo>
                    <a:pt x="1891420" y="704684"/>
                  </a:lnTo>
                  <a:lnTo>
                    <a:pt x="2033762" y="704684"/>
                  </a:lnTo>
                  <a:cubicBezTo>
                    <a:pt x="2035262" y="704684"/>
                    <a:pt x="2036565" y="705921"/>
                    <a:pt x="2036565" y="707484"/>
                  </a:cubicBezTo>
                  <a:lnTo>
                    <a:pt x="2036565" y="748384"/>
                  </a:lnTo>
                  <a:cubicBezTo>
                    <a:pt x="2036565" y="749882"/>
                    <a:pt x="2035327" y="751185"/>
                    <a:pt x="2033762" y="751185"/>
                  </a:cubicBezTo>
                  <a:lnTo>
                    <a:pt x="1844082" y="751185"/>
                  </a:lnTo>
                  <a:cubicBezTo>
                    <a:pt x="1842581" y="751185"/>
                    <a:pt x="1841278" y="749948"/>
                    <a:pt x="1841278" y="748384"/>
                  </a:cubicBezTo>
                  <a:lnTo>
                    <a:pt x="1841278" y="475955"/>
                  </a:lnTo>
                  <a:cubicBezTo>
                    <a:pt x="1841278" y="474457"/>
                    <a:pt x="1842516" y="473154"/>
                    <a:pt x="1844082" y="473154"/>
                  </a:cubicBezTo>
                  <a:close/>
                  <a:moveTo>
                    <a:pt x="2093359" y="475889"/>
                  </a:moveTo>
                  <a:cubicBezTo>
                    <a:pt x="2093359" y="474392"/>
                    <a:pt x="2094598" y="473089"/>
                    <a:pt x="2096163" y="473089"/>
                  </a:cubicBezTo>
                  <a:lnTo>
                    <a:pt x="2183276" y="473089"/>
                  </a:lnTo>
                  <a:cubicBezTo>
                    <a:pt x="2266804" y="473089"/>
                    <a:pt x="2326401" y="525908"/>
                    <a:pt x="2326401" y="612072"/>
                  </a:cubicBezTo>
                  <a:cubicBezTo>
                    <a:pt x="2326401" y="698236"/>
                    <a:pt x="2266738" y="751055"/>
                    <a:pt x="2183276" y="751055"/>
                  </a:cubicBezTo>
                  <a:lnTo>
                    <a:pt x="2096163" y="751055"/>
                  </a:lnTo>
                  <a:cubicBezTo>
                    <a:pt x="2094663" y="751055"/>
                    <a:pt x="2093359" y="749817"/>
                    <a:pt x="2093359" y="748254"/>
                  </a:cubicBezTo>
                  <a:lnTo>
                    <a:pt x="2093359" y="475824"/>
                  </a:lnTo>
                  <a:close/>
                  <a:moveTo>
                    <a:pt x="2180798" y="704228"/>
                  </a:moveTo>
                  <a:cubicBezTo>
                    <a:pt x="2238440" y="704228"/>
                    <a:pt x="2274628" y="672055"/>
                    <a:pt x="2274628" y="612072"/>
                  </a:cubicBezTo>
                  <a:cubicBezTo>
                    <a:pt x="2274628" y="552089"/>
                    <a:pt x="2238440" y="519916"/>
                    <a:pt x="2180798" y="519916"/>
                  </a:cubicBezTo>
                  <a:lnTo>
                    <a:pt x="2143436" y="519916"/>
                  </a:lnTo>
                  <a:lnTo>
                    <a:pt x="2143436" y="704163"/>
                  </a:lnTo>
                  <a:lnTo>
                    <a:pt x="2180798" y="704163"/>
                  </a:lnTo>
                  <a:close/>
                  <a:moveTo>
                    <a:pt x="549" y="1184937"/>
                  </a:moveTo>
                  <a:lnTo>
                    <a:pt x="26370" y="1150028"/>
                  </a:lnTo>
                  <a:cubicBezTo>
                    <a:pt x="27283" y="1148791"/>
                    <a:pt x="28978" y="1148595"/>
                    <a:pt x="30217" y="1149442"/>
                  </a:cubicBezTo>
                  <a:cubicBezTo>
                    <a:pt x="57668" y="1169371"/>
                    <a:pt x="84728" y="1178359"/>
                    <a:pt x="110288" y="1178359"/>
                  </a:cubicBezTo>
                  <a:cubicBezTo>
                    <a:pt x="144065" y="1178359"/>
                    <a:pt x="163170" y="1162468"/>
                    <a:pt x="163170" y="1140650"/>
                  </a:cubicBezTo>
                  <a:cubicBezTo>
                    <a:pt x="163170" y="1123586"/>
                    <a:pt x="151628" y="1111668"/>
                    <a:pt x="121438" y="1104504"/>
                  </a:cubicBezTo>
                  <a:lnTo>
                    <a:pt x="72535" y="1092976"/>
                  </a:lnTo>
                  <a:cubicBezTo>
                    <a:pt x="28391" y="1082230"/>
                    <a:pt x="4135" y="1056830"/>
                    <a:pt x="4135" y="1019903"/>
                  </a:cubicBezTo>
                  <a:cubicBezTo>
                    <a:pt x="4135" y="971447"/>
                    <a:pt x="44301" y="936539"/>
                    <a:pt x="106311" y="936539"/>
                  </a:cubicBezTo>
                  <a:cubicBezTo>
                    <a:pt x="143869" y="936539"/>
                    <a:pt x="179992" y="949369"/>
                    <a:pt x="206074" y="973532"/>
                  </a:cubicBezTo>
                  <a:cubicBezTo>
                    <a:pt x="207183" y="974574"/>
                    <a:pt x="207248" y="976397"/>
                    <a:pt x="206205" y="977504"/>
                  </a:cubicBezTo>
                  <a:lnTo>
                    <a:pt x="177319" y="1008440"/>
                  </a:lnTo>
                  <a:cubicBezTo>
                    <a:pt x="176276" y="1009547"/>
                    <a:pt x="174580" y="1009547"/>
                    <a:pt x="173472" y="1008570"/>
                  </a:cubicBezTo>
                  <a:cubicBezTo>
                    <a:pt x="152541" y="990009"/>
                    <a:pt x="129394" y="981803"/>
                    <a:pt x="105528" y="981803"/>
                  </a:cubicBezTo>
                  <a:cubicBezTo>
                    <a:pt x="72535" y="981803"/>
                    <a:pt x="54604" y="996912"/>
                    <a:pt x="54604" y="1016777"/>
                  </a:cubicBezTo>
                  <a:cubicBezTo>
                    <a:pt x="54604" y="1032668"/>
                    <a:pt x="65363" y="1043414"/>
                    <a:pt x="97117" y="1050903"/>
                  </a:cubicBezTo>
                  <a:lnTo>
                    <a:pt x="146021" y="1062431"/>
                  </a:lnTo>
                  <a:cubicBezTo>
                    <a:pt x="191338" y="1073568"/>
                    <a:pt x="214029" y="1098186"/>
                    <a:pt x="214029" y="1137068"/>
                  </a:cubicBezTo>
                  <a:cubicBezTo>
                    <a:pt x="214029" y="1189105"/>
                    <a:pt x="174646" y="1224014"/>
                    <a:pt x="108658" y="1224014"/>
                  </a:cubicBezTo>
                  <a:cubicBezTo>
                    <a:pt x="68688" y="1224014"/>
                    <a:pt x="30217" y="1211509"/>
                    <a:pt x="1070" y="1188779"/>
                  </a:cubicBezTo>
                  <a:cubicBezTo>
                    <a:pt x="-103" y="1187867"/>
                    <a:pt x="-364" y="1186109"/>
                    <a:pt x="549" y="1184872"/>
                  </a:cubicBezTo>
                  <a:close/>
                  <a:moveTo>
                    <a:pt x="249435" y="1080667"/>
                  </a:moveTo>
                  <a:cubicBezTo>
                    <a:pt x="249435" y="996457"/>
                    <a:pt x="312684" y="936539"/>
                    <a:pt x="393342" y="936539"/>
                  </a:cubicBezTo>
                  <a:cubicBezTo>
                    <a:pt x="443680" y="936539"/>
                    <a:pt x="489845" y="960245"/>
                    <a:pt x="515992" y="1003621"/>
                  </a:cubicBezTo>
                  <a:cubicBezTo>
                    <a:pt x="516775" y="1004923"/>
                    <a:pt x="516318" y="1006682"/>
                    <a:pt x="515014" y="1007463"/>
                  </a:cubicBezTo>
                  <a:lnTo>
                    <a:pt x="476478" y="1030388"/>
                  </a:lnTo>
                  <a:cubicBezTo>
                    <a:pt x="475174" y="1031170"/>
                    <a:pt x="473479" y="1030714"/>
                    <a:pt x="472696" y="1029346"/>
                  </a:cubicBezTo>
                  <a:cubicBezTo>
                    <a:pt x="455743" y="999583"/>
                    <a:pt x="426662" y="983757"/>
                    <a:pt x="393342" y="983757"/>
                  </a:cubicBezTo>
                  <a:cubicBezTo>
                    <a:pt x="341244" y="983757"/>
                    <a:pt x="301469" y="1021856"/>
                    <a:pt x="301469" y="1080276"/>
                  </a:cubicBezTo>
                  <a:cubicBezTo>
                    <a:pt x="301469" y="1138696"/>
                    <a:pt x="341244" y="1176796"/>
                    <a:pt x="393342" y="1176796"/>
                  </a:cubicBezTo>
                  <a:cubicBezTo>
                    <a:pt x="427379" y="1176796"/>
                    <a:pt x="456851" y="1159928"/>
                    <a:pt x="473087" y="1131206"/>
                  </a:cubicBezTo>
                  <a:cubicBezTo>
                    <a:pt x="473870" y="1129838"/>
                    <a:pt x="475500" y="1129383"/>
                    <a:pt x="476869" y="1130164"/>
                  </a:cubicBezTo>
                  <a:lnTo>
                    <a:pt x="515340" y="1152764"/>
                  </a:lnTo>
                  <a:cubicBezTo>
                    <a:pt x="516709" y="1153545"/>
                    <a:pt x="517166" y="1155303"/>
                    <a:pt x="516318" y="1156606"/>
                  </a:cubicBezTo>
                  <a:cubicBezTo>
                    <a:pt x="490627" y="1199200"/>
                    <a:pt x="445180" y="1224078"/>
                    <a:pt x="392886" y="1224078"/>
                  </a:cubicBezTo>
                  <a:cubicBezTo>
                    <a:pt x="310989" y="1224078"/>
                    <a:pt x="249370" y="1164487"/>
                    <a:pt x="249370" y="1080732"/>
                  </a:cubicBezTo>
                  <a:close/>
                  <a:moveTo>
                    <a:pt x="566721" y="941293"/>
                  </a:moveTo>
                  <a:lnTo>
                    <a:pt x="611256" y="941293"/>
                  </a:lnTo>
                  <a:cubicBezTo>
                    <a:pt x="612756" y="941293"/>
                    <a:pt x="614060" y="942531"/>
                    <a:pt x="614060" y="944094"/>
                  </a:cubicBezTo>
                  <a:lnTo>
                    <a:pt x="614060" y="1216524"/>
                  </a:lnTo>
                  <a:cubicBezTo>
                    <a:pt x="614060" y="1218022"/>
                    <a:pt x="612821" y="1219324"/>
                    <a:pt x="611256" y="1219324"/>
                  </a:cubicBezTo>
                  <a:lnTo>
                    <a:pt x="566721" y="1219324"/>
                  </a:lnTo>
                  <a:cubicBezTo>
                    <a:pt x="565222" y="1219324"/>
                    <a:pt x="563917" y="1218087"/>
                    <a:pt x="563917" y="1216524"/>
                  </a:cubicBezTo>
                  <a:lnTo>
                    <a:pt x="563917" y="944094"/>
                  </a:lnTo>
                  <a:cubicBezTo>
                    <a:pt x="563917" y="942596"/>
                    <a:pt x="565156" y="941293"/>
                    <a:pt x="566721" y="941293"/>
                  </a:cubicBezTo>
                  <a:close/>
                  <a:moveTo>
                    <a:pt x="683634" y="941293"/>
                  </a:moveTo>
                  <a:lnTo>
                    <a:pt x="873314" y="941293"/>
                  </a:lnTo>
                  <a:cubicBezTo>
                    <a:pt x="874813" y="941293"/>
                    <a:pt x="876118" y="942531"/>
                    <a:pt x="876118" y="944094"/>
                  </a:cubicBezTo>
                  <a:lnTo>
                    <a:pt x="876118" y="984994"/>
                  </a:lnTo>
                  <a:cubicBezTo>
                    <a:pt x="876118" y="986492"/>
                    <a:pt x="874879" y="987795"/>
                    <a:pt x="873314" y="987795"/>
                  </a:cubicBezTo>
                  <a:lnTo>
                    <a:pt x="730972" y="987795"/>
                  </a:lnTo>
                  <a:lnTo>
                    <a:pt x="730972" y="1052141"/>
                  </a:lnTo>
                  <a:lnTo>
                    <a:pt x="854665" y="1052141"/>
                  </a:lnTo>
                  <a:cubicBezTo>
                    <a:pt x="856165" y="1052141"/>
                    <a:pt x="857469" y="1053378"/>
                    <a:pt x="857469" y="1054941"/>
                  </a:cubicBezTo>
                  <a:lnTo>
                    <a:pt x="857469" y="1095451"/>
                  </a:lnTo>
                  <a:cubicBezTo>
                    <a:pt x="857469" y="1096949"/>
                    <a:pt x="856230" y="1098252"/>
                    <a:pt x="854665" y="1098252"/>
                  </a:cubicBezTo>
                  <a:lnTo>
                    <a:pt x="730972" y="1098252"/>
                  </a:lnTo>
                  <a:lnTo>
                    <a:pt x="730972" y="1172888"/>
                  </a:lnTo>
                  <a:lnTo>
                    <a:pt x="873314" y="1172888"/>
                  </a:lnTo>
                  <a:cubicBezTo>
                    <a:pt x="874813" y="1172888"/>
                    <a:pt x="876118" y="1174126"/>
                    <a:pt x="876118" y="1175689"/>
                  </a:cubicBezTo>
                  <a:lnTo>
                    <a:pt x="876118" y="1216589"/>
                  </a:lnTo>
                  <a:cubicBezTo>
                    <a:pt x="876118" y="1218087"/>
                    <a:pt x="874879" y="1219389"/>
                    <a:pt x="873314" y="1219389"/>
                  </a:cubicBezTo>
                  <a:lnTo>
                    <a:pt x="683634" y="1219389"/>
                  </a:lnTo>
                  <a:cubicBezTo>
                    <a:pt x="682134" y="1219389"/>
                    <a:pt x="680829" y="1218152"/>
                    <a:pt x="680829" y="1216589"/>
                  </a:cubicBezTo>
                  <a:lnTo>
                    <a:pt x="680829" y="944159"/>
                  </a:lnTo>
                  <a:cubicBezTo>
                    <a:pt x="680829" y="942661"/>
                    <a:pt x="682068" y="941358"/>
                    <a:pt x="683634" y="941358"/>
                  </a:cubicBezTo>
                  <a:close/>
                  <a:moveTo>
                    <a:pt x="935715" y="941293"/>
                  </a:moveTo>
                  <a:lnTo>
                    <a:pt x="982792" y="941293"/>
                  </a:lnTo>
                  <a:cubicBezTo>
                    <a:pt x="983705" y="941293"/>
                    <a:pt x="984553" y="941749"/>
                    <a:pt x="985075" y="942466"/>
                  </a:cubicBezTo>
                  <a:lnTo>
                    <a:pt x="1122982" y="1137068"/>
                  </a:lnTo>
                  <a:lnTo>
                    <a:pt x="1122982" y="944029"/>
                  </a:lnTo>
                  <a:cubicBezTo>
                    <a:pt x="1122982" y="942531"/>
                    <a:pt x="1124221" y="941228"/>
                    <a:pt x="1125787" y="941228"/>
                  </a:cubicBezTo>
                  <a:lnTo>
                    <a:pt x="1170321" y="941228"/>
                  </a:lnTo>
                  <a:cubicBezTo>
                    <a:pt x="1171821" y="941228"/>
                    <a:pt x="1173125" y="942466"/>
                    <a:pt x="1173125" y="944029"/>
                  </a:cubicBezTo>
                  <a:lnTo>
                    <a:pt x="1173125" y="1216459"/>
                  </a:lnTo>
                  <a:cubicBezTo>
                    <a:pt x="1173125" y="1217956"/>
                    <a:pt x="1171886" y="1219259"/>
                    <a:pt x="1170321" y="1219259"/>
                  </a:cubicBezTo>
                  <a:lnTo>
                    <a:pt x="1123244" y="1219259"/>
                  </a:lnTo>
                  <a:cubicBezTo>
                    <a:pt x="1122331" y="1219259"/>
                    <a:pt x="1121483" y="1218803"/>
                    <a:pt x="1120961" y="1218087"/>
                  </a:cubicBezTo>
                  <a:lnTo>
                    <a:pt x="983053" y="1023094"/>
                  </a:lnTo>
                  <a:lnTo>
                    <a:pt x="983053" y="1216524"/>
                  </a:lnTo>
                  <a:cubicBezTo>
                    <a:pt x="983053" y="1218022"/>
                    <a:pt x="981815" y="1219324"/>
                    <a:pt x="980250" y="1219324"/>
                  </a:cubicBezTo>
                  <a:lnTo>
                    <a:pt x="935715" y="1219324"/>
                  </a:lnTo>
                  <a:cubicBezTo>
                    <a:pt x="934215" y="1219324"/>
                    <a:pt x="932911" y="1218087"/>
                    <a:pt x="932911" y="1216524"/>
                  </a:cubicBezTo>
                  <a:lnTo>
                    <a:pt x="932911" y="944094"/>
                  </a:lnTo>
                  <a:cubicBezTo>
                    <a:pt x="932911" y="942596"/>
                    <a:pt x="934150" y="941293"/>
                    <a:pt x="935715" y="941293"/>
                  </a:cubicBezTo>
                  <a:close/>
                  <a:moveTo>
                    <a:pt x="1224767" y="1080667"/>
                  </a:moveTo>
                  <a:cubicBezTo>
                    <a:pt x="1224767" y="996457"/>
                    <a:pt x="1288016" y="936539"/>
                    <a:pt x="1368674" y="936539"/>
                  </a:cubicBezTo>
                  <a:cubicBezTo>
                    <a:pt x="1419012" y="936539"/>
                    <a:pt x="1465177" y="960245"/>
                    <a:pt x="1491324" y="1003621"/>
                  </a:cubicBezTo>
                  <a:cubicBezTo>
                    <a:pt x="1492106" y="1004923"/>
                    <a:pt x="1491650" y="1006682"/>
                    <a:pt x="1490346" y="1007463"/>
                  </a:cubicBezTo>
                  <a:lnTo>
                    <a:pt x="1451810" y="1030388"/>
                  </a:lnTo>
                  <a:cubicBezTo>
                    <a:pt x="1450506" y="1031170"/>
                    <a:pt x="1448810" y="1030714"/>
                    <a:pt x="1448028" y="1029346"/>
                  </a:cubicBezTo>
                  <a:cubicBezTo>
                    <a:pt x="1431075" y="999583"/>
                    <a:pt x="1401994" y="983757"/>
                    <a:pt x="1368674" y="983757"/>
                  </a:cubicBezTo>
                  <a:cubicBezTo>
                    <a:pt x="1316576" y="983757"/>
                    <a:pt x="1276866" y="1021856"/>
                    <a:pt x="1276866" y="1080276"/>
                  </a:cubicBezTo>
                  <a:cubicBezTo>
                    <a:pt x="1276866" y="1138696"/>
                    <a:pt x="1316641" y="1176796"/>
                    <a:pt x="1368674" y="1176796"/>
                  </a:cubicBezTo>
                  <a:cubicBezTo>
                    <a:pt x="1402711" y="1176796"/>
                    <a:pt x="1432183" y="1159928"/>
                    <a:pt x="1448419" y="1131206"/>
                  </a:cubicBezTo>
                  <a:cubicBezTo>
                    <a:pt x="1449202" y="1129838"/>
                    <a:pt x="1450832" y="1129383"/>
                    <a:pt x="1452201" y="1130164"/>
                  </a:cubicBezTo>
                  <a:lnTo>
                    <a:pt x="1490672" y="1152764"/>
                  </a:lnTo>
                  <a:cubicBezTo>
                    <a:pt x="1492041" y="1153545"/>
                    <a:pt x="1492498" y="1155303"/>
                    <a:pt x="1491650" y="1156606"/>
                  </a:cubicBezTo>
                  <a:cubicBezTo>
                    <a:pt x="1465959" y="1199200"/>
                    <a:pt x="1420512" y="1224078"/>
                    <a:pt x="1368217" y="1224078"/>
                  </a:cubicBezTo>
                  <a:cubicBezTo>
                    <a:pt x="1286321" y="1224078"/>
                    <a:pt x="1224702" y="1164487"/>
                    <a:pt x="1224702" y="1080732"/>
                  </a:cubicBezTo>
                  <a:close/>
                  <a:moveTo>
                    <a:pt x="1542053" y="941293"/>
                  </a:moveTo>
                  <a:lnTo>
                    <a:pt x="1731733" y="941293"/>
                  </a:lnTo>
                  <a:cubicBezTo>
                    <a:pt x="1733234" y="941293"/>
                    <a:pt x="1734538" y="942531"/>
                    <a:pt x="1734538" y="944094"/>
                  </a:cubicBezTo>
                  <a:lnTo>
                    <a:pt x="1734538" y="984994"/>
                  </a:lnTo>
                  <a:cubicBezTo>
                    <a:pt x="1734538" y="986492"/>
                    <a:pt x="1733298" y="987795"/>
                    <a:pt x="1731733" y="987795"/>
                  </a:cubicBezTo>
                  <a:lnTo>
                    <a:pt x="1589392" y="987795"/>
                  </a:lnTo>
                  <a:lnTo>
                    <a:pt x="1589392" y="1052141"/>
                  </a:lnTo>
                  <a:lnTo>
                    <a:pt x="1713085" y="1052141"/>
                  </a:lnTo>
                  <a:cubicBezTo>
                    <a:pt x="1714585" y="1052141"/>
                    <a:pt x="1715889" y="1053378"/>
                    <a:pt x="1715889" y="1054941"/>
                  </a:cubicBezTo>
                  <a:lnTo>
                    <a:pt x="1715889" y="1095451"/>
                  </a:lnTo>
                  <a:cubicBezTo>
                    <a:pt x="1715889" y="1096949"/>
                    <a:pt x="1714650" y="1098252"/>
                    <a:pt x="1713085" y="1098252"/>
                  </a:cubicBezTo>
                  <a:lnTo>
                    <a:pt x="1589392" y="1098252"/>
                  </a:lnTo>
                  <a:lnTo>
                    <a:pt x="1589392" y="1172888"/>
                  </a:lnTo>
                  <a:lnTo>
                    <a:pt x="1731733" y="1172888"/>
                  </a:lnTo>
                  <a:cubicBezTo>
                    <a:pt x="1733234" y="1172888"/>
                    <a:pt x="1734538" y="1174126"/>
                    <a:pt x="1734538" y="1175689"/>
                  </a:cubicBezTo>
                  <a:lnTo>
                    <a:pt x="1734538" y="1216589"/>
                  </a:lnTo>
                  <a:cubicBezTo>
                    <a:pt x="1734538" y="1218087"/>
                    <a:pt x="1733298" y="1219389"/>
                    <a:pt x="1731733" y="1219389"/>
                  </a:cubicBezTo>
                  <a:lnTo>
                    <a:pt x="1542053" y="1219389"/>
                  </a:lnTo>
                  <a:cubicBezTo>
                    <a:pt x="1540554" y="1219389"/>
                    <a:pt x="1539250" y="1218152"/>
                    <a:pt x="1539250" y="1216589"/>
                  </a:cubicBezTo>
                  <a:lnTo>
                    <a:pt x="1539250" y="944159"/>
                  </a:lnTo>
                  <a:cubicBezTo>
                    <a:pt x="1539250" y="942661"/>
                    <a:pt x="1540488" y="941358"/>
                    <a:pt x="1542053" y="941358"/>
                  </a:cubicBezTo>
                  <a:close/>
                  <a:moveTo>
                    <a:pt x="1773856" y="1184937"/>
                  </a:moveTo>
                  <a:lnTo>
                    <a:pt x="1799677" y="1150028"/>
                  </a:lnTo>
                  <a:cubicBezTo>
                    <a:pt x="1800590" y="1148791"/>
                    <a:pt x="1802285" y="1148595"/>
                    <a:pt x="1803524" y="1149442"/>
                  </a:cubicBezTo>
                  <a:cubicBezTo>
                    <a:pt x="1830976" y="1169371"/>
                    <a:pt x="1858035" y="1178359"/>
                    <a:pt x="1883595" y="1178359"/>
                  </a:cubicBezTo>
                  <a:cubicBezTo>
                    <a:pt x="1917372" y="1178359"/>
                    <a:pt x="1936476" y="1162468"/>
                    <a:pt x="1936476" y="1140650"/>
                  </a:cubicBezTo>
                  <a:cubicBezTo>
                    <a:pt x="1936476" y="1123586"/>
                    <a:pt x="1924935" y="1111668"/>
                    <a:pt x="1894745" y="1104504"/>
                  </a:cubicBezTo>
                  <a:lnTo>
                    <a:pt x="1845842" y="1092976"/>
                  </a:lnTo>
                  <a:cubicBezTo>
                    <a:pt x="1801699" y="1082230"/>
                    <a:pt x="1777442" y="1056830"/>
                    <a:pt x="1777442" y="1019903"/>
                  </a:cubicBezTo>
                  <a:cubicBezTo>
                    <a:pt x="1777442" y="971447"/>
                    <a:pt x="1817608" y="936539"/>
                    <a:pt x="1879618" y="936539"/>
                  </a:cubicBezTo>
                  <a:cubicBezTo>
                    <a:pt x="1917176" y="936539"/>
                    <a:pt x="1953300" y="949369"/>
                    <a:pt x="1979382" y="973532"/>
                  </a:cubicBezTo>
                  <a:cubicBezTo>
                    <a:pt x="1980490" y="974574"/>
                    <a:pt x="1980555" y="976397"/>
                    <a:pt x="1979511" y="977504"/>
                  </a:cubicBezTo>
                  <a:lnTo>
                    <a:pt x="1950626" y="1008440"/>
                  </a:lnTo>
                  <a:cubicBezTo>
                    <a:pt x="1949583" y="1009547"/>
                    <a:pt x="1947887" y="1009547"/>
                    <a:pt x="1946779" y="1008570"/>
                  </a:cubicBezTo>
                  <a:cubicBezTo>
                    <a:pt x="1925848" y="990009"/>
                    <a:pt x="1902701" y="981803"/>
                    <a:pt x="1878836" y="981803"/>
                  </a:cubicBezTo>
                  <a:cubicBezTo>
                    <a:pt x="1845842" y="981803"/>
                    <a:pt x="1827910" y="996912"/>
                    <a:pt x="1827910" y="1016777"/>
                  </a:cubicBezTo>
                  <a:cubicBezTo>
                    <a:pt x="1827910" y="1032668"/>
                    <a:pt x="1838669" y="1043414"/>
                    <a:pt x="1870424" y="1050903"/>
                  </a:cubicBezTo>
                  <a:lnTo>
                    <a:pt x="1919328" y="1062431"/>
                  </a:lnTo>
                  <a:cubicBezTo>
                    <a:pt x="1964645" y="1073568"/>
                    <a:pt x="1987336" y="1098186"/>
                    <a:pt x="1987336" y="1137068"/>
                  </a:cubicBezTo>
                  <a:cubicBezTo>
                    <a:pt x="1987336" y="1189105"/>
                    <a:pt x="1947952" y="1224014"/>
                    <a:pt x="1881965" y="1224014"/>
                  </a:cubicBezTo>
                  <a:cubicBezTo>
                    <a:pt x="1841995" y="1224014"/>
                    <a:pt x="1803524" y="1211509"/>
                    <a:pt x="1774378" y="1188779"/>
                  </a:cubicBezTo>
                  <a:cubicBezTo>
                    <a:pt x="1773204" y="1187867"/>
                    <a:pt x="1772943" y="1186109"/>
                    <a:pt x="1773856" y="1184872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701AD00-4BFC-2E10-72A1-902DD99B64C2}"/>
                </a:ext>
              </a:extLst>
            </p:cNvPr>
            <p:cNvSpPr/>
            <p:nvPr/>
          </p:nvSpPr>
          <p:spPr>
            <a:xfrm>
              <a:off x="5409541" y="2685493"/>
              <a:ext cx="36971" cy="1223948"/>
            </a:xfrm>
            <a:custGeom>
              <a:avLst/>
              <a:gdLst>
                <a:gd name="connsiteX0" fmla="*/ 34167 w 36971"/>
                <a:gd name="connsiteY0" fmla="*/ 0 h 1223948"/>
                <a:gd name="connsiteX1" fmla="*/ 36971 w 36971"/>
                <a:gd name="connsiteY1" fmla="*/ 2801 h 1223948"/>
                <a:gd name="connsiteX2" fmla="*/ 36971 w 36971"/>
                <a:gd name="connsiteY2" fmla="*/ 1221148 h 1223948"/>
                <a:gd name="connsiteX3" fmla="*/ 34167 w 36971"/>
                <a:gd name="connsiteY3" fmla="*/ 1223948 h 1223948"/>
                <a:gd name="connsiteX4" fmla="*/ 2804 w 36971"/>
                <a:gd name="connsiteY4" fmla="*/ 1223948 h 1223948"/>
                <a:gd name="connsiteX5" fmla="*/ 0 w 36971"/>
                <a:gd name="connsiteY5" fmla="*/ 1221148 h 1223948"/>
                <a:gd name="connsiteX6" fmla="*/ 0 w 36971"/>
                <a:gd name="connsiteY6" fmla="*/ 2801 h 1223948"/>
                <a:gd name="connsiteX7" fmla="*/ 2804 w 36971"/>
                <a:gd name="connsiteY7" fmla="*/ 0 h 12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71" h="1223948">
                  <a:moveTo>
                    <a:pt x="34167" y="0"/>
                  </a:moveTo>
                  <a:cubicBezTo>
                    <a:pt x="35716" y="0"/>
                    <a:pt x="36971" y="1254"/>
                    <a:pt x="36971" y="2801"/>
                  </a:cubicBezTo>
                  <a:lnTo>
                    <a:pt x="36971" y="1221148"/>
                  </a:lnTo>
                  <a:cubicBezTo>
                    <a:pt x="36971" y="1222695"/>
                    <a:pt x="35716" y="1223948"/>
                    <a:pt x="34167" y="1223948"/>
                  </a:cubicBezTo>
                  <a:lnTo>
                    <a:pt x="2804" y="1223948"/>
                  </a:lnTo>
                  <a:cubicBezTo>
                    <a:pt x="1255" y="1223948"/>
                    <a:pt x="0" y="1222695"/>
                    <a:pt x="0" y="1221148"/>
                  </a:cubicBezTo>
                  <a:lnTo>
                    <a:pt x="0" y="2801"/>
                  </a:lnTo>
                  <a:cubicBezTo>
                    <a:pt x="0" y="1254"/>
                    <a:pt x="1255" y="0"/>
                    <a:pt x="2804" y="0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259298657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179735B-DFCA-D124-198E-05FA8E2CF2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3552A53-57A9-4123-A19D-AF6EF1D84AC7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C7D1E8C1-13EB-D4BB-EFD2-7B7A3C2A77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D4C4E4-7DE4-06A2-244F-5CC6B54E28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grpSp>
        <p:nvGrpSpPr>
          <p:cNvPr id="6" name="Graphic 10">
            <a:extLst>
              <a:ext uri="{FF2B5EF4-FFF2-40B4-BE49-F238E27FC236}">
                <a16:creationId xmlns:a16="http://schemas.microsoft.com/office/drawing/2014/main" id="{57E57CC2-DCC5-8672-8C95-AFB9D8C26A07}"/>
              </a:ext>
            </a:extLst>
          </p:cNvPr>
          <p:cNvGrpSpPr/>
          <p:nvPr userDrawn="1"/>
        </p:nvGrpSpPr>
        <p:grpSpPr>
          <a:xfrm>
            <a:off x="515936" y="512763"/>
            <a:ext cx="2144749" cy="508682"/>
            <a:chOff x="419100" y="2082800"/>
            <a:chExt cx="7770288" cy="1842923"/>
          </a:xfrm>
          <a:solidFill>
            <a:schemeClr val="bg1"/>
          </a:solidFill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2C5EADB-B585-94E9-A617-73C56D711796}"/>
                </a:ext>
              </a:extLst>
            </p:cNvPr>
            <p:cNvSpPr/>
            <p:nvPr/>
          </p:nvSpPr>
          <p:spPr>
            <a:xfrm>
              <a:off x="419100" y="2082800"/>
              <a:ext cx="4622752" cy="1842923"/>
            </a:xfrm>
            <a:custGeom>
              <a:avLst/>
              <a:gdLst>
                <a:gd name="connsiteX0" fmla="*/ 1288706 w 4622752"/>
                <a:gd name="connsiteY0" fmla="*/ 614937 h 1842923"/>
                <a:gd name="connsiteX1" fmla="*/ 1288706 w 4622752"/>
                <a:gd name="connsiteY1" fmla="*/ 1814398 h 1842923"/>
                <a:gd name="connsiteX2" fmla="*/ 1276447 w 4622752"/>
                <a:gd name="connsiteY2" fmla="*/ 1826642 h 1842923"/>
                <a:gd name="connsiteX3" fmla="*/ 1055860 w 4622752"/>
                <a:gd name="connsiteY3" fmla="*/ 1826642 h 1842923"/>
                <a:gd name="connsiteX4" fmla="*/ 1043601 w 4622752"/>
                <a:gd name="connsiteY4" fmla="*/ 1814398 h 1842923"/>
                <a:gd name="connsiteX5" fmla="*/ 1043601 w 4622752"/>
                <a:gd name="connsiteY5" fmla="*/ 985841 h 1842923"/>
                <a:gd name="connsiteX6" fmla="*/ 712687 w 4622752"/>
                <a:gd name="connsiteY6" fmla="*/ 1622661 h 1842923"/>
                <a:gd name="connsiteX7" fmla="*/ 574193 w 4622752"/>
                <a:gd name="connsiteY7" fmla="*/ 1622661 h 1842923"/>
                <a:gd name="connsiteX8" fmla="*/ 245039 w 4622752"/>
                <a:gd name="connsiteY8" fmla="*/ 985841 h 1842923"/>
                <a:gd name="connsiteX9" fmla="*/ 245039 w 4622752"/>
                <a:gd name="connsiteY9" fmla="*/ 1814398 h 1842923"/>
                <a:gd name="connsiteX10" fmla="*/ 232781 w 4622752"/>
                <a:gd name="connsiteY10" fmla="*/ 1826642 h 1842923"/>
                <a:gd name="connsiteX11" fmla="*/ 12258 w 4622752"/>
                <a:gd name="connsiteY11" fmla="*/ 1826642 h 1842923"/>
                <a:gd name="connsiteX12" fmla="*/ 0 w 4622752"/>
                <a:gd name="connsiteY12" fmla="*/ 1814398 h 1842923"/>
                <a:gd name="connsiteX13" fmla="*/ 0 w 4622752"/>
                <a:gd name="connsiteY13" fmla="*/ 614937 h 1842923"/>
                <a:gd name="connsiteX14" fmla="*/ 12258 w 4622752"/>
                <a:gd name="connsiteY14" fmla="*/ 602693 h 1842923"/>
                <a:gd name="connsiteX15" fmla="*/ 294269 w 4622752"/>
                <a:gd name="connsiteY15" fmla="*/ 602693 h 1842923"/>
                <a:gd name="connsiteX16" fmla="*/ 310635 w 4622752"/>
                <a:gd name="connsiteY16" fmla="*/ 612658 h 1842923"/>
                <a:gd name="connsiteX17" fmla="*/ 645266 w 4622752"/>
                <a:gd name="connsiteY17" fmla="*/ 1262309 h 1842923"/>
                <a:gd name="connsiteX18" fmla="*/ 981722 w 4622752"/>
                <a:gd name="connsiteY18" fmla="*/ 612593 h 1842923"/>
                <a:gd name="connsiteX19" fmla="*/ 998023 w 4622752"/>
                <a:gd name="connsiteY19" fmla="*/ 602693 h 1842923"/>
                <a:gd name="connsiteX20" fmla="*/ 1276512 w 4622752"/>
                <a:gd name="connsiteY20" fmla="*/ 602693 h 1842923"/>
                <a:gd name="connsiteX21" fmla="*/ 1288771 w 4622752"/>
                <a:gd name="connsiteY21" fmla="*/ 614937 h 1842923"/>
                <a:gd name="connsiteX22" fmla="*/ 4074446 w 4622752"/>
                <a:gd name="connsiteY22" fmla="*/ 833311 h 1842923"/>
                <a:gd name="connsiteX23" fmla="*/ 4074446 w 4622752"/>
                <a:gd name="connsiteY23" fmla="*/ 833311 h 1842923"/>
                <a:gd name="connsiteX24" fmla="*/ 4610494 w 4622752"/>
                <a:gd name="connsiteY24" fmla="*/ 833311 h 1842923"/>
                <a:gd name="connsiteX25" fmla="*/ 4622753 w 4622752"/>
                <a:gd name="connsiteY25" fmla="*/ 821067 h 1842923"/>
                <a:gd name="connsiteX26" fmla="*/ 4622753 w 4622752"/>
                <a:gd name="connsiteY26" fmla="*/ 614937 h 1842923"/>
                <a:gd name="connsiteX27" fmla="*/ 4610494 w 4622752"/>
                <a:gd name="connsiteY27" fmla="*/ 602693 h 1842923"/>
                <a:gd name="connsiteX28" fmla="*/ 4074446 w 4622752"/>
                <a:gd name="connsiteY28" fmla="*/ 602693 h 1842923"/>
                <a:gd name="connsiteX29" fmla="*/ 3771635 w 4622752"/>
                <a:gd name="connsiteY29" fmla="*/ 905147 h 1842923"/>
                <a:gd name="connsiteX30" fmla="*/ 3771635 w 4622752"/>
                <a:gd name="connsiteY30" fmla="*/ 905147 h 1842923"/>
                <a:gd name="connsiteX31" fmla="*/ 3771635 w 4622752"/>
                <a:gd name="connsiteY31" fmla="*/ 1524188 h 1842923"/>
                <a:gd name="connsiteX32" fmla="*/ 4074446 w 4622752"/>
                <a:gd name="connsiteY32" fmla="*/ 1826642 h 1842923"/>
                <a:gd name="connsiteX33" fmla="*/ 4610494 w 4622752"/>
                <a:gd name="connsiteY33" fmla="*/ 1826642 h 1842923"/>
                <a:gd name="connsiteX34" fmla="*/ 4622753 w 4622752"/>
                <a:gd name="connsiteY34" fmla="*/ 1814398 h 1842923"/>
                <a:gd name="connsiteX35" fmla="*/ 4622753 w 4622752"/>
                <a:gd name="connsiteY35" fmla="*/ 1608268 h 1842923"/>
                <a:gd name="connsiteX36" fmla="*/ 4610494 w 4622752"/>
                <a:gd name="connsiteY36" fmla="*/ 1596024 h 1842923"/>
                <a:gd name="connsiteX37" fmla="*/ 4074446 w 4622752"/>
                <a:gd name="connsiteY37" fmla="*/ 1596024 h 1842923"/>
                <a:gd name="connsiteX38" fmla="*/ 4016740 w 4622752"/>
                <a:gd name="connsiteY38" fmla="*/ 1538386 h 1842923"/>
                <a:gd name="connsiteX39" fmla="*/ 4016740 w 4622752"/>
                <a:gd name="connsiteY39" fmla="*/ 1326394 h 1842923"/>
                <a:gd name="connsiteX40" fmla="*/ 4552788 w 4622752"/>
                <a:gd name="connsiteY40" fmla="*/ 1326394 h 1842923"/>
                <a:gd name="connsiteX41" fmla="*/ 4565046 w 4622752"/>
                <a:gd name="connsiteY41" fmla="*/ 1314150 h 1842923"/>
                <a:gd name="connsiteX42" fmla="*/ 4565046 w 4622752"/>
                <a:gd name="connsiteY42" fmla="*/ 1108021 h 1842923"/>
                <a:gd name="connsiteX43" fmla="*/ 4552788 w 4622752"/>
                <a:gd name="connsiteY43" fmla="*/ 1095777 h 1842923"/>
                <a:gd name="connsiteX44" fmla="*/ 4016740 w 4622752"/>
                <a:gd name="connsiteY44" fmla="*/ 1095777 h 1842923"/>
                <a:gd name="connsiteX45" fmla="*/ 4016740 w 4622752"/>
                <a:gd name="connsiteY45" fmla="*/ 890884 h 1842923"/>
                <a:gd name="connsiteX46" fmla="*/ 4074446 w 4622752"/>
                <a:gd name="connsiteY46" fmla="*/ 833246 h 1842923"/>
                <a:gd name="connsiteX47" fmla="*/ 338543 w 4622752"/>
                <a:gd name="connsiteY47" fmla="*/ 94566 h 1842923"/>
                <a:gd name="connsiteX48" fmla="*/ 338543 w 4622752"/>
                <a:gd name="connsiteY48" fmla="*/ 12114 h 1842923"/>
                <a:gd name="connsiteX49" fmla="*/ 333978 w 4622752"/>
                <a:gd name="connsiteY49" fmla="*/ 7555 h 1842923"/>
                <a:gd name="connsiteX50" fmla="*/ 4564 w 4622752"/>
                <a:gd name="connsiteY50" fmla="*/ 7555 h 1842923"/>
                <a:gd name="connsiteX51" fmla="*/ 0 w 4622752"/>
                <a:gd name="connsiteY51" fmla="*/ 12114 h 1842923"/>
                <a:gd name="connsiteX52" fmla="*/ 0 w 4622752"/>
                <a:gd name="connsiteY52" fmla="*/ 94566 h 1842923"/>
                <a:gd name="connsiteX53" fmla="*/ 4564 w 4622752"/>
                <a:gd name="connsiteY53" fmla="*/ 99125 h 1842923"/>
                <a:gd name="connsiteX54" fmla="*/ 120563 w 4622752"/>
                <a:gd name="connsiteY54" fmla="*/ 99125 h 1842923"/>
                <a:gd name="connsiteX55" fmla="*/ 120563 w 4622752"/>
                <a:gd name="connsiteY55" fmla="*/ 435836 h 1842923"/>
                <a:gd name="connsiteX56" fmla="*/ 125128 w 4622752"/>
                <a:gd name="connsiteY56" fmla="*/ 440395 h 1842923"/>
                <a:gd name="connsiteX57" fmla="*/ 213285 w 4622752"/>
                <a:gd name="connsiteY57" fmla="*/ 440395 h 1842923"/>
                <a:gd name="connsiteX58" fmla="*/ 217849 w 4622752"/>
                <a:gd name="connsiteY58" fmla="*/ 435836 h 1842923"/>
                <a:gd name="connsiteX59" fmla="*/ 217849 w 4622752"/>
                <a:gd name="connsiteY59" fmla="*/ 99125 h 1842923"/>
                <a:gd name="connsiteX60" fmla="*/ 333848 w 4622752"/>
                <a:gd name="connsiteY60" fmla="*/ 99125 h 1842923"/>
                <a:gd name="connsiteX61" fmla="*/ 338412 w 4622752"/>
                <a:gd name="connsiteY61" fmla="*/ 94566 h 1842923"/>
                <a:gd name="connsiteX62" fmla="*/ 747181 w 4622752"/>
                <a:gd name="connsiteY62" fmla="*/ 7555 h 1842923"/>
                <a:gd name="connsiteX63" fmla="*/ 659024 w 4622752"/>
                <a:gd name="connsiteY63" fmla="*/ 7555 h 1842923"/>
                <a:gd name="connsiteX64" fmla="*/ 654460 w 4622752"/>
                <a:gd name="connsiteY64" fmla="*/ 12114 h 1842923"/>
                <a:gd name="connsiteX65" fmla="*/ 654460 w 4622752"/>
                <a:gd name="connsiteY65" fmla="*/ 176887 h 1842923"/>
                <a:gd name="connsiteX66" fmla="*/ 480493 w 4622752"/>
                <a:gd name="connsiteY66" fmla="*/ 176887 h 1842923"/>
                <a:gd name="connsiteX67" fmla="*/ 480493 w 4622752"/>
                <a:gd name="connsiteY67" fmla="*/ 12114 h 1842923"/>
                <a:gd name="connsiteX68" fmla="*/ 475929 w 4622752"/>
                <a:gd name="connsiteY68" fmla="*/ 7555 h 1842923"/>
                <a:gd name="connsiteX69" fmla="*/ 387772 w 4622752"/>
                <a:gd name="connsiteY69" fmla="*/ 7555 h 1842923"/>
                <a:gd name="connsiteX70" fmla="*/ 383208 w 4622752"/>
                <a:gd name="connsiteY70" fmla="*/ 12114 h 1842923"/>
                <a:gd name="connsiteX71" fmla="*/ 383208 w 4622752"/>
                <a:gd name="connsiteY71" fmla="*/ 435771 h 1842923"/>
                <a:gd name="connsiteX72" fmla="*/ 387772 w 4622752"/>
                <a:gd name="connsiteY72" fmla="*/ 440330 h 1842923"/>
                <a:gd name="connsiteX73" fmla="*/ 475929 w 4622752"/>
                <a:gd name="connsiteY73" fmla="*/ 440330 h 1842923"/>
                <a:gd name="connsiteX74" fmla="*/ 480493 w 4622752"/>
                <a:gd name="connsiteY74" fmla="*/ 435771 h 1842923"/>
                <a:gd name="connsiteX75" fmla="*/ 480493 w 4622752"/>
                <a:gd name="connsiteY75" fmla="*/ 268457 h 1842923"/>
                <a:gd name="connsiteX76" fmla="*/ 654460 w 4622752"/>
                <a:gd name="connsiteY76" fmla="*/ 268457 h 1842923"/>
                <a:gd name="connsiteX77" fmla="*/ 654460 w 4622752"/>
                <a:gd name="connsiteY77" fmla="*/ 435771 h 1842923"/>
                <a:gd name="connsiteX78" fmla="*/ 659024 w 4622752"/>
                <a:gd name="connsiteY78" fmla="*/ 440330 h 1842923"/>
                <a:gd name="connsiteX79" fmla="*/ 747181 w 4622752"/>
                <a:gd name="connsiteY79" fmla="*/ 440330 h 1842923"/>
                <a:gd name="connsiteX80" fmla="*/ 751745 w 4622752"/>
                <a:gd name="connsiteY80" fmla="*/ 435771 h 1842923"/>
                <a:gd name="connsiteX81" fmla="*/ 751745 w 4622752"/>
                <a:gd name="connsiteY81" fmla="*/ 12114 h 1842923"/>
                <a:gd name="connsiteX82" fmla="*/ 747181 w 4622752"/>
                <a:gd name="connsiteY82" fmla="*/ 7555 h 1842923"/>
                <a:gd name="connsiteX83" fmla="*/ 1029973 w 4622752"/>
                <a:gd name="connsiteY83" fmla="*/ 447950 h 1842923"/>
                <a:gd name="connsiteX84" fmla="*/ 1259233 w 4622752"/>
                <a:gd name="connsiteY84" fmla="*/ 223975 h 1842923"/>
                <a:gd name="connsiteX85" fmla="*/ 1029973 w 4622752"/>
                <a:gd name="connsiteY85" fmla="*/ 0 h 1842923"/>
                <a:gd name="connsiteX86" fmla="*/ 800714 w 4622752"/>
                <a:gd name="connsiteY86" fmla="*/ 223975 h 1842923"/>
                <a:gd name="connsiteX87" fmla="*/ 1029973 w 4622752"/>
                <a:gd name="connsiteY87" fmla="*/ 447950 h 1842923"/>
                <a:gd name="connsiteX88" fmla="*/ 1029973 w 4622752"/>
                <a:gd name="connsiteY88" fmla="*/ 354491 h 1842923"/>
                <a:gd name="connsiteX89" fmla="*/ 900607 w 4622752"/>
                <a:gd name="connsiteY89" fmla="*/ 224040 h 1842923"/>
                <a:gd name="connsiteX90" fmla="*/ 1029973 w 4622752"/>
                <a:gd name="connsiteY90" fmla="*/ 93589 h 1842923"/>
                <a:gd name="connsiteX91" fmla="*/ 1159340 w 4622752"/>
                <a:gd name="connsiteY91" fmla="*/ 224040 h 1842923"/>
                <a:gd name="connsiteX92" fmla="*/ 1029973 w 4622752"/>
                <a:gd name="connsiteY92" fmla="*/ 354491 h 1842923"/>
                <a:gd name="connsiteX93" fmla="*/ 1771481 w 4622752"/>
                <a:gd name="connsiteY93" fmla="*/ 7555 h 1842923"/>
                <a:gd name="connsiteX94" fmla="*/ 1662850 w 4622752"/>
                <a:gd name="connsiteY94" fmla="*/ 7555 h 1842923"/>
                <a:gd name="connsiteX95" fmla="*/ 1654765 w 4622752"/>
                <a:gd name="connsiteY95" fmla="*/ 12374 h 1842923"/>
                <a:gd name="connsiteX96" fmla="*/ 1542417 w 4622752"/>
                <a:gd name="connsiteY96" fmla="*/ 221435 h 1842923"/>
                <a:gd name="connsiteX97" fmla="*/ 1430722 w 4622752"/>
                <a:gd name="connsiteY97" fmla="*/ 12374 h 1842923"/>
                <a:gd name="connsiteX98" fmla="*/ 1422636 w 4622752"/>
                <a:gd name="connsiteY98" fmla="*/ 7555 h 1842923"/>
                <a:gd name="connsiteX99" fmla="*/ 1312114 w 4622752"/>
                <a:gd name="connsiteY99" fmla="*/ 7555 h 1842923"/>
                <a:gd name="connsiteX100" fmla="*/ 1307550 w 4622752"/>
                <a:gd name="connsiteY100" fmla="*/ 12114 h 1842923"/>
                <a:gd name="connsiteX101" fmla="*/ 1307550 w 4622752"/>
                <a:gd name="connsiteY101" fmla="*/ 435771 h 1842923"/>
                <a:gd name="connsiteX102" fmla="*/ 1312114 w 4622752"/>
                <a:gd name="connsiteY102" fmla="*/ 440330 h 1842923"/>
                <a:gd name="connsiteX103" fmla="*/ 1400271 w 4622752"/>
                <a:gd name="connsiteY103" fmla="*/ 440330 h 1842923"/>
                <a:gd name="connsiteX104" fmla="*/ 1404835 w 4622752"/>
                <a:gd name="connsiteY104" fmla="*/ 435771 h 1842923"/>
                <a:gd name="connsiteX105" fmla="*/ 1404835 w 4622752"/>
                <a:gd name="connsiteY105" fmla="*/ 162494 h 1842923"/>
                <a:gd name="connsiteX106" fmla="*/ 1514118 w 4622752"/>
                <a:gd name="connsiteY106" fmla="*/ 367647 h 1842923"/>
                <a:gd name="connsiteX107" fmla="*/ 1569412 w 4622752"/>
                <a:gd name="connsiteY107" fmla="*/ 367647 h 1842923"/>
                <a:gd name="connsiteX108" fmla="*/ 1678695 w 4622752"/>
                <a:gd name="connsiteY108" fmla="*/ 162494 h 1842923"/>
                <a:gd name="connsiteX109" fmla="*/ 1678695 w 4622752"/>
                <a:gd name="connsiteY109" fmla="*/ 435836 h 1842923"/>
                <a:gd name="connsiteX110" fmla="*/ 1683259 w 4622752"/>
                <a:gd name="connsiteY110" fmla="*/ 440395 h 1842923"/>
                <a:gd name="connsiteX111" fmla="*/ 1771416 w 4622752"/>
                <a:gd name="connsiteY111" fmla="*/ 440395 h 1842923"/>
                <a:gd name="connsiteX112" fmla="*/ 1775980 w 4622752"/>
                <a:gd name="connsiteY112" fmla="*/ 435836 h 1842923"/>
                <a:gd name="connsiteX113" fmla="*/ 1775980 w 4622752"/>
                <a:gd name="connsiteY113" fmla="*/ 12114 h 1842923"/>
                <a:gd name="connsiteX114" fmla="*/ 1771416 w 4622752"/>
                <a:gd name="connsiteY114" fmla="*/ 7555 h 1842923"/>
                <a:gd name="connsiteX115" fmla="*/ 2141909 w 4622752"/>
                <a:gd name="connsiteY115" fmla="*/ 434338 h 1842923"/>
                <a:gd name="connsiteX116" fmla="*/ 2150582 w 4622752"/>
                <a:gd name="connsiteY116" fmla="*/ 440460 h 1842923"/>
                <a:gd name="connsiteX117" fmla="*/ 2244281 w 4622752"/>
                <a:gd name="connsiteY117" fmla="*/ 440460 h 1842923"/>
                <a:gd name="connsiteX118" fmla="*/ 2248584 w 4622752"/>
                <a:gd name="connsiteY118" fmla="*/ 434273 h 1842923"/>
                <a:gd name="connsiteX119" fmla="*/ 2089745 w 4622752"/>
                <a:gd name="connsiteY119" fmla="*/ 13481 h 1842923"/>
                <a:gd name="connsiteX120" fmla="*/ 2081138 w 4622752"/>
                <a:gd name="connsiteY120" fmla="*/ 7555 h 1842923"/>
                <a:gd name="connsiteX121" fmla="*/ 1978897 w 4622752"/>
                <a:gd name="connsiteY121" fmla="*/ 7555 h 1842923"/>
                <a:gd name="connsiteX122" fmla="*/ 1970291 w 4622752"/>
                <a:gd name="connsiteY122" fmla="*/ 13481 h 1842923"/>
                <a:gd name="connsiteX123" fmla="*/ 1812169 w 4622752"/>
                <a:gd name="connsiteY123" fmla="*/ 434208 h 1842923"/>
                <a:gd name="connsiteX124" fmla="*/ 1816472 w 4622752"/>
                <a:gd name="connsiteY124" fmla="*/ 440395 h 1842923"/>
                <a:gd name="connsiteX125" fmla="*/ 1907629 w 4622752"/>
                <a:gd name="connsiteY125" fmla="*/ 440395 h 1842923"/>
                <a:gd name="connsiteX126" fmla="*/ 1916301 w 4622752"/>
                <a:gd name="connsiteY126" fmla="*/ 434273 h 1842923"/>
                <a:gd name="connsiteX127" fmla="*/ 1941144 w 4622752"/>
                <a:gd name="connsiteY127" fmla="*/ 364456 h 1842923"/>
                <a:gd name="connsiteX128" fmla="*/ 2117001 w 4622752"/>
                <a:gd name="connsiteY128" fmla="*/ 364456 h 1842923"/>
                <a:gd name="connsiteX129" fmla="*/ 2141844 w 4622752"/>
                <a:gd name="connsiteY129" fmla="*/ 434273 h 1842923"/>
                <a:gd name="connsiteX130" fmla="*/ 1972638 w 4622752"/>
                <a:gd name="connsiteY130" fmla="*/ 274840 h 1842923"/>
                <a:gd name="connsiteX131" fmla="*/ 2029170 w 4622752"/>
                <a:gd name="connsiteY131" fmla="*/ 114886 h 1842923"/>
                <a:gd name="connsiteX132" fmla="*/ 2085703 w 4622752"/>
                <a:gd name="connsiteY132" fmla="*/ 274840 h 1842923"/>
                <a:gd name="connsiteX133" fmla="*/ 1972638 w 4622752"/>
                <a:gd name="connsiteY133" fmla="*/ 274840 h 1842923"/>
                <a:gd name="connsiteX134" fmla="*/ 2248062 w 4622752"/>
                <a:gd name="connsiteY134" fmla="*/ 382952 h 1842923"/>
                <a:gd name="connsiteX135" fmla="*/ 2429005 w 4622752"/>
                <a:gd name="connsiteY135" fmla="*/ 448015 h 1842923"/>
                <a:gd name="connsiteX136" fmla="*/ 2600494 w 4622752"/>
                <a:gd name="connsiteY136" fmla="*/ 314372 h 1842923"/>
                <a:gd name="connsiteX137" fmla="*/ 2440938 w 4622752"/>
                <a:gd name="connsiteY137" fmla="*/ 175129 h 1842923"/>
                <a:gd name="connsiteX138" fmla="*/ 2361779 w 4622752"/>
                <a:gd name="connsiteY138" fmla="*/ 125567 h 1842923"/>
                <a:gd name="connsiteX139" fmla="*/ 2428354 w 4622752"/>
                <a:gd name="connsiteY139" fmla="*/ 86685 h 1842923"/>
                <a:gd name="connsiteX140" fmla="*/ 2533007 w 4622752"/>
                <a:gd name="connsiteY140" fmla="*/ 123808 h 1842923"/>
                <a:gd name="connsiteX141" fmla="*/ 2539853 w 4622752"/>
                <a:gd name="connsiteY141" fmla="*/ 122766 h 1842923"/>
                <a:gd name="connsiteX142" fmla="*/ 2580215 w 4622752"/>
                <a:gd name="connsiteY142" fmla="*/ 56661 h 1842923"/>
                <a:gd name="connsiteX143" fmla="*/ 2579433 w 4622752"/>
                <a:gd name="connsiteY143" fmla="*/ 50800 h 1842923"/>
                <a:gd name="connsiteX144" fmla="*/ 2428940 w 4622752"/>
                <a:gd name="connsiteY144" fmla="*/ 65 h 1842923"/>
                <a:gd name="connsiteX145" fmla="*/ 2261886 w 4622752"/>
                <a:gd name="connsiteY145" fmla="*/ 129279 h 1842923"/>
                <a:gd name="connsiteX146" fmla="*/ 2413226 w 4622752"/>
                <a:gd name="connsiteY146" fmla="*/ 267285 h 1842923"/>
                <a:gd name="connsiteX147" fmla="*/ 2500535 w 4622752"/>
                <a:gd name="connsiteY147" fmla="*/ 318736 h 1842923"/>
                <a:gd name="connsiteX148" fmla="*/ 2428288 w 4622752"/>
                <a:gd name="connsiteY148" fmla="*/ 361395 h 1842923"/>
                <a:gd name="connsiteX149" fmla="*/ 2298987 w 4622752"/>
                <a:gd name="connsiteY149" fmla="*/ 309618 h 1842923"/>
                <a:gd name="connsiteX150" fmla="*/ 2292271 w 4622752"/>
                <a:gd name="connsiteY150" fmla="*/ 310465 h 1842923"/>
                <a:gd name="connsiteX151" fmla="*/ 2247215 w 4622752"/>
                <a:gd name="connsiteY151" fmla="*/ 376830 h 1842923"/>
                <a:gd name="connsiteX152" fmla="*/ 2247997 w 4622752"/>
                <a:gd name="connsiteY152" fmla="*/ 382952 h 1842923"/>
                <a:gd name="connsiteX153" fmla="*/ 3700367 w 4622752"/>
                <a:gd name="connsiteY153" fmla="*/ 1826707 h 1842923"/>
                <a:gd name="connsiteX154" fmla="*/ 3465695 w 4622752"/>
                <a:gd name="connsiteY154" fmla="*/ 1826707 h 1842923"/>
                <a:gd name="connsiteX155" fmla="*/ 3450111 w 4622752"/>
                <a:gd name="connsiteY155" fmla="*/ 1818045 h 1842923"/>
                <a:gd name="connsiteX156" fmla="*/ 3207876 w 4622752"/>
                <a:gd name="connsiteY156" fmla="*/ 1428841 h 1842923"/>
                <a:gd name="connsiteX157" fmla="*/ 2968053 w 4622752"/>
                <a:gd name="connsiteY157" fmla="*/ 1427733 h 1842923"/>
                <a:gd name="connsiteX158" fmla="*/ 2968053 w 4622752"/>
                <a:gd name="connsiteY158" fmla="*/ 1814463 h 1842923"/>
                <a:gd name="connsiteX159" fmla="*/ 2955794 w 4622752"/>
                <a:gd name="connsiteY159" fmla="*/ 1826707 h 1842923"/>
                <a:gd name="connsiteX160" fmla="*/ 2735207 w 4622752"/>
                <a:gd name="connsiteY160" fmla="*/ 1826707 h 1842923"/>
                <a:gd name="connsiteX161" fmla="*/ 2722948 w 4622752"/>
                <a:gd name="connsiteY161" fmla="*/ 1814463 h 1842923"/>
                <a:gd name="connsiteX162" fmla="*/ 2722948 w 4622752"/>
                <a:gd name="connsiteY162" fmla="*/ 614937 h 1842923"/>
                <a:gd name="connsiteX163" fmla="*/ 2735207 w 4622752"/>
                <a:gd name="connsiteY163" fmla="*/ 602693 h 1842923"/>
                <a:gd name="connsiteX164" fmla="*/ 3268712 w 4622752"/>
                <a:gd name="connsiteY164" fmla="*/ 602693 h 1842923"/>
                <a:gd name="connsiteX165" fmla="*/ 3690195 w 4622752"/>
                <a:gd name="connsiteY165" fmla="*/ 1009547 h 1842923"/>
                <a:gd name="connsiteX166" fmla="*/ 3450437 w 4622752"/>
                <a:gd name="connsiteY166" fmla="*/ 1389634 h 1842923"/>
                <a:gd name="connsiteX167" fmla="*/ 3710799 w 4622752"/>
                <a:gd name="connsiteY167" fmla="*/ 1807950 h 1842923"/>
                <a:gd name="connsiteX168" fmla="*/ 3700367 w 4622752"/>
                <a:gd name="connsiteY168" fmla="*/ 1826642 h 1842923"/>
                <a:gd name="connsiteX169" fmla="*/ 3459370 w 4622752"/>
                <a:gd name="connsiteY169" fmla="*/ 1015279 h 1842923"/>
                <a:gd name="connsiteX170" fmla="*/ 3277253 w 4622752"/>
                <a:gd name="connsiteY170" fmla="*/ 833376 h 1842923"/>
                <a:gd name="connsiteX171" fmla="*/ 2968053 w 4622752"/>
                <a:gd name="connsiteY171" fmla="*/ 833376 h 1842923"/>
                <a:gd name="connsiteX172" fmla="*/ 2968053 w 4622752"/>
                <a:gd name="connsiteY172" fmla="*/ 1197051 h 1842923"/>
                <a:gd name="connsiteX173" fmla="*/ 2968053 w 4622752"/>
                <a:gd name="connsiteY173" fmla="*/ 1197051 h 1842923"/>
                <a:gd name="connsiteX174" fmla="*/ 3277253 w 4622752"/>
                <a:gd name="connsiteY174" fmla="*/ 1197116 h 1842923"/>
                <a:gd name="connsiteX175" fmla="*/ 3459370 w 4622752"/>
                <a:gd name="connsiteY175" fmla="*/ 1015213 h 1842923"/>
                <a:gd name="connsiteX176" fmla="*/ 1617859 w 4622752"/>
                <a:gd name="connsiteY176" fmla="*/ 1301320 h 1842923"/>
                <a:gd name="connsiteX177" fmla="*/ 1608274 w 4622752"/>
                <a:gd name="connsiteY177" fmla="*/ 1214765 h 1842923"/>
                <a:gd name="connsiteX178" fmla="*/ 2005827 w 4622752"/>
                <a:gd name="connsiteY178" fmla="*/ 817681 h 1842923"/>
                <a:gd name="connsiteX179" fmla="*/ 2403380 w 4622752"/>
                <a:gd name="connsiteY179" fmla="*/ 1214765 h 1842923"/>
                <a:gd name="connsiteX180" fmla="*/ 2393795 w 4622752"/>
                <a:gd name="connsiteY180" fmla="*/ 1301320 h 1842923"/>
                <a:gd name="connsiteX181" fmla="*/ 2628727 w 4622752"/>
                <a:gd name="connsiteY181" fmla="*/ 1301320 h 1842923"/>
                <a:gd name="connsiteX182" fmla="*/ 2634726 w 4622752"/>
                <a:gd name="connsiteY182" fmla="*/ 1214765 h 1842923"/>
                <a:gd name="connsiteX183" fmla="*/ 2005827 w 4622752"/>
                <a:gd name="connsiteY183" fmla="*/ 586607 h 1842923"/>
                <a:gd name="connsiteX184" fmla="*/ 1376928 w 4622752"/>
                <a:gd name="connsiteY184" fmla="*/ 1214765 h 1842923"/>
                <a:gd name="connsiteX185" fmla="*/ 1382926 w 4622752"/>
                <a:gd name="connsiteY185" fmla="*/ 1301320 h 1842923"/>
                <a:gd name="connsiteX186" fmla="*/ 1617859 w 4622752"/>
                <a:gd name="connsiteY186" fmla="*/ 1301320 h 1842923"/>
                <a:gd name="connsiteX187" fmla="*/ 1433069 w 4622752"/>
                <a:gd name="connsiteY187" fmla="*/ 1474430 h 1842923"/>
                <a:gd name="connsiteX188" fmla="*/ 2005892 w 4622752"/>
                <a:gd name="connsiteY188" fmla="*/ 1842924 h 1842923"/>
                <a:gd name="connsiteX189" fmla="*/ 2578716 w 4622752"/>
                <a:gd name="connsiteY189" fmla="*/ 1474430 h 1842923"/>
                <a:gd name="connsiteX190" fmla="*/ 1433069 w 4622752"/>
                <a:gd name="connsiteY190" fmla="*/ 1474430 h 184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622752" h="1842923">
                  <a:moveTo>
                    <a:pt x="1288706" y="614937"/>
                  </a:moveTo>
                  <a:lnTo>
                    <a:pt x="1288706" y="1814398"/>
                  </a:lnTo>
                  <a:cubicBezTo>
                    <a:pt x="1288706" y="1821171"/>
                    <a:pt x="1283229" y="1826642"/>
                    <a:pt x="1276447" y="1826642"/>
                  </a:cubicBezTo>
                  <a:lnTo>
                    <a:pt x="1055860" y="1826642"/>
                  </a:lnTo>
                  <a:cubicBezTo>
                    <a:pt x="1049078" y="1826642"/>
                    <a:pt x="1043601" y="1821171"/>
                    <a:pt x="1043601" y="1814398"/>
                  </a:cubicBezTo>
                  <a:lnTo>
                    <a:pt x="1043601" y="985841"/>
                  </a:lnTo>
                  <a:lnTo>
                    <a:pt x="712687" y="1622661"/>
                  </a:lnTo>
                  <a:lnTo>
                    <a:pt x="574193" y="1622661"/>
                  </a:lnTo>
                  <a:lnTo>
                    <a:pt x="245039" y="985841"/>
                  </a:lnTo>
                  <a:lnTo>
                    <a:pt x="245039" y="1814398"/>
                  </a:lnTo>
                  <a:cubicBezTo>
                    <a:pt x="245039" y="1821171"/>
                    <a:pt x="239562" y="1826642"/>
                    <a:pt x="232781" y="1826642"/>
                  </a:cubicBezTo>
                  <a:lnTo>
                    <a:pt x="12258" y="1826642"/>
                  </a:lnTo>
                  <a:cubicBezTo>
                    <a:pt x="5477" y="1826642"/>
                    <a:pt x="0" y="1821171"/>
                    <a:pt x="0" y="1814398"/>
                  </a:cubicBezTo>
                  <a:lnTo>
                    <a:pt x="0" y="614937"/>
                  </a:lnTo>
                  <a:cubicBezTo>
                    <a:pt x="0" y="608164"/>
                    <a:pt x="5477" y="602693"/>
                    <a:pt x="12258" y="602693"/>
                  </a:cubicBezTo>
                  <a:lnTo>
                    <a:pt x="294269" y="602693"/>
                  </a:lnTo>
                  <a:cubicBezTo>
                    <a:pt x="301181" y="602693"/>
                    <a:pt x="307440" y="606536"/>
                    <a:pt x="310635" y="612658"/>
                  </a:cubicBezTo>
                  <a:lnTo>
                    <a:pt x="645266" y="1262309"/>
                  </a:lnTo>
                  <a:lnTo>
                    <a:pt x="981722" y="612593"/>
                  </a:lnTo>
                  <a:cubicBezTo>
                    <a:pt x="984852" y="606471"/>
                    <a:pt x="991177" y="602693"/>
                    <a:pt x="998023" y="602693"/>
                  </a:cubicBezTo>
                  <a:lnTo>
                    <a:pt x="1276512" y="602693"/>
                  </a:lnTo>
                  <a:cubicBezTo>
                    <a:pt x="1283294" y="602693"/>
                    <a:pt x="1288771" y="608164"/>
                    <a:pt x="1288771" y="614937"/>
                  </a:cubicBezTo>
                  <a:close/>
                  <a:moveTo>
                    <a:pt x="4074446" y="833311"/>
                  </a:moveTo>
                  <a:lnTo>
                    <a:pt x="4074446" y="833311"/>
                  </a:lnTo>
                  <a:cubicBezTo>
                    <a:pt x="4074446" y="833311"/>
                    <a:pt x="4610494" y="833311"/>
                    <a:pt x="4610494" y="833311"/>
                  </a:cubicBezTo>
                  <a:cubicBezTo>
                    <a:pt x="4617275" y="833311"/>
                    <a:pt x="4622753" y="827841"/>
                    <a:pt x="4622753" y="821067"/>
                  </a:cubicBezTo>
                  <a:lnTo>
                    <a:pt x="4622753" y="614937"/>
                  </a:lnTo>
                  <a:cubicBezTo>
                    <a:pt x="4622753" y="608164"/>
                    <a:pt x="4617275" y="602693"/>
                    <a:pt x="4610494" y="602693"/>
                  </a:cubicBezTo>
                  <a:lnTo>
                    <a:pt x="4074446" y="602693"/>
                  </a:lnTo>
                  <a:cubicBezTo>
                    <a:pt x="3907196" y="602693"/>
                    <a:pt x="3771635" y="738094"/>
                    <a:pt x="3771635" y="905147"/>
                  </a:cubicBezTo>
                  <a:lnTo>
                    <a:pt x="3771635" y="905147"/>
                  </a:lnTo>
                  <a:lnTo>
                    <a:pt x="3771635" y="1524188"/>
                  </a:lnTo>
                  <a:cubicBezTo>
                    <a:pt x="3771635" y="1691241"/>
                    <a:pt x="3907196" y="1826642"/>
                    <a:pt x="4074446" y="1826642"/>
                  </a:cubicBezTo>
                  <a:lnTo>
                    <a:pt x="4610494" y="1826642"/>
                  </a:lnTo>
                  <a:cubicBezTo>
                    <a:pt x="4617275" y="1826642"/>
                    <a:pt x="4622753" y="1821171"/>
                    <a:pt x="4622753" y="1814398"/>
                  </a:cubicBezTo>
                  <a:lnTo>
                    <a:pt x="4622753" y="1608268"/>
                  </a:lnTo>
                  <a:cubicBezTo>
                    <a:pt x="4622753" y="1601495"/>
                    <a:pt x="4617275" y="1596024"/>
                    <a:pt x="4610494" y="1596024"/>
                  </a:cubicBezTo>
                  <a:lnTo>
                    <a:pt x="4074446" y="1596024"/>
                  </a:lnTo>
                  <a:cubicBezTo>
                    <a:pt x="4042561" y="1596024"/>
                    <a:pt x="4016740" y="1570233"/>
                    <a:pt x="4016740" y="1538386"/>
                  </a:cubicBezTo>
                  <a:lnTo>
                    <a:pt x="4016740" y="1326394"/>
                  </a:lnTo>
                  <a:lnTo>
                    <a:pt x="4552788" y="1326394"/>
                  </a:lnTo>
                  <a:cubicBezTo>
                    <a:pt x="4559569" y="1326394"/>
                    <a:pt x="4565046" y="1320924"/>
                    <a:pt x="4565046" y="1314150"/>
                  </a:cubicBezTo>
                  <a:lnTo>
                    <a:pt x="4565046" y="1108021"/>
                  </a:lnTo>
                  <a:cubicBezTo>
                    <a:pt x="4565046" y="1101247"/>
                    <a:pt x="4559569" y="1095777"/>
                    <a:pt x="4552788" y="1095777"/>
                  </a:cubicBezTo>
                  <a:lnTo>
                    <a:pt x="4016740" y="1095777"/>
                  </a:lnTo>
                  <a:lnTo>
                    <a:pt x="4016740" y="890884"/>
                  </a:lnTo>
                  <a:cubicBezTo>
                    <a:pt x="4016740" y="859037"/>
                    <a:pt x="4042561" y="833246"/>
                    <a:pt x="4074446" y="833246"/>
                  </a:cubicBezTo>
                  <a:close/>
                  <a:moveTo>
                    <a:pt x="338543" y="94566"/>
                  </a:moveTo>
                  <a:lnTo>
                    <a:pt x="338543" y="12114"/>
                  </a:lnTo>
                  <a:cubicBezTo>
                    <a:pt x="338543" y="9574"/>
                    <a:pt x="336521" y="7555"/>
                    <a:pt x="333978" y="7555"/>
                  </a:cubicBezTo>
                  <a:lnTo>
                    <a:pt x="4564" y="7555"/>
                  </a:lnTo>
                  <a:cubicBezTo>
                    <a:pt x="2021" y="7555"/>
                    <a:pt x="0" y="9574"/>
                    <a:pt x="0" y="12114"/>
                  </a:cubicBezTo>
                  <a:lnTo>
                    <a:pt x="0" y="94566"/>
                  </a:lnTo>
                  <a:cubicBezTo>
                    <a:pt x="0" y="97106"/>
                    <a:pt x="2021" y="99125"/>
                    <a:pt x="4564" y="99125"/>
                  </a:cubicBezTo>
                  <a:lnTo>
                    <a:pt x="120563" y="99125"/>
                  </a:lnTo>
                  <a:lnTo>
                    <a:pt x="120563" y="435836"/>
                  </a:lnTo>
                  <a:cubicBezTo>
                    <a:pt x="120563" y="438376"/>
                    <a:pt x="122585" y="440395"/>
                    <a:pt x="125128" y="440395"/>
                  </a:cubicBezTo>
                  <a:lnTo>
                    <a:pt x="213285" y="440395"/>
                  </a:lnTo>
                  <a:cubicBezTo>
                    <a:pt x="215828" y="440395"/>
                    <a:pt x="217849" y="438376"/>
                    <a:pt x="217849" y="435836"/>
                  </a:cubicBezTo>
                  <a:lnTo>
                    <a:pt x="217849" y="99125"/>
                  </a:lnTo>
                  <a:lnTo>
                    <a:pt x="333848" y="99125"/>
                  </a:lnTo>
                  <a:cubicBezTo>
                    <a:pt x="336391" y="99125"/>
                    <a:pt x="338412" y="97106"/>
                    <a:pt x="338412" y="94566"/>
                  </a:cubicBezTo>
                  <a:close/>
                  <a:moveTo>
                    <a:pt x="747181" y="7555"/>
                  </a:moveTo>
                  <a:lnTo>
                    <a:pt x="659024" y="7555"/>
                  </a:lnTo>
                  <a:cubicBezTo>
                    <a:pt x="656481" y="7555"/>
                    <a:pt x="654460" y="9574"/>
                    <a:pt x="654460" y="12114"/>
                  </a:cubicBezTo>
                  <a:lnTo>
                    <a:pt x="654460" y="176887"/>
                  </a:lnTo>
                  <a:lnTo>
                    <a:pt x="480493" y="176887"/>
                  </a:lnTo>
                  <a:lnTo>
                    <a:pt x="480493" y="12114"/>
                  </a:lnTo>
                  <a:cubicBezTo>
                    <a:pt x="480493" y="9574"/>
                    <a:pt x="478472" y="7555"/>
                    <a:pt x="475929" y="7555"/>
                  </a:cubicBezTo>
                  <a:lnTo>
                    <a:pt x="387772" y="7555"/>
                  </a:lnTo>
                  <a:cubicBezTo>
                    <a:pt x="385229" y="7555"/>
                    <a:pt x="383208" y="9574"/>
                    <a:pt x="383208" y="12114"/>
                  </a:cubicBezTo>
                  <a:lnTo>
                    <a:pt x="383208" y="435771"/>
                  </a:lnTo>
                  <a:cubicBezTo>
                    <a:pt x="383208" y="438311"/>
                    <a:pt x="385229" y="440330"/>
                    <a:pt x="387772" y="440330"/>
                  </a:cubicBezTo>
                  <a:lnTo>
                    <a:pt x="475929" y="440330"/>
                  </a:lnTo>
                  <a:cubicBezTo>
                    <a:pt x="478472" y="440330"/>
                    <a:pt x="480493" y="438311"/>
                    <a:pt x="480493" y="435771"/>
                  </a:cubicBezTo>
                  <a:lnTo>
                    <a:pt x="480493" y="268457"/>
                  </a:lnTo>
                  <a:lnTo>
                    <a:pt x="654460" y="268457"/>
                  </a:lnTo>
                  <a:lnTo>
                    <a:pt x="654460" y="435771"/>
                  </a:lnTo>
                  <a:cubicBezTo>
                    <a:pt x="654460" y="438311"/>
                    <a:pt x="656481" y="440330"/>
                    <a:pt x="659024" y="440330"/>
                  </a:cubicBezTo>
                  <a:lnTo>
                    <a:pt x="747181" y="440330"/>
                  </a:lnTo>
                  <a:cubicBezTo>
                    <a:pt x="749724" y="440330"/>
                    <a:pt x="751745" y="438311"/>
                    <a:pt x="751745" y="435771"/>
                  </a:cubicBezTo>
                  <a:lnTo>
                    <a:pt x="751745" y="12114"/>
                  </a:lnTo>
                  <a:cubicBezTo>
                    <a:pt x="751745" y="9574"/>
                    <a:pt x="749724" y="7555"/>
                    <a:pt x="747181" y="7555"/>
                  </a:cubicBezTo>
                  <a:close/>
                  <a:moveTo>
                    <a:pt x="1029973" y="447950"/>
                  </a:moveTo>
                  <a:cubicBezTo>
                    <a:pt x="1159992" y="447950"/>
                    <a:pt x="1259233" y="351365"/>
                    <a:pt x="1259233" y="223975"/>
                  </a:cubicBezTo>
                  <a:cubicBezTo>
                    <a:pt x="1259233" y="96585"/>
                    <a:pt x="1159992" y="0"/>
                    <a:pt x="1029973" y="0"/>
                  </a:cubicBezTo>
                  <a:cubicBezTo>
                    <a:pt x="899955" y="0"/>
                    <a:pt x="800714" y="96585"/>
                    <a:pt x="800714" y="223975"/>
                  </a:cubicBezTo>
                  <a:cubicBezTo>
                    <a:pt x="800714" y="351365"/>
                    <a:pt x="899303" y="447950"/>
                    <a:pt x="1029973" y="447950"/>
                  </a:cubicBezTo>
                  <a:close/>
                  <a:moveTo>
                    <a:pt x="1029973" y="354491"/>
                  </a:moveTo>
                  <a:cubicBezTo>
                    <a:pt x="956488" y="354491"/>
                    <a:pt x="900607" y="298676"/>
                    <a:pt x="900607" y="224040"/>
                  </a:cubicBezTo>
                  <a:cubicBezTo>
                    <a:pt x="900607" y="149403"/>
                    <a:pt x="956488" y="93589"/>
                    <a:pt x="1029973" y="93589"/>
                  </a:cubicBezTo>
                  <a:cubicBezTo>
                    <a:pt x="1103459" y="93589"/>
                    <a:pt x="1159340" y="149403"/>
                    <a:pt x="1159340" y="224040"/>
                  </a:cubicBezTo>
                  <a:cubicBezTo>
                    <a:pt x="1159340" y="298676"/>
                    <a:pt x="1103459" y="354491"/>
                    <a:pt x="1029973" y="354491"/>
                  </a:cubicBezTo>
                  <a:close/>
                  <a:moveTo>
                    <a:pt x="1771481" y="7555"/>
                  </a:moveTo>
                  <a:lnTo>
                    <a:pt x="1662850" y="7555"/>
                  </a:lnTo>
                  <a:cubicBezTo>
                    <a:pt x="1659460" y="7555"/>
                    <a:pt x="1656395" y="9378"/>
                    <a:pt x="1654765" y="12374"/>
                  </a:cubicBezTo>
                  <a:lnTo>
                    <a:pt x="1542417" y="221435"/>
                  </a:lnTo>
                  <a:lnTo>
                    <a:pt x="1430722" y="12374"/>
                  </a:lnTo>
                  <a:cubicBezTo>
                    <a:pt x="1429157" y="9378"/>
                    <a:pt x="1426027" y="7555"/>
                    <a:pt x="1422636" y="7555"/>
                  </a:cubicBezTo>
                  <a:lnTo>
                    <a:pt x="1312114" y="7555"/>
                  </a:lnTo>
                  <a:cubicBezTo>
                    <a:pt x="1309571" y="7555"/>
                    <a:pt x="1307550" y="9574"/>
                    <a:pt x="1307550" y="12114"/>
                  </a:cubicBezTo>
                  <a:lnTo>
                    <a:pt x="1307550" y="435771"/>
                  </a:lnTo>
                  <a:cubicBezTo>
                    <a:pt x="1307550" y="438311"/>
                    <a:pt x="1309571" y="440330"/>
                    <a:pt x="1312114" y="440330"/>
                  </a:cubicBezTo>
                  <a:lnTo>
                    <a:pt x="1400271" y="440330"/>
                  </a:lnTo>
                  <a:cubicBezTo>
                    <a:pt x="1402814" y="440330"/>
                    <a:pt x="1404835" y="438311"/>
                    <a:pt x="1404835" y="435771"/>
                  </a:cubicBezTo>
                  <a:lnTo>
                    <a:pt x="1404835" y="162494"/>
                  </a:lnTo>
                  <a:lnTo>
                    <a:pt x="1514118" y="367647"/>
                  </a:lnTo>
                  <a:lnTo>
                    <a:pt x="1569412" y="367647"/>
                  </a:lnTo>
                  <a:lnTo>
                    <a:pt x="1678695" y="162494"/>
                  </a:lnTo>
                  <a:lnTo>
                    <a:pt x="1678695" y="435836"/>
                  </a:lnTo>
                  <a:cubicBezTo>
                    <a:pt x="1678695" y="438376"/>
                    <a:pt x="1680716" y="440395"/>
                    <a:pt x="1683259" y="440395"/>
                  </a:cubicBezTo>
                  <a:lnTo>
                    <a:pt x="1771416" y="440395"/>
                  </a:lnTo>
                  <a:cubicBezTo>
                    <a:pt x="1773959" y="440395"/>
                    <a:pt x="1775980" y="438376"/>
                    <a:pt x="1775980" y="435836"/>
                  </a:cubicBezTo>
                  <a:lnTo>
                    <a:pt x="1775980" y="12114"/>
                  </a:lnTo>
                  <a:cubicBezTo>
                    <a:pt x="1775980" y="9574"/>
                    <a:pt x="1773959" y="7555"/>
                    <a:pt x="1771416" y="7555"/>
                  </a:cubicBezTo>
                  <a:close/>
                  <a:moveTo>
                    <a:pt x="2141909" y="434338"/>
                  </a:moveTo>
                  <a:cubicBezTo>
                    <a:pt x="2143213" y="437985"/>
                    <a:pt x="2146669" y="440460"/>
                    <a:pt x="2150582" y="440460"/>
                  </a:cubicBezTo>
                  <a:lnTo>
                    <a:pt x="2244281" y="440460"/>
                  </a:lnTo>
                  <a:cubicBezTo>
                    <a:pt x="2247476" y="440460"/>
                    <a:pt x="2249693" y="437269"/>
                    <a:pt x="2248584" y="434273"/>
                  </a:cubicBezTo>
                  <a:lnTo>
                    <a:pt x="2089745" y="13481"/>
                  </a:lnTo>
                  <a:cubicBezTo>
                    <a:pt x="2088376" y="9899"/>
                    <a:pt x="2084986" y="7555"/>
                    <a:pt x="2081138" y="7555"/>
                  </a:cubicBezTo>
                  <a:lnTo>
                    <a:pt x="1978897" y="7555"/>
                  </a:lnTo>
                  <a:cubicBezTo>
                    <a:pt x="1975050" y="7555"/>
                    <a:pt x="1971660" y="9899"/>
                    <a:pt x="1970291" y="13481"/>
                  </a:cubicBezTo>
                  <a:lnTo>
                    <a:pt x="1812169" y="434208"/>
                  </a:lnTo>
                  <a:cubicBezTo>
                    <a:pt x="1811061" y="437203"/>
                    <a:pt x="1813277" y="440395"/>
                    <a:pt x="1816472" y="440395"/>
                  </a:cubicBezTo>
                  <a:lnTo>
                    <a:pt x="1907629" y="440395"/>
                  </a:lnTo>
                  <a:cubicBezTo>
                    <a:pt x="1911541" y="440395"/>
                    <a:pt x="1914997" y="437985"/>
                    <a:pt x="1916301" y="434273"/>
                  </a:cubicBezTo>
                  <a:lnTo>
                    <a:pt x="1941144" y="364456"/>
                  </a:lnTo>
                  <a:lnTo>
                    <a:pt x="2117001" y="364456"/>
                  </a:lnTo>
                  <a:lnTo>
                    <a:pt x="2141844" y="434273"/>
                  </a:lnTo>
                  <a:close/>
                  <a:moveTo>
                    <a:pt x="1972638" y="274840"/>
                  </a:moveTo>
                  <a:lnTo>
                    <a:pt x="2029170" y="114886"/>
                  </a:lnTo>
                  <a:lnTo>
                    <a:pt x="2085703" y="274840"/>
                  </a:lnTo>
                  <a:lnTo>
                    <a:pt x="1972638" y="274840"/>
                  </a:lnTo>
                  <a:close/>
                  <a:moveTo>
                    <a:pt x="2248062" y="382952"/>
                  </a:moveTo>
                  <a:cubicBezTo>
                    <a:pt x="2293380" y="422224"/>
                    <a:pt x="2363344" y="448015"/>
                    <a:pt x="2429005" y="448015"/>
                  </a:cubicBezTo>
                  <a:cubicBezTo>
                    <a:pt x="2525704" y="448015"/>
                    <a:pt x="2600494" y="394089"/>
                    <a:pt x="2600494" y="314372"/>
                  </a:cubicBezTo>
                  <a:cubicBezTo>
                    <a:pt x="2600494" y="213359"/>
                    <a:pt x="2479278" y="183270"/>
                    <a:pt x="2440938" y="175129"/>
                  </a:cubicBezTo>
                  <a:cubicBezTo>
                    <a:pt x="2401359" y="166988"/>
                    <a:pt x="2361779" y="153832"/>
                    <a:pt x="2361779" y="125567"/>
                  </a:cubicBezTo>
                  <a:cubicBezTo>
                    <a:pt x="2361779" y="102967"/>
                    <a:pt x="2389426" y="86685"/>
                    <a:pt x="2428354" y="86685"/>
                  </a:cubicBezTo>
                  <a:cubicBezTo>
                    <a:pt x="2467281" y="86685"/>
                    <a:pt x="2507512" y="101925"/>
                    <a:pt x="2533007" y="123808"/>
                  </a:cubicBezTo>
                  <a:cubicBezTo>
                    <a:pt x="2535159" y="125632"/>
                    <a:pt x="2538354" y="125241"/>
                    <a:pt x="2539853" y="122766"/>
                  </a:cubicBezTo>
                  <a:lnTo>
                    <a:pt x="2580215" y="56661"/>
                  </a:lnTo>
                  <a:cubicBezTo>
                    <a:pt x="2581389" y="54773"/>
                    <a:pt x="2581063" y="52298"/>
                    <a:pt x="2579433" y="50800"/>
                  </a:cubicBezTo>
                  <a:cubicBezTo>
                    <a:pt x="2547091" y="21362"/>
                    <a:pt x="2493623" y="65"/>
                    <a:pt x="2428940" y="65"/>
                  </a:cubicBezTo>
                  <a:cubicBezTo>
                    <a:pt x="2329047" y="65"/>
                    <a:pt x="2261886" y="51516"/>
                    <a:pt x="2261886" y="129279"/>
                  </a:cubicBezTo>
                  <a:cubicBezTo>
                    <a:pt x="2261886" y="207042"/>
                    <a:pt x="2326569" y="246574"/>
                    <a:pt x="2413226" y="267285"/>
                  </a:cubicBezTo>
                  <a:cubicBezTo>
                    <a:pt x="2459065" y="278552"/>
                    <a:pt x="2500535" y="288582"/>
                    <a:pt x="2500535" y="318736"/>
                  </a:cubicBezTo>
                  <a:cubicBezTo>
                    <a:pt x="2500535" y="344461"/>
                    <a:pt x="2467281" y="361395"/>
                    <a:pt x="2428288" y="361395"/>
                  </a:cubicBezTo>
                  <a:cubicBezTo>
                    <a:pt x="2384080" y="361395"/>
                    <a:pt x="2334002" y="340358"/>
                    <a:pt x="2298987" y="309618"/>
                  </a:cubicBezTo>
                  <a:cubicBezTo>
                    <a:pt x="2296901" y="307794"/>
                    <a:pt x="2293836" y="308185"/>
                    <a:pt x="2292271" y="310465"/>
                  </a:cubicBezTo>
                  <a:lnTo>
                    <a:pt x="2247215" y="376830"/>
                  </a:lnTo>
                  <a:cubicBezTo>
                    <a:pt x="2245911" y="378784"/>
                    <a:pt x="2246172" y="381389"/>
                    <a:pt x="2247997" y="382952"/>
                  </a:cubicBezTo>
                  <a:close/>
                  <a:moveTo>
                    <a:pt x="3700367" y="1826707"/>
                  </a:moveTo>
                  <a:lnTo>
                    <a:pt x="3465695" y="1826707"/>
                  </a:lnTo>
                  <a:cubicBezTo>
                    <a:pt x="3459370" y="1826707"/>
                    <a:pt x="3453437" y="1823451"/>
                    <a:pt x="3450111" y="1818045"/>
                  </a:cubicBezTo>
                  <a:lnTo>
                    <a:pt x="3207876" y="1428841"/>
                  </a:lnTo>
                  <a:lnTo>
                    <a:pt x="2968053" y="1427733"/>
                  </a:lnTo>
                  <a:lnTo>
                    <a:pt x="2968053" y="1814463"/>
                  </a:lnTo>
                  <a:cubicBezTo>
                    <a:pt x="2968053" y="1821236"/>
                    <a:pt x="2962576" y="1826707"/>
                    <a:pt x="2955794" y="1826707"/>
                  </a:cubicBezTo>
                  <a:lnTo>
                    <a:pt x="2735207" y="1826707"/>
                  </a:lnTo>
                  <a:cubicBezTo>
                    <a:pt x="2728426" y="1826707"/>
                    <a:pt x="2722948" y="1821236"/>
                    <a:pt x="2722948" y="1814463"/>
                  </a:cubicBezTo>
                  <a:lnTo>
                    <a:pt x="2722948" y="614937"/>
                  </a:lnTo>
                  <a:cubicBezTo>
                    <a:pt x="2722948" y="608164"/>
                    <a:pt x="2728426" y="602693"/>
                    <a:pt x="2735207" y="602693"/>
                  </a:cubicBezTo>
                  <a:lnTo>
                    <a:pt x="3268712" y="602693"/>
                  </a:lnTo>
                  <a:cubicBezTo>
                    <a:pt x="3496015" y="602693"/>
                    <a:pt x="3687195" y="782512"/>
                    <a:pt x="3690195" y="1009547"/>
                  </a:cubicBezTo>
                  <a:cubicBezTo>
                    <a:pt x="3692412" y="1177968"/>
                    <a:pt x="3593561" y="1323464"/>
                    <a:pt x="3450437" y="1389634"/>
                  </a:cubicBezTo>
                  <a:lnTo>
                    <a:pt x="3710799" y="1807950"/>
                  </a:lnTo>
                  <a:cubicBezTo>
                    <a:pt x="3715885" y="1816091"/>
                    <a:pt x="3710017" y="1826642"/>
                    <a:pt x="3700367" y="1826642"/>
                  </a:cubicBezTo>
                  <a:close/>
                  <a:moveTo>
                    <a:pt x="3459370" y="1015279"/>
                  </a:moveTo>
                  <a:cubicBezTo>
                    <a:pt x="3459370" y="914851"/>
                    <a:pt x="3377864" y="833376"/>
                    <a:pt x="3277253" y="833376"/>
                  </a:cubicBezTo>
                  <a:lnTo>
                    <a:pt x="2968053" y="833376"/>
                  </a:lnTo>
                  <a:lnTo>
                    <a:pt x="2968053" y="1197051"/>
                  </a:lnTo>
                  <a:lnTo>
                    <a:pt x="2968053" y="1197051"/>
                  </a:lnTo>
                  <a:cubicBezTo>
                    <a:pt x="2968053" y="1197051"/>
                    <a:pt x="3277253" y="1197116"/>
                    <a:pt x="3277253" y="1197116"/>
                  </a:cubicBezTo>
                  <a:cubicBezTo>
                    <a:pt x="3377799" y="1197116"/>
                    <a:pt x="3459370" y="1115706"/>
                    <a:pt x="3459370" y="1015213"/>
                  </a:cubicBezTo>
                  <a:close/>
                  <a:moveTo>
                    <a:pt x="1617859" y="1301320"/>
                  </a:moveTo>
                  <a:cubicBezTo>
                    <a:pt x="1611665" y="1273445"/>
                    <a:pt x="1608274" y="1244529"/>
                    <a:pt x="1608274" y="1214765"/>
                  </a:cubicBezTo>
                  <a:cubicBezTo>
                    <a:pt x="1608274" y="995415"/>
                    <a:pt x="1786283" y="817681"/>
                    <a:pt x="2005827" y="817681"/>
                  </a:cubicBezTo>
                  <a:cubicBezTo>
                    <a:pt x="2225371" y="817681"/>
                    <a:pt x="2403380" y="995480"/>
                    <a:pt x="2403380" y="1214765"/>
                  </a:cubicBezTo>
                  <a:cubicBezTo>
                    <a:pt x="2403380" y="1244529"/>
                    <a:pt x="2399989" y="1273445"/>
                    <a:pt x="2393795" y="1301320"/>
                  </a:cubicBezTo>
                  <a:lnTo>
                    <a:pt x="2628727" y="1301320"/>
                  </a:lnTo>
                  <a:cubicBezTo>
                    <a:pt x="2632640" y="1273055"/>
                    <a:pt x="2634726" y="1244138"/>
                    <a:pt x="2634726" y="1214765"/>
                  </a:cubicBezTo>
                  <a:cubicBezTo>
                    <a:pt x="2634726" y="867829"/>
                    <a:pt x="2353173" y="586607"/>
                    <a:pt x="2005827" y="586607"/>
                  </a:cubicBezTo>
                  <a:cubicBezTo>
                    <a:pt x="1658482" y="586607"/>
                    <a:pt x="1376928" y="867829"/>
                    <a:pt x="1376928" y="1214765"/>
                  </a:cubicBezTo>
                  <a:cubicBezTo>
                    <a:pt x="1376928" y="1244138"/>
                    <a:pt x="1379014" y="1272990"/>
                    <a:pt x="1382926" y="1301320"/>
                  </a:cubicBezTo>
                  <a:lnTo>
                    <a:pt x="1617859" y="1301320"/>
                  </a:lnTo>
                  <a:close/>
                  <a:moveTo>
                    <a:pt x="1433069" y="1474430"/>
                  </a:moveTo>
                  <a:cubicBezTo>
                    <a:pt x="1531984" y="1691762"/>
                    <a:pt x="1751268" y="1842924"/>
                    <a:pt x="2005892" y="1842924"/>
                  </a:cubicBezTo>
                  <a:cubicBezTo>
                    <a:pt x="2260517" y="1842924"/>
                    <a:pt x="2479800" y="1691762"/>
                    <a:pt x="2578716" y="1474430"/>
                  </a:cubicBezTo>
                  <a:lnTo>
                    <a:pt x="1433069" y="1474430"/>
                  </a:ln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5E04FAA-E02A-9AF4-3C50-85A67ED8F6E5}"/>
                </a:ext>
              </a:extLst>
            </p:cNvPr>
            <p:cNvSpPr/>
            <p:nvPr/>
          </p:nvSpPr>
          <p:spPr>
            <a:xfrm>
              <a:off x="5813131" y="2685493"/>
              <a:ext cx="2376256" cy="1224078"/>
            </a:xfrm>
            <a:custGeom>
              <a:avLst/>
              <a:gdLst>
                <a:gd name="connsiteX0" fmla="*/ 16850 w 2376256"/>
                <a:gd name="connsiteY0" fmla="*/ 171547 h 1224078"/>
                <a:gd name="connsiteX1" fmla="*/ 16850 w 2376256"/>
                <a:gd name="connsiteY1" fmla="*/ 7555 h 1224078"/>
                <a:gd name="connsiteX2" fmla="*/ 19654 w 2376256"/>
                <a:gd name="connsiteY2" fmla="*/ 4754 h 1224078"/>
                <a:gd name="connsiteX3" fmla="*/ 64189 w 2376256"/>
                <a:gd name="connsiteY3" fmla="*/ 4754 h 1224078"/>
                <a:gd name="connsiteX4" fmla="*/ 66993 w 2376256"/>
                <a:gd name="connsiteY4" fmla="*/ 7555 h 1224078"/>
                <a:gd name="connsiteX5" fmla="*/ 66993 w 2376256"/>
                <a:gd name="connsiteY5" fmla="*/ 166402 h 1224078"/>
                <a:gd name="connsiteX6" fmla="*/ 133371 w 2376256"/>
                <a:gd name="connsiteY6" fmla="*/ 240257 h 1224078"/>
                <a:gd name="connsiteX7" fmla="*/ 199358 w 2376256"/>
                <a:gd name="connsiteY7" fmla="*/ 166402 h 1224078"/>
                <a:gd name="connsiteX8" fmla="*/ 199358 w 2376256"/>
                <a:gd name="connsiteY8" fmla="*/ 7555 h 1224078"/>
                <a:gd name="connsiteX9" fmla="*/ 202162 w 2376256"/>
                <a:gd name="connsiteY9" fmla="*/ 4754 h 1224078"/>
                <a:gd name="connsiteX10" fmla="*/ 247088 w 2376256"/>
                <a:gd name="connsiteY10" fmla="*/ 4754 h 1224078"/>
                <a:gd name="connsiteX11" fmla="*/ 249892 w 2376256"/>
                <a:gd name="connsiteY11" fmla="*/ 7555 h 1224078"/>
                <a:gd name="connsiteX12" fmla="*/ 249892 w 2376256"/>
                <a:gd name="connsiteY12" fmla="*/ 171547 h 1224078"/>
                <a:gd name="connsiteX13" fmla="*/ 133371 w 2376256"/>
                <a:gd name="connsiteY13" fmla="*/ 287540 h 1224078"/>
                <a:gd name="connsiteX14" fmla="*/ 16850 w 2376256"/>
                <a:gd name="connsiteY14" fmla="*/ 171547 h 1224078"/>
                <a:gd name="connsiteX15" fmla="*/ 315814 w 2376256"/>
                <a:gd name="connsiteY15" fmla="*/ 4754 h 1224078"/>
                <a:gd name="connsiteX16" fmla="*/ 362892 w 2376256"/>
                <a:gd name="connsiteY16" fmla="*/ 4754 h 1224078"/>
                <a:gd name="connsiteX17" fmla="*/ 365174 w 2376256"/>
                <a:gd name="connsiteY17" fmla="*/ 5927 h 1224078"/>
                <a:gd name="connsiteX18" fmla="*/ 503082 w 2376256"/>
                <a:gd name="connsiteY18" fmla="*/ 200529 h 1224078"/>
                <a:gd name="connsiteX19" fmla="*/ 503082 w 2376256"/>
                <a:gd name="connsiteY19" fmla="*/ 7490 h 1224078"/>
                <a:gd name="connsiteX20" fmla="*/ 505885 w 2376256"/>
                <a:gd name="connsiteY20" fmla="*/ 4689 h 1224078"/>
                <a:gd name="connsiteX21" fmla="*/ 550420 w 2376256"/>
                <a:gd name="connsiteY21" fmla="*/ 4689 h 1224078"/>
                <a:gd name="connsiteX22" fmla="*/ 553224 w 2376256"/>
                <a:gd name="connsiteY22" fmla="*/ 7490 h 1224078"/>
                <a:gd name="connsiteX23" fmla="*/ 553224 w 2376256"/>
                <a:gd name="connsiteY23" fmla="*/ 279920 h 1224078"/>
                <a:gd name="connsiteX24" fmla="*/ 550420 w 2376256"/>
                <a:gd name="connsiteY24" fmla="*/ 282720 h 1224078"/>
                <a:gd name="connsiteX25" fmla="*/ 503342 w 2376256"/>
                <a:gd name="connsiteY25" fmla="*/ 282720 h 1224078"/>
                <a:gd name="connsiteX26" fmla="*/ 501060 w 2376256"/>
                <a:gd name="connsiteY26" fmla="*/ 281548 h 1224078"/>
                <a:gd name="connsiteX27" fmla="*/ 363152 w 2376256"/>
                <a:gd name="connsiteY27" fmla="*/ 86555 h 1224078"/>
                <a:gd name="connsiteX28" fmla="*/ 363152 w 2376256"/>
                <a:gd name="connsiteY28" fmla="*/ 279985 h 1224078"/>
                <a:gd name="connsiteX29" fmla="*/ 360349 w 2376256"/>
                <a:gd name="connsiteY29" fmla="*/ 282785 h 1224078"/>
                <a:gd name="connsiteX30" fmla="*/ 315814 w 2376256"/>
                <a:gd name="connsiteY30" fmla="*/ 282785 h 1224078"/>
                <a:gd name="connsiteX31" fmla="*/ 313010 w 2376256"/>
                <a:gd name="connsiteY31" fmla="*/ 279985 h 1224078"/>
                <a:gd name="connsiteX32" fmla="*/ 313010 w 2376256"/>
                <a:gd name="connsiteY32" fmla="*/ 7555 h 1224078"/>
                <a:gd name="connsiteX33" fmla="*/ 315814 w 2376256"/>
                <a:gd name="connsiteY33" fmla="*/ 4754 h 1224078"/>
                <a:gd name="connsiteX34" fmla="*/ 622732 w 2376256"/>
                <a:gd name="connsiteY34" fmla="*/ 4754 h 1224078"/>
                <a:gd name="connsiteX35" fmla="*/ 667267 w 2376256"/>
                <a:gd name="connsiteY35" fmla="*/ 4754 h 1224078"/>
                <a:gd name="connsiteX36" fmla="*/ 670071 w 2376256"/>
                <a:gd name="connsiteY36" fmla="*/ 7555 h 1224078"/>
                <a:gd name="connsiteX37" fmla="*/ 670071 w 2376256"/>
                <a:gd name="connsiteY37" fmla="*/ 279985 h 1224078"/>
                <a:gd name="connsiteX38" fmla="*/ 667267 w 2376256"/>
                <a:gd name="connsiteY38" fmla="*/ 282785 h 1224078"/>
                <a:gd name="connsiteX39" fmla="*/ 622732 w 2376256"/>
                <a:gd name="connsiteY39" fmla="*/ 282785 h 1224078"/>
                <a:gd name="connsiteX40" fmla="*/ 619928 w 2376256"/>
                <a:gd name="connsiteY40" fmla="*/ 279985 h 1224078"/>
                <a:gd name="connsiteX41" fmla="*/ 619928 w 2376256"/>
                <a:gd name="connsiteY41" fmla="*/ 7555 h 1224078"/>
                <a:gd name="connsiteX42" fmla="*/ 622732 w 2376256"/>
                <a:gd name="connsiteY42" fmla="*/ 4754 h 1224078"/>
                <a:gd name="connsiteX43" fmla="*/ 711867 w 2376256"/>
                <a:gd name="connsiteY43" fmla="*/ 4754 h 1224078"/>
                <a:gd name="connsiteX44" fmla="*/ 759206 w 2376256"/>
                <a:gd name="connsiteY44" fmla="*/ 4754 h 1224078"/>
                <a:gd name="connsiteX45" fmla="*/ 761814 w 2376256"/>
                <a:gd name="connsiteY45" fmla="*/ 6578 h 1224078"/>
                <a:gd name="connsiteX46" fmla="*/ 841885 w 2376256"/>
                <a:gd name="connsiteY46" fmla="*/ 223193 h 1224078"/>
                <a:gd name="connsiteX47" fmla="*/ 922348 w 2376256"/>
                <a:gd name="connsiteY47" fmla="*/ 6578 h 1224078"/>
                <a:gd name="connsiteX48" fmla="*/ 924956 w 2376256"/>
                <a:gd name="connsiteY48" fmla="*/ 4754 h 1224078"/>
                <a:gd name="connsiteX49" fmla="*/ 972295 w 2376256"/>
                <a:gd name="connsiteY49" fmla="*/ 4754 h 1224078"/>
                <a:gd name="connsiteX50" fmla="*/ 974903 w 2376256"/>
                <a:gd name="connsiteY50" fmla="*/ 8532 h 1224078"/>
                <a:gd name="connsiteX51" fmla="*/ 871227 w 2376256"/>
                <a:gd name="connsiteY51" fmla="*/ 280962 h 1224078"/>
                <a:gd name="connsiteX52" fmla="*/ 868619 w 2376256"/>
                <a:gd name="connsiteY52" fmla="*/ 282720 h 1224078"/>
                <a:gd name="connsiteX53" fmla="*/ 815608 w 2376256"/>
                <a:gd name="connsiteY53" fmla="*/ 282720 h 1224078"/>
                <a:gd name="connsiteX54" fmla="*/ 812999 w 2376256"/>
                <a:gd name="connsiteY54" fmla="*/ 280962 h 1224078"/>
                <a:gd name="connsiteX55" fmla="*/ 709324 w 2376256"/>
                <a:gd name="connsiteY55" fmla="*/ 8532 h 1224078"/>
                <a:gd name="connsiteX56" fmla="*/ 711932 w 2376256"/>
                <a:gd name="connsiteY56" fmla="*/ 4754 h 1224078"/>
                <a:gd name="connsiteX57" fmla="*/ 1016764 w 2376256"/>
                <a:gd name="connsiteY57" fmla="*/ 4754 h 1224078"/>
                <a:gd name="connsiteX58" fmla="*/ 1206445 w 2376256"/>
                <a:gd name="connsiteY58" fmla="*/ 4754 h 1224078"/>
                <a:gd name="connsiteX59" fmla="*/ 1209249 w 2376256"/>
                <a:gd name="connsiteY59" fmla="*/ 7555 h 1224078"/>
                <a:gd name="connsiteX60" fmla="*/ 1209249 w 2376256"/>
                <a:gd name="connsiteY60" fmla="*/ 48455 h 1224078"/>
                <a:gd name="connsiteX61" fmla="*/ 1206445 w 2376256"/>
                <a:gd name="connsiteY61" fmla="*/ 51256 h 1224078"/>
                <a:gd name="connsiteX62" fmla="*/ 1064103 w 2376256"/>
                <a:gd name="connsiteY62" fmla="*/ 51256 h 1224078"/>
                <a:gd name="connsiteX63" fmla="*/ 1064103 w 2376256"/>
                <a:gd name="connsiteY63" fmla="*/ 115602 h 1224078"/>
                <a:gd name="connsiteX64" fmla="*/ 1187796 w 2376256"/>
                <a:gd name="connsiteY64" fmla="*/ 115602 h 1224078"/>
                <a:gd name="connsiteX65" fmla="*/ 1190600 w 2376256"/>
                <a:gd name="connsiteY65" fmla="*/ 118402 h 1224078"/>
                <a:gd name="connsiteX66" fmla="*/ 1190600 w 2376256"/>
                <a:gd name="connsiteY66" fmla="*/ 158912 h 1224078"/>
                <a:gd name="connsiteX67" fmla="*/ 1187796 w 2376256"/>
                <a:gd name="connsiteY67" fmla="*/ 161713 h 1224078"/>
                <a:gd name="connsiteX68" fmla="*/ 1064103 w 2376256"/>
                <a:gd name="connsiteY68" fmla="*/ 161713 h 1224078"/>
                <a:gd name="connsiteX69" fmla="*/ 1064103 w 2376256"/>
                <a:gd name="connsiteY69" fmla="*/ 236349 h 1224078"/>
                <a:gd name="connsiteX70" fmla="*/ 1206445 w 2376256"/>
                <a:gd name="connsiteY70" fmla="*/ 236349 h 1224078"/>
                <a:gd name="connsiteX71" fmla="*/ 1209249 w 2376256"/>
                <a:gd name="connsiteY71" fmla="*/ 239150 h 1224078"/>
                <a:gd name="connsiteX72" fmla="*/ 1209249 w 2376256"/>
                <a:gd name="connsiteY72" fmla="*/ 280050 h 1224078"/>
                <a:gd name="connsiteX73" fmla="*/ 1206445 w 2376256"/>
                <a:gd name="connsiteY73" fmla="*/ 282850 h 1224078"/>
                <a:gd name="connsiteX74" fmla="*/ 1016764 w 2376256"/>
                <a:gd name="connsiteY74" fmla="*/ 282850 h 1224078"/>
                <a:gd name="connsiteX75" fmla="*/ 1013960 w 2376256"/>
                <a:gd name="connsiteY75" fmla="*/ 280050 h 1224078"/>
                <a:gd name="connsiteX76" fmla="*/ 1013960 w 2376256"/>
                <a:gd name="connsiteY76" fmla="*/ 7620 h 1224078"/>
                <a:gd name="connsiteX77" fmla="*/ 1016764 w 2376256"/>
                <a:gd name="connsiteY77" fmla="*/ 4819 h 1224078"/>
                <a:gd name="connsiteX78" fmla="*/ 1266042 w 2376256"/>
                <a:gd name="connsiteY78" fmla="*/ 7555 h 1224078"/>
                <a:gd name="connsiteX79" fmla="*/ 1268846 w 2376256"/>
                <a:gd name="connsiteY79" fmla="*/ 4754 h 1224078"/>
                <a:gd name="connsiteX80" fmla="*/ 1381780 w 2376256"/>
                <a:gd name="connsiteY80" fmla="*/ 4754 h 1224078"/>
                <a:gd name="connsiteX81" fmla="*/ 1479587 w 2376256"/>
                <a:gd name="connsiteY81" fmla="*/ 92547 h 1224078"/>
                <a:gd name="connsiteX82" fmla="*/ 1411579 w 2376256"/>
                <a:gd name="connsiteY82" fmla="*/ 176757 h 1224078"/>
                <a:gd name="connsiteX83" fmla="*/ 1488520 w 2376256"/>
                <a:gd name="connsiteY83" fmla="*/ 278357 h 1224078"/>
                <a:gd name="connsiteX84" fmla="*/ 1486303 w 2376256"/>
                <a:gd name="connsiteY84" fmla="*/ 282785 h 1224078"/>
                <a:gd name="connsiteX85" fmla="*/ 1432445 w 2376256"/>
                <a:gd name="connsiteY85" fmla="*/ 282785 h 1224078"/>
                <a:gd name="connsiteX86" fmla="*/ 1430227 w 2376256"/>
                <a:gd name="connsiteY86" fmla="*/ 281678 h 1224078"/>
                <a:gd name="connsiteX87" fmla="*/ 1355111 w 2376256"/>
                <a:gd name="connsiteY87" fmla="*/ 179948 h 1224078"/>
                <a:gd name="connsiteX88" fmla="*/ 1316119 w 2376256"/>
                <a:gd name="connsiteY88" fmla="*/ 179948 h 1224078"/>
                <a:gd name="connsiteX89" fmla="*/ 1316119 w 2376256"/>
                <a:gd name="connsiteY89" fmla="*/ 280050 h 1224078"/>
                <a:gd name="connsiteX90" fmla="*/ 1313315 w 2376256"/>
                <a:gd name="connsiteY90" fmla="*/ 282850 h 1224078"/>
                <a:gd name="connsiteX91" fmla="*/ 1268781 w 2376256"/>
                <a:gd name="connsiteY91" fmla="*/ 282850 h 1224078"/>
                <a:gd name="connsiteX92" fmla="*/ 1265977 w 2376256"/>
                <a:gd name="connsiteY92" fmla="*/ 280050 h 1224078"/>
                <a:gd name="connsiteX93" fmla="*/ 1265977 w 2376256"/>
                <a:gd name="connsiteY93" fmla="*/ 7620 h 1224078"/>
                <a:gd name="connsiteX94" fmla="*/ 1376955 w 2376256"/>
                <a:gd name="connsiteY94" fmla="*/ 133447 h 1224078"/>
                <a:gd name="connsiteX95" fmla="*/ 1427880 w 2376256"/>
                <a:gd name="connsiteY95" fmla="*/ 92547 h 1224078"/>
                <a:gd name="connsiteX96" fmla="*/ 1376955 w 2376256"/>
                <a:gd name="connsiteY96" fmla="*/ 51646 h 1224078"/>
                <a:gd name="connsiteX97" fmla="*/ 1316119 w 2376256"/>
                <a:gd name="connsiteY97" fmla="*/ 51646 h 1224078"/>
                <a:gd name="connsiteX98" fmla="*/ 1316119 w 2376256"/>
                <a:gd name="connsiteY98" fmla="*/ 133447 h 1224078"/>
                <a:gd name="connsiteX99" fmla="*/ 1376955 w 2376256"/>
                <a:gd name="connsiteY99" fmla="*/ 133447 h 1224078"/>
                <a:gd name="connsiteX100" fmla="*/ 1521319 w 2376256"/>
                <a:gd name="connsiteY100" fmla="*/ 248398 h 1224078"/>
                <a:gd name="connsiteX101" fmla="*/ 1547139 w 2376256"/>
                <a:gd name="connsiteY101" fmla="*/ 213489 h 1224078"/>
                <a:gd name="connsiteX102" fmla="*/ 1550986 w 2376256"/>
                <a:gd name="connsiteY102" fmla="*/ 212903 h 1224078"/>
                <a:gd name="connsiteX103" fmla="*/ 1631058 w 2376256"/>
                <a:gd name="connsiteY103" fmla="*/ 241820 h 1224078"/>
                <a:gd name="connsiteX104" fmla="*/ 1683939 w 2376256"/>
                <a:gd name="connsiteY104" fmla="*/ 204111 h 1224078"/>
                <a:gd name="connsiteX105" fmla="*/ 1642208 w 2376256"/>
                <a:gd name="connsiteY105" fmla="*/ 167965 h 1224078"/>
                <a:gd name="connsiteX106" fmla="*/ 1593304 w 2376256"/>
                <a:gd name="connsiteY106" fmla="*/ 156437 h 1224078"/>
                <a:gd name="connsiteX107" fmla="*/ 1524904 w 2376256"/>
                <a:gd name="connsiteY107" fmla="*/ 83364 h 1224078"/>
                <a:gd name="connsiteX108" fmla="*/ 1627080 w 2376256"/>
                <a:gd name="connsiteY108" fmla="*/ 0 h 1224078"/>
                <a:gd name="connsiteX109" fmla="*/ 1726843 w 2376256"/>
                <a:gd name="connsiteY109" fmla="*/ 36993 h 1224078"/>
                <a:gd name="connsiteX110" fmla="*/ 1726974 w 2376256"/>
                <a:gd name="connsiteY110" fmla="*/ 40965 h 1224078"/>
                <a:gd name="connsiteX111" fmla="*/ 1698088 w 2376256"/>
                <a:gd name="connsiteY111" fmla="*/ 71901 h 1224078"/>
                <a:gd name="connsiteX112" fmla="*/ 1694241 w 2376256"/>
                <a:gd name="connsiteY112" fmla="*/ 72031 h 1224078"/>
                <a:gd name="connsiteX113" fmla="*/ 1626298 w 2376256"/>
                <a:gd name="connsiteY113" fmla="*/ 45264 h 1224078"/>
                <a:gd name="connsiteX114" fmla="*/ 1575373 w 2376256"/>
                <a:gd name="connsiteY114" fmla="*/ 80238 h 1224078"/>
                <a:gd name="connsiteX115" fmla="*/ 1617886 w 2376256"/>
                <a:gd name="connsiteY115" fmla="*/ 114365 h 1224078"/>
                <a:gd name="connsiteX116" fmla="*/ 1666790 w 2376256"/>
                <a:gd name="connsiteY116" fmla="*/ 125892 h 1224078"/>
                <a:gd name="connsiteX117" fmla="*/ 1734799 w 2376256"/>
                <a:gd name="connsiteY117" fmla="*/ 200529 h 1224078"/>
                <a:gd name="connsiteX118" fmla="*/ 1629428 w 2376256"/>
                <a:gd name="connsiteY118" fmla="*/ 287474 h 1224078"/>
                <a:gd name="connsiteX119" fmla="*/ 1521840 w 2376256"/>
                <a:gd name="connsiteY119" fmla="*/ 252240 h 1224078"/>
                <a:gd name="connsiteX120" fmla="*/ 1521319 w 2376256"/>
                <a:gd name="connsiteY120" fmla="*/ 248333 h 1224078"/>
                <a:gd name="connsiteX121" fmla="*/ 1783702 w 2376256"/>
                <a:gd name="connsiteY121" fmla="*/ 4754 h 1224078"/>
                <a:gd name="connsiteX122" fmla="*/ 1828237 w 2376256"/>
                <a:gd name="connsiteY122" fmla="*/ 4754 h 1224078"/>
                <a:gd name="connsiteX123" fmla="*/ 1831041 w 2376256"/>
                <a:gd name="connsiteY123" fmla="*/ 7555 h 1224078"/>
                <a:gd name="connsiteX124" fmla="*/ 1831041 w 2376256"/>
                <a:gd name="connsiteY124" fmla="*/ 279985 h 1224078"/>
                <a:gd name="connsiteX125" fmla="*/ 1828237 w 2376256"/>
                <a:gd name="connsiteY125" fmla="*/ 282785 h 1224078"/>
                <a:gd name="connsiteX126" fmla="*/ 1783702 w 2376256"/>
                <a:gd name="connsiteY126" fmla="*/ 282785 h 1224078"/>
                <a:gd name="connsiteX127" fmla="*/ 1780898 w 2376256"/>
                <a:gd name="connsiteY127" fmla="*/ 279985 h 1224078"/>
                <a:gd name="connsiteX128" fmla="*/ 1780898 w 2376256"/>
                <a:gd name="connsiteY128" fmla="*/ 7555 h 1224078"/>
                <a:gd name="connsiteX129" fmla="*/ 1783702 w 2376256"/>
                <a:gd name="connsiteY129" fmla="*/ 4754 h 1224078"/>
                <a:gd name="connsiteX130" fmla="*/ 1961450 w 2376256"/>
                <a:gd name="connsiteY130" fmla="*/ 51646 h 1224078"/>
                <a:gd name="connsiteX131" fmla="*/ 1875966 w 2376256"/>
                <a:gd name="connsiteY131" fmla="*/ 51646 h 1224078"/>
                <a:gd name="connsiteX132" fmla="*/ 1873163 w 2376256"/>
                <a:gd name="connsiteY132" fmla="*/ 48846 h 1224078"/>
                <a:gd name="connsiteX133" fmla="*/ 1873163 w 2376256"/>
                <a:gd name="connsiteY133" fmla="*/ 7555 h 1224078"/>
                <a:gd name="connsiteX134" fmla="*/ 1875966 w 2376256"/>
                <a:gd name="connsiteY134" fmla="*/ 4754 h 1224078"/>
                <a:gd name="connsiteX135" fmla="*/ 2097467 w 2376256"/>
                <a:gd name="connsiteY135" fmla="*/ 4754 h 1224078"/>
                <a:gd name="connsiteX136" fmla="*/ 2100271 w 2376256"/>
                <a:gd name="connsiteY136" fmla="*/ 7555 h 1224078"/>
                <a:gd name="connsiteX137" fmla="*/ 2100271 w 2376256"/>
                <a:gd name="connsiteY137" fmla="*/ 48846 h 1224078"/>
                <a:gd name="connsiteX138" fmla="*/ 2097467 w 2376256"/>
                <a:gd name="connsiteY138" fmla="*/ 51646 h 1224078"/>
                <a:gd name="connsiteX139" fmla="*/ 2011984 w 2376256"/>
                <a:gd name="connsiteY139" fmla="*/ 51646 h 1224078"/>
                <a:gd name="connsiteX140" fmla="*/ 2011984 w 2376256"/>
                <a:gd name="connsiteY140" fmla="*/ 279985 h 1224078"/>
                <a:gd name="connsiteX141" fmla="*/ 2009180 w 2376256"/>
                <a:gd name="connsiteY141" fmla="*/ 282785 h 1224078"/>
                <a:gd name="connsiteX142" fmla="*/ 1964254 w 2376256"/>
                <a:gd name="connsiteY142" fmla="*/ 282785 h 1224078"/>
                <a:gd name="connsiteX143" fmla="*/ 1961450 w 2376256"/>
                <a:gd name="connsiteY143" fmla="*/ 279985 h 1224078"/>
                <a:gd name="connsiteX144" fmla="*/ 1961450 w 2376256"/>
                <a:gd name="connsiteY144" fmla="*/ 51646 h 1224078"/>
                <a:gd name="connsiteX145" fmla="*/ 2225464 w 2376256"/>
                <a:gd name="connsiteY145" fmla="*/ 173566 h 1224078"/>
                <a:gd name="connsiteX146" fmla="*/ 2125440 w 2376256"/>
                <a:gd name="connsiteY146" fmla="*/ 8988 h 1224078"/>
                <a:gd name="connsiteX147" fmla="*/ 2127787 w 2376256"/>
                <a:gd name="connsiteY147" fmla="*/ 4754 h 1224078"/>
                <a:gd name="connsiteX148" fmla="*/ 2177734 w 2376256"/>
                <a:gd name="connsiteY148" fmla="*/ 4754 h 1224078"/>
                <a:gd name="connsiteX149" fmla="*/ 2180081 w 2376256"/>
                <a:gd name="connsiteY149" fmla="*/ 6122 h 1224078"/>
                <a:gd name="connsiteX150" fmla="*/ 2250828 w 2376256"/>
                <a:gd name="connsiteY150" fmla="*/ 123548 h 1224078"/>
                <a:gd name="connsiteX151" fmla="*/ 2321184 w 2376256"/>
                <a:gd name="connsiteY151" fmla="*/ 6187 h 1224078"/>
                <a:gd name="connsiteX152" fmla="*/ 2323531 w 2376256"/>
                <a:gd name="connsiteY152" fmla="*/ 4819 h 1224078"/>
                <a:gd name="connsiteX153" fmla="*/ 2373478 w 2376256"/>
                <a:gd name="connsiteY153" fmla="*/ 4819 h 1224078"/>
                <a:gd name="connsiteX154" fmla="*/ 2375826 w 2376256"/>
                <a:gd name="connsiteY154" fmla="*/ 9053 h 1224078"/>
                <a:gd name="connsiteX155" fmla="*/ 2275802 w 2376256"/>
                <a:gd name="connsiteY155" fmla="*/ 173631 h 1224078"/>
                <a:gd name="connsiteX156" fmla="*/ 2275802 w 2376256"/>
                <a:gd name="connsiteY156" fmla="*/ 280050 h 1224078"/>
                <a:gd name="connsiteX157" fmla="*/ 2272998 w 2376256"/>
                <a:gd name="connsiteY157" fmla="*/ 282850 h 1224078"/>
                <a:gd name="connsiteX158" fmla="*/ 2228072 w 2376256"/>
                <a:gd name="connsiteY158" fmla="*/ 282850 h 1224078"/>
                <a:gd name="connsiteX159" fmla="*/ 2225268 w 2376256"/>
                <a:gd name="connsiteY159" fmla="*/ 280050 h 1224078"/>
                <a:gd name="connsiteX160" fmla="*/ 2225268 w 2376256"/>
                <a:gd name="connsiteY160" fmla="*/ 173631 h 1224078"/>
                <a:gd name="connsiteX161" fmla="*/ 2114 w 2376256"/>
                <a:gd name="connsiteY161" fmla="*/ 612007 h 1224078"/>
                <a:gd name="connsiteX162" fmla="*/ 145630 w 2376256"/>
                <a:gd name="connsiteY162" fmla="*/ 468269 h 1224078"/>
                <a:gd name="connsiteX163" fmla="*/ 288754 w 2376256"/>
                <a:gd name="connsiteY163" fmla="*/ 612007 h 1224078"/>
                <a:gd name="connsiteX164" fmla="*/ 145630 w 2376256"/>
                <a:gd name="connsiteY164" fmla="*/ 755744 h 1224078"/>
                <a:gd name="connsiteX165" fmla="*/ 2114 w 2376256"/>
                <a:gd name="connsiteY165" fmla="*/ 612007 h 1224078"/>
                <a:gd name="connsiteX166" fmla="*/ 145630 w 2376256"/>
                <a:gd name="connsiteY166" fmla="*/ 708526 h 1224078"/>
                <a:gd name="connsiteX167" fmla="*/ 237046 w 2376256"/>
                <a:gd name="connsiteY167" fmla="*/ 612007 h 1224078"/>
                <a:gd name="connsiteX168" fmla="*/ 145630 w 2376256"/>
                <a:gd name="connsiteY168" fmla="*/ 515487 h 1224078"/>
                <a:gd name="connsiteX169" fmla="*/ 53756 w 2376256"/>
                <a:gd name="connsiteY169" fmla="*/ 612007 h 1224078"/>
                <a:gd name="connsiteX170" fmla="*/ 145630 w 2376256"/>
                <a:gd name="connsiteY170" fmla="*/ 708526 h 1224078"/>
                <a:gd name="connsiteX171" fmla="*/ 343200 w 2376256"/>
                <a:gd name="connsiteY171" fmla="*/ 473024 h 1224078"/>
                <a:gd name="connsiteX172" fmla="*/ 532880 w 2376256"/>
                <a:gd name="connsiteY172" fmla="*/ 473024 h 1224078"/>
                <a:gd name="connsiteX173" fmla="*/ 535684 w 2376256"/>
                <a:gd name="connsiteY173" fmla="*/ 475824 h 1224078"/>
                <a:gd name="connsiteX174" fmla="*/ 535684 w 2376256"/>
                <a:gd name="connsiteY174" fmla="*/ 516725 h 1224078"/>
                <a:gd name="connsiteX175" fmla="*/ 532880 w 2376256"/>
                <a:gd name="connsiteY175" fmla="*/ 519525 h 1224078"/>
                <a:gd name="connsiteX176" fmla="*/ 390538 w 2376256"/>
                <a:gd name="connsiteY176" fmla="*/ 519525 h 1224078"/>
                <a:gd name="connsiteX177" fmla="*/ 390538 w 2376256"/>
                <a:gd name="connsiteY177" fmla="*/ 592599 h 1224078"/>
                <a:gd name="connsiteX178" fmla="*/ 520948 w 2376256"/>
                <a:gd name="connsiteY178" fmla="*/ 592599 h 1224078"/>
                <a:gd name="connsiteX179" fmla="*/ 523752 w 2376256"/>
                <a:gd name="connsiteY179" fmla="*/ 595399 h 1224078"/>
                <a:gd name="connsiteX180" fmla="*/ 523752 w 2376256"/>
                <a:gd name="connsiteY180" fmla="*/ 636299 h 1224078"/>
                <a:gd name="connsiteX181" fmla="*/ 520948 w 2376256"/>
                <a:gd name="connsiteY181" fmla="*/ 639100 h 1224078"/>
                <a:gd name="connsiteX182" fmla="*/ 390538 w 2376256"/>
                <a:gd name="connsiteY182" fmla="*/ 639100 h 1224078"/>
                <a:gd name="connsiteX183" fmla="*/ 390538 w 2376256"/>
                <a:gd name="connsiteY183" fmla="*/ 748319 h 1224078"/>
                <a:gd name="connsiteX184" fmla="*/ 387735 w 2376256"/>
                <a:gd name="connsiteY184" fmla="*/ 751120 h 1224078"/>
                <a:gd name="connsiteX185" fmla="*/ 343200 w 2376256"/>
                <a:gd name="connsiteY185" fmla="*/ 751120 h 1224078"/>
                <a:gd name="connsiteX186" fmla="*/ 340396 w 2376256"/>
                <a:gd name="connsiteY186" fmla="*/ 748319 h 1224078"/>
                <a:gd name="connsiteX187" fmla="*/ 340396 w 2376256"/>
                <a:gd name="connsiteY187" fmla="*/ 475889 h 1224078"/>
                <a:gd name="connsiteX188" fmla="*/ 343200 w 2376256"/>
                <a:gd name="connsiteY188" fmla="*/ 473089 h 1224078"/>
                <a:gd name="connsiteX189" fmla="*/ 768921 w 2376256"/>
                <a:gd name="connsiteY189" fmla="*/ 473024 h 1224078"/>
                <a:gd name="connsiteX190" fmla="*/ 822780 w 2376256"/>
                <a:gd name="connsiteY190" fmla="*/ 473024 h 1224078"/>
                <a:gd name="connsiteX191" fmla="*/ 825389 w 2376256"/>
                <a:gd name="connsiteY191" fmla="*/ 474782 h 1224078"/>
                <a:gd name="connsiteX192" fmla="*/ 931803 w 2376256"/>
                <a:gd name="connsiteY192" fmla="*/ 747212 h 1224078"/>
                <a:gd name="connsiteX193" fmla="*/ 929194 w 2376256"/>
                <a:gd name="connsiteY193" fmla="*/ 750990 h 1224078"/>
                <a:gd name="connsiteX194" fmla="*/ 881856 w 2376256"/>
                <a:gd name="connsiteY194" fmla="*/ 750990 h 1224078"/>
                <a:gd name="connsiteX195" fmla="*/ 879248 w 2376256"/>
                <a:gd name="connsiteY195" fmla="*/ 749231 h 1224078"/>
                <a:gd name="connsiteX196" fmla="*/ 855252 w 2376256"/>
                <a:gd name="connsiteY196" fmla="*/ 686708 h 1224078"/>
                <a:gd name="connsiteX197" fmla="*/ 735993 w 2376256"/>
                <a:gd name="connsiteY197" fmla="*/ 686708 h 1224078"/>
                <a:gd name="connsiteX198" fmla="*/ 711997 w 2376256"/>
                <a:gd name="connsiteY198" fmla="*/ 749231 h 1224078"/>
                <a:gd name="connsiteX199" fmla="*/ 709389 w 2376256"/>
                <a:gd name="connsiteY199" fmla="*/ 750990 h 1224078"/>
                <a:gd name="connsiteX200" fmla="*/ 662507 w 2376256"/>
                <a:gd name="connsiteY200" fmla="*/ 750990 h 1224078"/>
                <a:gd name="connsiteX201" fmla="*/ 659899 w 2376256"/>
                <a:gd name="connsiteY201" fmla="*/ 747212 h 1224078"/>
                <a:gd name="connsiteX202" fmla="*/ 766248 w 2376256"/>
                <a:gd name="connsiteY202" fmla="*/ 474782 h 1224078"/>
                <a:gd name="connsiteX203" fmla="*/ 768856 w 2376256"/>
                <a:gd name="connsiteY203" fmla="*/ 473024 h 1224078"/>
                <a:gd name="connsiteX204" fmla="*/ 839016 w 2376256"/>
                <a:gd name="connsiteY204" fmla="*/ 643398 h 1224078"/>
                <a:gd name="connsiteX205" fmla="*/ 795655 w 2376256"/>
                <a:gd name="connsiteY205" fmla="*/ 530206 h 1224078"/>
                <a:gd name="connsiteX206" fmla="*/ 752294 w 2376256"/>
                <a:gd name="connsiteY206" fmla="*/ 643398 h 1224078"/>
                <a:gd name="connsiteX207" fmla="*/ 838951 w 2376256"/>
                <a:gd name="connsiteY207" fmla="*/ 643398 h 1224078"/>
                <a:gd name="connsiteX208" fmla="*/ 970990 w 2376256"/>
                <a:gd name="connsiteY208" fmla="*/ 475824 h 1224078"/>
                <a:gd name="connsiteX209" fmla="*/ 973794 w 2376256"/>
                <a:gd name="connsiteY209" fmla="*/ 473024 h 1224078"/>
                <a:gd name="connsiteX210" fmla="*/ 1081969 w 2376256"/>
                <a:gd name="connsiteY210" fmla="*/ 473024 h 1224078"/>
                <a:gd name="connsiteX211" fmla="*/ 1181732 w 2376256"/>
                <a:gd name="connsiteY211" fmla="*/ 561598 h 1224078"/>
                <a:gd name="connsiteX212" fmla="*/ 1081969 w 2376256"/>
                <a:gd name="connsiteY212" fmla="*/ 650562 h 1224078"/>
                <a:gd name="connsiteX213" fmla="*/ 1021133 w 2376256"/>
                <a:gd name="connsiteY213" fmla="*/ 650562 h 1224078"/>
                <a:gd name="connsiteX214" fmla="*/ 1021133 w 2376256"/>
                <a:gd name="connsiteY214" fmla="*/ 748254 h 1224078"/>
                <a:gd name="connsiteX215" fmla="*/ 1018329 w 2376256"/>
                <a:gd name="connsiteY215" fmla="*/ 751055 h 1224078"/>
                <a:gd name="connsiteX216" fmla="*/ 973794 w 2376256"/>
                <a:gd name="connsiteY216" fmla="*/ 751055 h 1224078"/>
                <a:gd name="connsiteX217" fmla="*/ 970990 w 2376256"/>
                <a:gd name="connsiteY217" fmla="*/ 748254 h 1224078"/>
                <a:gd name="connsiteX218" fmla="*/ 970990 w 2376256"/>
                <a:gd name="connsiteY218" fmla="*/ 475824 h 1224078"/>
                <a:gd name="connsiteX219" fmla="*/ 1077926 w 2376256"/>
                <a:gd name="connsiteY219" fmla="*/ 603736 h 1224078"/>
                <a:gd name="connsiteX220" fmla="*/ 1130416 w 2376256"/>
                <a:gd name="connsiteY220" fmla="*/ 561663 h 1224078"/>
                <a:gd name="connsiteX221" fmla="*/ 1077926 w 2376256"/>
                <a:gd name="connsiteY221" fmla="*/ 519981 h 1224078"/>
                <a:gd name="connsiteX222" fmla="*/ 1021068 w 2376256"/>
                <a:gd name="connsiteY222" fmla="*/ 519981 h 1224078"/>
                <a:gd name="connsiteX223" fmla="*/ 1021068 w 2376256"/>
                <a:gd name="connsiteY223" fmla="*/ 603801 h 1224078"/>
                <a:gd name="connsiteX224" fmla="*/ 1077926 w 2376256"/>
                <a:gd name="connsiteY224" fmla="*/ 603801 h 1224078"/>
                <a:gd name="connsiteX225" fmla="*/ 1232200 w 2376256"/>
                <a:gd name="connsiteY225" fmla="*/ 475824 h 1224078"/>
                <a:gd name="connsiteX226" fmla="*/ 1235005 w 2376256"/>
                <a:gd name="connsiteY226" fmla="*/ 473024 h 1224078"/>
                <a:gd name="connsiteX227" fmla="*/ 1343179 w 2376256"/>
                <a:gd name="connsiteY227" fmla="*/ 473024 h 1224078"/>
                <a:gd name="connsiteX228" fmla="*/ 1442942 w 2376256"/>
                <a:gd name="connsiteY228" fmla="*/ 561598 h 1224078"/>
                <a:gd name="connsiteX229" fmla="*/ 1343179 w 2376256"/>
                <a:gd name="connsiteY229" fmla="*/ 650562 h 1224078"/>
                <a:gd name="connsiteX230" fmla="*/ 1282343 w 2376256"/>
                <a:gd name="connsiteY230" fmla="*/ 650562 h 1224078"/>
                <a:gd name="connsiteX231" fmla="*/ 1282343 w 2376256"/>
                <a:gd name="connsiteY231" fmla="*/ 748254 h 1224078"/>
                <a:gd name="connsiteX232" fmla="*/ 1279539 w 2376256"/>
                <a:gd name="connsiteY232" fmla="*/ 751055 h 1224078"/>
                <a:gd name="connsiteX233" fmla="*/ 1235005 w 2376256"/>
                <a:gd name="connsiteY233" fmla="*/ 751055 h 1224078"/>
                <a:gd name="connsiteX234" fmla="*/ 1232200 w 2376256"/>
                <a:gd name="connsiteY234" fmla="*/ 748254 h 1224078"/>
                <a:gd name="connsiteX235" fmla="*/ 1232200 w 2376256"/>
                <a:gd name="connsiteY235" fmla="*/ 475824 h 1224078"/>
                <a:gd name="connsiteX236" fmla="*/ 1339136 w 2376256"/>
                <a:gd name="connsiteY236" fmla="*/ 603736 h 1224078"/>
                <a:gd name="connsiteX237" fmla="*/ 1391626 w 2376256"/>
                <a:gd name="connsiteY237" fmla="*/ 561663 h 1224078"/>
                <a:gd name="connsiteX238" fmla="*/ 1339136 w 2376256"/>
                <a:gd name="connsiteY238" fmla="*/ 519981 h 1224078"/>
                <a:gd name="connsiteX239" fmla="*/ 1282278 w 2376256"/>
                <a:gd name="connsiteY239" fmla="*/ 519981 h 1224078"/>
                <a:gd name="connsiteX240" fmla="*/ 1282278 w 2376256"/>
                <a:gd name="connsiteY240" fmla="*/ 603801 h 1224078"/>
                <a:gd name="connsiteX241" fmla="*/ 1339136 w 2376256"/>
                <a:gd name="connsiteY241" fmla="*/ 603801 h 1224078"/>
                <a:gd name="connsiteX242" fmla="*/ 1496149 w 2376256"/>
                <a:gd name="connsiteY242" fmla="*/ 473089 h 1224078"/>
                <a:gd name="connsiteX243" fmla="*/ 1540684 w 2376256"/>
                <a:gd name="connsiteY243" fmla="*/ 473089 h 1224078"/>
                <a:gd name="connsiteX244" fmla="*/ 1543488 w 2376256"/>
                <a:gd name="connsiteY244" fmla="*/ 475889 h 1224078"/>
                <a:gd name="connsiteX245" fmla="*/ 1543488 w 2376256"/>
                <a:gd name="connsiteY245" fmla="*/ 704228 h 1224078"/>
                <a:gd name="connsiteX246" fmla="*/ 1674289 w 2376256"/>
                <a:gd name="connsiteY246" fmla="*/ 704228 h 1224078"/>
                <a:gd name="connsiteX247" fmla="*/ 1677092 w 2376256"/>
                <a:gd name="connsiteY247" fmla="*/ 707028 h 1224078"/>
                <a:gd name="connsiteX248" fmla="*/ 1677092 w 2376256"/>
                <a:gd name="connsiteY248" fmla="*/ 748319 h 1224078"/>
                <a:gd name="connsiteX249" fmla="*/ 1674289 w 2376256"/>
                <a:gd name="connsiteY249" fmla="*/ 751120 h 1224078"/>
                <a:gd name="connsiteX250" fmla="*/ 1493345 w 2376256"/>
                <a:gd name="connsiteY250" fmla="*/ 751120 h 1224078"/>
                <a:gd name="connsiteX251" fmla="*/ 1493345 w 2376256"/>
                <a:gd name="connsiteY251" fmla="*/ 475889 h 1224078"/>
                <a:gd name="connsiteX252" fmla="*/ 1496149 w 2376256"/>
                <a:gd name="connsiteY252" fmla="*/ 473089 h 1224078"/>
                <a:gd name="connsiteX253" fmla="*/ 1727169 w 2376256"/>
                <a:gd name="connsiteY253" fmla="*/ 473089 h 1224078"/>
                <a:gd name="connsiteX254" fmla="*/ 1771704 w 2376256"/>
                <a:gd name="connsiteY254" fmla="*/ 473089 h 1224078"/>
                <a:gd name="connsiteX255" fmla="*/ 1774508 w 2376256"/>
                <a:gd name="connsiteY255" fmla="*/ 475889 h 1224078"/>
                <a:gd name="connsiteX256" fmla="*/ 1774508 w 2376256"/>
                <a:gd name="connsiteY256" fmla="*/ 748319 h 1224078"/>
                <a:gd name="connsiteX257" fmla="*/ 1771704 w 2376256"/>
                <a:gd name="connsiteY257" fmla="*/ 751120 h 1224078"/>
                <a:gd name="connsiteX258" fmla="*/ 1727169 w 2376256"/>
                <a:gd name="connsiteY258" fmla="*/ 751120 h 1224078"/>
                <a:gd name="connsiteX259" fmla="*/ 1724365 w 2376256"/>
                <a:gd name="connsiteY259" fmla="*/ 748319 h 1224078"/>
                <a:gd name="connsiteX260" fmla="*/ 1724365 w 2376256"/>
                <a:gd name="connsiteY260" fmla="*/ 475889 h 1224078"/>
                <a:gd name="connsiteX261" fmla="*/ 1727169 w 2376256"/>
                <a:gd name="connsiteY261" fmla="*/ 473089 h 1224078"/>
                <a:gd name="connsiteX262" fmla="*/ 1844082 w 2376256"/>
                <a:gd name="connsiteY262" fmla="*/ 473089 h 1224078"/>
                <a:gd name="connsiteX263" fmla="*/ 2033762 w 2376256"/>
                <a:gd name="connsiteY263" fmla="*/ 473089 h 1224078"/>
                <a:gd name="connsiteX264" fmla="*/ 2036565 w 2376256"/>
                <a:gd name="connsiteY264" fmla="*/ 475889 h 1224078"/>
                <a:gd name="connsiteX265" fmla="*/ 2036565 w 2376256"/>
                <a:gd name="connsiteY265" fmla="*/ 516790 h 1224078"/>
                <a:gd name="connsiteX266" fmla="*/ 2033762 w 2376256"/>
                <a:gd name="connsiteY266" fmla="*/ 519590 h 1224078"/>
                <a:gd name="connsiteX267" fmla="*/ 1891420 w 2376256"/>
                <a:gd name="connsiteY267" fmla="*/ 519590 h 1224078"/>
                <a:gd name="connsiteX268" fmla="*/ 1891420 w 2376256"/>
                <a:gd name="connsiteY268" fmla="*/ 583937 h 1224078"/>
                <a:gd name="connsiteX269" fmla="*/ 2015114 w 2376256"/>
                <a:gd name="connsiteY269" fmla="*/ 583937 h 1224078"/>
                <a:gd name="connsiteX270" fmla="*/ 2017917 w 2376256"/>
                <a:gd name="connsiteY270" fmla="*/ 586737 h 1224078"/>
                <a:gd name="connsiteX271" fmla="*/ 2017917 w 2376256"/>
                <a:gd name="connsiteY271" fmla="*/ 627247 h 1224078"/>
                <a:gd name="connsiteX272" fmla="*/ 2015114 w 2376256"/>
                <a:gd name="connsiteY272" fmla="*/ 630047 h 1224078"/>
                <a:gd name="connsiteX273" fmla="*/ 1891420 w 2376256"/>
                <a:gd name="connsiteY273" fmla="*/ 630047 h 1224078"/>
                <a:gd name="connsiteX274" fmla="*/ 1891420 w 2376256"/>
                <a:gd name="connsiteY274" fmla="*/ 704684 h 1224078"/>
                <a:gd name="connsiteX275" fmla="*/ 2033762 w 2376256"/>
                <a:gd name="connsiteY275" fmla="*/ 704684 h 1224078"/>
                <a:gd name="connsiteX276" fmla="*/ 2036565 w 2376256"/>
                <a:gd name="connsiteY276" fmla="*/ 707484 h 1224078"/>
                <a:gd name="connsiteX277" fmla="*/ 2036565 w 2376256"/>
                <a:gd name="connsiteY277" fmla="*/ 748384 h 1224078"/>
                <a:gd name="connsiteX278" fmla="*/ 2033762 w 2376256"/>
                <a:gd name="connsiteY278" fmla="*/ 751185 h 1224078"/>
                <a:gd name="connsiteX279" fmla="*/ 1844082 w 2376256"/>
                <a:gd name="connsiteY279" fmla="*/ 751185 h 1224078"/>
                <a:gd name="connsiteX280" fmla="*/ 1841278 w 2376256"/>
                <a:gd name="connsiteY280" fmla="*/ 748384 h 1224078"/>
                <a:gd name="connsiteX281" fmla="*/ 1841278 w 2376256"/>
                <a:gd name="connsiteY281" fmla="*/ 475955 h 1224078"/>
                <a:gd name="connsiteX282" fmla="*/ 1844082 w 2376256"/>
                <a:gd name="connsiteY282" fmla="*/ 473154 h 1224078"/>
                <a:gd name="connsiteX283" fmla="*/ 2093359 w 2376256"/>
                <a:gd name="connsiteY283" fmla="*/ 475889 h 1224078"/>
                <a:gd name="connsiteX284" fmla="*/ 2096163 w 2376256"/>
                <a:gd name="connsiteY284" fmla="*/ 473089 h 1224078"/>
                <a:gd name="connsiteX285" fmla="*/ 2183276 w 2376256"/>
                <a:gd name="connsiteY285" fmla="*/ 473089 h 1224078"/>
                <a:gd name="connsiteX286" fmla="*/ 2326401 w 2376256"/>
                <a:gd name="connsiteY286" fmla="*/ 612072 h 1224078"/>
                <a:gd name="connsiteX287" fmla="*/ 2183276 w 2376256"/>
                <a:gd name="connsiteY287" fmla="*/ 751055 h 1224078"/>
                <a:gd name="connsiteX288" fmla="*/ 2096163 w 2376256"/>
                <a:gd name="connsiteY288" fmla="*/ 751055 h 1224078"/>
                <a:gd name="connsiteX289" fmla="*/ 2093359 w 2376256"/>
                <a:gd name="connsiteY289" fmla="*/ 748254 h 1224078"/>
                <a:gd name="connsiteX290" fmla="*/ 2093359 w 2376256"/>
                <a:gd name="connsiteY290" fmla="*/ 475824 h 1224078"/>
                <a:gd name="connsiteX291" fmla="*/ 2180798 w 2376256"/>
                <a:gd name="connsiteY291" fmla="*/ 704228 h 1224078"/>
                <a:gd name="connsiteX292" fmla="*/ 2274628 w 2376256"/>
                <a:gd name="connsiteY292" fmla="*/ 612072 h 1224078"/>
                <a:gd name="connsiteX293" fmla="*/ 2180798 w 2376256"/>
                <a:gd name="connsiteY293" fmla="*/ 519916 h 1224078"/>
                <a:gd name="connsiteX294" fmla="*/ 2143436 w 2376256"/>
                <a:gd name="connsiteY294" fmla="*/ 519916 h 1224078"/>
                <a:gd name="connsiteX295" fmla="*/ 2143436 w 2376256"/>
                <a:gd name="connsiteY295" fmla="*/ 704163 h 1224078"/>
                <a:gd name="connsiteX296" fmla="*/ 2180798 w 2376256"/>
                <a:gd name="connsiteY296" fmla="*/ 704163 h 1224078"/>
                <a:gd name="connsiteX297" fmla="*/ 549 w 2376256"/>
                <a:gd name="connsiteY297" fmla="*/ 1184937 h 1224078"/>
                <a:gd name="connsiteX298" fmla="*/ 26370 w 2376256"/>
                <a:gd name="connsiteY298" fmla="*/ 1150028 h 1224078"/>
                <a:gd name="connsiteX299" fmla="*/ 30217 w 2376256"/>
                <a:gd name="connsiteY299" fmla="*/ 1149442 h 1224078"/>
                <a:gd name="connsiteX300" fmla="*/ 110288 w 2376256"/>
                <a:gd name="connsiteY300" fmla="*/ 1178359 h 1224078"/>
                <a:gd name="connsiteX301" fmla="*/ 163170 w 2376256"/>
                <a:gd name="connsiteY301" fmla="*/ 1140650 h 1224078"/>
                <a:gd name="connsiteX302" fmla="*/ 121438 w 2376256"/>
                <a:gd name="connsiteY302" fmla="*/ 1104504 h 1224078"/>
                <a:gd name="connsiteX303" fmla="*/ 72535 w 2376256"/>
                <a:gd name="connsiteY303" fmla="*/ 1092976 h 1224078"/>
                <a:gd name="connsiteX304" fmla="*/ 4135 w 2376256"/>
                <a:gd name="connsiteY304" fmla="*/ 1019903 h 1224078"/>
                <a:gd name="connsiteX305" fmla="*/ 106311 w 2376256"/>
                <a:gd name="connsiteY305" fmla="*/ 936539 h 1224078"/>
                <a:gd name="connsiteX306" fmla="*/ 206074 w 2376256"/>
                <a:gd name="connsiteY306" fmla="*/ 973532 h 1224078"/>
                <a:gd name="connsiteX307" fmla="*/ 206205 w 2376256"/>
                <a:gd name="connsiteY307" fmla="*/ 977504 h 1224078"/>
                <a:gd name="connsiteX308" fmla="*/ 177319 w 2376256"/>
                <a:gd name="connsiteY308" fmla="*/ 1008440 h 1224078"/>
                <a:gd name="connsiteX309" fmla="*/ 173472 w 2376256"/>
                <a:gd name="connsiteY309" fmla="*/ 1008570 h 1224078"/>
                <a:gd name="connsiteX310" fmla="*/ 105528 w 2376256"/>
                <a:gd name="connsiteY310" fmla="*/ 981803 h 1224078"/>
                <a:gd name="connsiteX311" fmla="*/ 54604 w 2376256"/>
                <a:gd name="connsiteY311" fmla="*/ 1016777 h 1224078"/>
                <a:gd name="connsiteX312" fmla="*/ 97117 w 2376256"/>
                <a:gd name="connsiteY312" fmla="*/ 1050903 h 1224078"/>
                <a:gd name="connsiteX313" fmla="*/ 146021 w 2376256"/>
                <a:gd name="connsiteY313" fmla="*/ 1062431 h 1224078"/>
                <a:gd name="connsiteX314" fmla="*/ 214029 w 2376256"/>
                <a:gd name="connsiteY314" fmla="*/ 1137068 h 1224078"/>
                <a:gd name="connsiteX315" fmla="*/ 108658 w 2376256"/>
                <a:gd name="connsiteY315" fmla="*/ 1224014 h 1224078"/>
                <a:gd name="connsiteX316" fmla="*/ 1070 w 2376256"/>
                <a:gd name="connsiteY316" fmla="*/ 1188779 h 1224078"/>
                <a:gd name="connsiteX317" fmla="*/ 549 w 2376256"/>
                <a:gd name="connsiteY317" fmla="*/ 1184872 h 1224078"/>
                <a:gd name="connsiteX318" fmla="*/ 249435 w 2376256"/>
                <a:gd name="connsiteY318" fmla="*/ 1080667 h 1224078"/>
                <a:gd name="connsiteX319" fmla="*/ 393342 w 2376256"/>
                <a:gd name="connsiteY319" fmla="*/ 936539 h 1224078"/>
                <a:gd name="connsiteX320" fmla="*/ 515992 w 2376256"/>
                <a:gd name="connsiteY320" fmla="*/ 1003621 h 1224078"/>
                <a:gd name="connsiteX321" fmla="*/ 515014 w 2376256"/>
                <a:gd name="connsiteY321" fmla="*/ 1007463 h 1224078"/>
                <a:gd name="connsiteX322" fmla="*/ 476478 w 2376256"/>
                <a:gd name="connsiteY322" fmla="*/ 1030388 h 1224078"/>
                <a:gd name="connsiteX323" fmla="*/ 472696 w 2376256"/>
                <a:gd name="connsiteY323" fmla="*/ 1029346 h 1224078"/>
                <a:gd name="connsiteX324" fmla="*/ 393342 w 2376256"/>
                <a:gd name="connsiteY324" fmla="*/ 983757 h 1224078"/>
                <a:gd name="connsiteX325" fmla="*/ 301469 w 2376256"/>
                <a:gd name="connsiteY325" fmla="*/ 1080276 h 1224078"/>
                <a:gd name="connsiteX326" fmla="*/ 393342 w 2376256"/>
                <a:gd name="connsiteY326" fmla="*/ 1176796 h 1224078"/>
                <a:gd name="connsiteX327" fmla="*/ 473087 w 2376256"/>
                <a:gd name="connsiteY327" fmla="*/ 1131206 h 1224078"/>
                <a:gd name="connsiteX328" fmla="*/ 476869 w 2376256"/>
                <a:gd name="connsiteY328" fmla="*/ 1130164 h 1224078"/>
                <a:gd name="connsiteX329" fmla="*/ 515340 w 2376256"/>
                <a:gd name="connsiteY329" fmla="*/ 1152764 h 1224078"/>
                <a:gd name="connsiteX330" fmla="*/ 516318 w 2376256"/>
                <a:gd name="connsiteY330" fmla="*/ 1156606 h 1224078"/>
                <a:gd name="connsiteX331" fmla="*/ 392886 w 2376256"/>
                <a:gd name="connsiteY331" fmla="*/ 1224078 h 1224078"/>
                <a:gd name="connsiteX332" fmla="*/ 249370 w 2376256"/>
                <a:gd name="connsiteY332" fmla="*/ 1080732 h 1224078"/>
                <a:gd name="connsiteX333" fmla="*/ 566721 w 2376256"/>
                <a:gd name="connsiteY333" fmla="*/ 941293 h 1224078"/>
                <a:gd name="connsiteX334" fmla="*/ 611256 w 2376256"/>
                <a:gd name="connsiteY334" fmla="*/ 941293 h 1224078"/>
                <a:gd name="connsiteX335" fmla="*/ 614060 w 2376256"/>
                <a:gd name="connsiteY335" fmla="*/ 944094 h 1224078"/>
                <a:gd name="connsiteX336" fmla="*/ 614060 w 2376256"/>
                <a:gd name="connsiteY336" fmla="*/ 1216524 h 1224078"/>
                <a:gd name="connsiteX337" fmla="*/ 611256 w 2376256"/>
                <a:gd name="connsiteY337" fmla="*/ 1219324 h 1224078"/>
                <a:gd name="connsiteX338" fmla="*/ 566721 w 2376256"/>
                <a:gd name="connsiteY338" fmla="*/ 1219324 h 1224078"/>
                <a:gd name="connsiteX339" fmla="*/ 563917 w 2376256"/>
                <a:gd name="connsiteY339" fmla="*/ 1216524 h 1224078"/>
                <a:gd name="connsiteX340" fmla="*/ 563917 w 2376256"/>
                <a:gd name="connsiteY340" fmla="*/ 944094 h 1224078"/>
                <a:gd name="connsiteX341" fmla="*/ 566721 w 2376256"/>
                <a:gd name="connsiteY341" fmla="*/ 941293 h 1224078"/>
                <a:gd name="connsiteX342" fmla="*/ 683634 w 2376256"/>
                <a:gd name="connsiteY342" fmla="*/ 941293 h 1224078"/>
                <a:gd name="connsiteX343" fmla="*/ 873314 w 2376256"/>
                <a:gd name="connsiteY343" fmla="*/ 941293 h 1224078"/>
                <a:gd name="connsiteX344" fmla="*/ 876118 w 2376256"/>
                <a:gd name="connsiteY344" fmla="*/ 944094 h 1224078"/>
                <a:gd name="connsiteX345" fmla="*/ 876118 w 2376256"/>
                <a:gd name="connsiteY345" fmla="*/ 984994 h 1224078"/>
                <a:gd name="connsiteX346" fmla="*/ 873314 w 2376256"/>
                <a:gd name="connsiteY346" fmla="*/ 987795 h 1224078"/>
                <a:gd name="connsiteX347" fmla="*/ 730972 w 2376256"/>
                <a:gd name="connsiteY347" fmla="*/ 987795 h 1224078"/>
                <a:gd name="connsiteX348" fmla="*/ 730972 w 2376256"/>
                <a:gd name="connsiteY348" fmla="*/ 1052141 h 1224078"/>
                <a:gd name="connsiteX349" fmla="*/ 854665 w 2376256"/>
                <a:gd name="connsiteY349" fmla="*/ 1052141 h 1224078"/>
                <a:gd name="connsiteX350" fmla="*/ 857469 w 2376256"/>
                <a:gd name="connsiteY350" fmla="*/ 1054941 h 1224078"/>
                <a:gd name="connsiteX351" fmla="*/ 857469 w 2376256"/>
                <a:gd name="connsiteY351" fmla="*/ 1095451 h 1224078"/>
                <a:gd name="connsiteX352" fmla="*/ 854665 w 2376256"/>
                <a:gd name="connsiteY352" fmla="*/ 1098252 h 1224078"/>
                <a:gd name="connsiteX353" fmla="*/ 730972 w 2376256"/>
                <a:gd name="connsiteY353" fmla="*/ 1098252 h 1224078"/>
                <a:gd name="connsiteX354" fmla="*/ 730972 w 2376256"/>
                <a:gd name="connsiteY354" fmla="*/ 1172888 h 1224078"/>
                <a:gd name="connsiteX355" fmla="*/ 873314 w 2376256"/>
                <a:gd name="connsiteY355" fmla="*/ 1172888 h 1224078"/>
                <a:gd name="connsiteX356" fmla="*/ 876118 w 2376256"/>
                <a:gd name="connsiteY356" fmla="*/ 1175689 h 1224078"/>
                <a:gd name="connsiteX357" fmla="*/ 876118 w 2376256"/>
                <a:gd name="connsiteY357" fmla="*/ 1216589 h 1224078"/>
                <a:gd name="connsiteX358" fmla="*/ 873314 w 2376256"/>
                <a:gd name="connsiteY358" fmla="*/ 1219389 h 1224078"/>
                <a:gd name="connsiteX359" fmla="*/ 683634 w 2376256"/>
                <a:gd name="connsiteY359" fmla="*/ 1219389 h 1224078"/>
                <a:gd name="connsiteX360" fmla="*/ 680829 w 2376256"/>
                <a:gd name="connsiteY360" fmla="*/ 1216589 h 1224078"/>
                <a:gd name="connsiteX361" fmla="*/ 680829 w 2376256"/>
                <a:gd name="connsiteY361" fmla="*/ 944159 h 1224078"/>
                <a:gd name="connsiteX362" fmla="*/ 683634 w 2376256"/>
                <a:gd name="connsiteY362" fmla="*/ 941358 h 1224078"/>
                <a:gd name="connsiteX363" fmla="*/ 935715 w 2376256"/>
                <a:gd name="connsiteY363" fmla="*/ 941293 h 1224078"/>
                <a:gd name="connsiteX364" fmla="*/ 982792 w 2376256"/>
                <a:gd name="connsiteY364" fmla="*/ 941293 h 1224078"/>
                <a:gd name="connsiteX365" fmla="*/ 985075 w 2376256"/>
                <a:gd name="connsiteY365" fmla="*/ 942466 h 1224078"/>
                <a:gd name="connsiteX366" fmla="*/ 1122982 w 2376256"/>
                <a:gd name="connsiteY366" fmla="*/ 1137068 h 1224078"/>
                <a:gd name="connsiteX367" fmla="*/ 1122982 w 2376256"/>
                <a:gd name="connsiteY367" fmla="*/ 944029 h 1224078"/>
                <a:gd name="connsiteX368" fmla="*/ 1125787 w 2376256"/>
                <a:gd name="connsiteY368" fmla="*/ 941228 h 1224078"/>
                <a:gd name="connsiteX369" fmla="*/ 1170321 w 2376256"/>
                <a:gd name="connsiteY369" fmla="*/ 941228 h 1224078"/>
                <a:gd name="connsiteX370" fmla="*/ 1173125 w 2376256"/>
                <a:gd name="connsiteY370" fmla="*/ 944029 h 1224078"/>
                <a:gd name="connsiteX371" fmla="*/ 1173125 w 2376256"/>
                <a:gd name="connsiteY371" fmla="*/ 1216459 h 1224078"/>
                <a:gd name="connsiteX372" fmla="*/ 1170321 w 2376256"/>
                <a:gd name="connsiteY372" fmla="*/ 1219259 h 1224078"/>
                <a:gd name="connsiteX373" fmla="*/ 1123244 w 2376256"/>
                <a:gd name="connsiteY373" fmla="*/ 1219259 h 1224078"/>
                <a:gd name="connsiteX374" fmla="*/ 1120961 w 2376256"/>
                <a:gd name="connsiteY374" fmla="*/ 1218087 h 1224078"/>
                <a:gd name="connsiteX375" fmla="*/ 983053 w 2376256"/>
                <a:gd name="connsiteY375" fmla="*/ 1023094 h 1224078"/>
                <a:gd name="connsiteX376" fmla="*/ 983053 w 2376256"/>
                <a:gd name="connsiteY376" fmla="*/ 1216524 h 1224078"/>
                <a:gd name="connsiteX377" fmla="*/ 980250 w 2376256"/>
                <a:gd name="connsiteY377" fmla="*/ 1219324 h 1224078"/>
                <a:gd name="connsiteX378" fmla="*/ 935715 w 2376256"/>
                <a:gd name="connsiteY378" fmla="*/ 1219324 h 1224078"/>
                <a:gd name="connsiteX379" fmla="*/ 932911 w 2376256"/>
                <a:gd name="connsiteY379" fmla="*/ 1216524 h 1224078"/>
                <a:gd name="connsiteX380" fmla="*/ 932911 w 2376256"/>
                <a:gd name="connsiteY380" fmla="*/ 944094 h 1224078"/>
                <a:gd name="connsiteX381" fmla="*/ 935715 w 2376256"/>
                <a:gd name="connsiteY381" fmla="*/ 941293 h 1224078"/>
                <a:gd name="connsiteX382" fmla="*/ 1224767 w 2376256"/>
                <a:gd name="connsiteY382" fmla="*/ 1080667 h 1224078"/>
                <a:gd name="connsiteX383" fmla="*/ 1368674 w 2376256"/>
                <a:gd name="connsiteY383" fmla="*/ 936539 h 1224078"/>
                <a:gd name="connsiteX384" fmla="*/ 1491324 w 2376256"/>
                <a:gd name="connsiteY384" fmla="*/ 1003621 h 1224078"/>
                <a:gd name="connsiteX385" fmla="*/ 1490346 w 2376256"/>
                <a:gd name="connsiteY385" fmla="*/ 1007463 h 1224078"/>
                <a:gd name="connsiteX386" fmla="*/ 1451810 w 2376256"/>
                <a:gd name="connsiteY386" fmla="*/ 1030388 h 1224078"/>
                <a:gd name="connsiteX387" fmla="*/ 1448028 w 2376256"/>
                <a:gd name="connsiteY387" fmla="*/ 1029346 h 1224078"/>
                <a:gd name="connsiteX388" fmla="*/ 1368674 w 2376256"/>
                <a:gd name="connsiteY388" fmla="*/ 983757 h 1224078"/>
                <a:gd name="connsiteX389" fmla="*/ 1276866 w 2376256"/>
                <a:gd name="connsiteY389" fmla="*/ 1080276 h 1224078"/>
                <a:gd name="connsiteX390" fmla="*/ 1368674 w 2376256"/>
                <a:gd name="connsiteY390" fmla="*/ 1176796 h 1224078"/>
                <a:gd name="connsiteX391" fmla="*/ 1448419 w 2376256"/>
                <a:gd name="connsiteY391" fmla="*/ 1131206 h 1224078"/>
                <a:gd name="connsiteX392" fmla="*/ 1452201 w 2376256"/>
                <a:gd name="connsiteY392" fmla="*/ 1130164 h 1224078"/>
                <a:gd name="connsiteX393" fmla="*/ 1490672 w 2376256"/>
                <a:gd name="connsiteY393" fmla="*/ 1152764 h 1224078"/>
                <a:gd name="connsiteX394" fmla="*/ 1491650 w 2376256"/>
                <a:gd name="connsiteY394" fmla="*/ 1156606 h 1224078"/>
                <a:gd name="connsiteX395" fmla="*/ 1368217 w 2376256"/>
                <a:gd name="connsiteY395" fmla="*/ 1224078 h 1224078"/>
                <a:gd name="connsiteX396" fmla="*/ 1224702 w 2376256"/>
                <a:gd name="connsiteY396" fmla="*/ 1080732 h 1224078"/>
                <a:gd name="connsiteX397" fmla="*/ 1542053 w 2376256"/>
                <a:gd name="connsiteY397" fmla="*/ 941293 h 1224078"/>
                <a:gd name="connsiteX398" fmla="*/ 1731733 w 2376256"/>
                <a:gd name="connsiteY398" fmla="*/ 941293 h 1224078"/>
                <a:gd name="connsiteX399" fmla="*/ 1734538 w 2376256"/>
                <a:gd name="connsiteY399" fmla="*/ 944094 h 1224078"/>
                <a:gd name="connsiteX400" fmla="*/ 1734538 w 2376256"/>
                <a:gd name="connsiteY400" fmla="*/ 984994 h 1224078"/>
                <a:gd name="connsiteX401" fmla="*/ 1731733 w 2376256"/>
                <a:gd name="connsiteY401" fmla="*/ 987795 h 1224078"/>
                <a:gd name="connsiteX402" fmla="*/ 1589392 w 2376256"/>
                <a:gd name="connsiteY402" fmla="*/ 987795 h 1224078"/>
                <a:gd name="connsiteX403" fmla="*/ 1589392 w 2376256"/>
                <a:gd name="connsiteY403" fmla="*/ 1052141 h 1224078"/>
                <a:gd name="connsiteX404" fmla="*/ 1713085 w 2376256"/>
                <a:gd name="connsiteY404" fmla="*/ 1052141 h 1224078"/>
                <a:gd name="connsiteX405" fmla="*/ 1715889 w 2376256"/>
                <a:gd name="connsiteY405" fmla="*/ 1054941 h 1224078"/>
                <a:gd name="connsiteX406" fmla="*/ 1715889 w 2376256"/>
                <a:gd name="connsiteY406" fmla="*/ 1095451 h 1224078"/>
                <a:gd name="connsiteX407" fmla="*/ 1713085 w 2376256"/>
                <a:gd name="connsiteY407" fmla="*/ 1098252 h 1224078"/>
                <a:gd name="connsiteX408" fmla="*/ 1589392 w 2376256"/>
                <a:gd name="connsiteY408" fmla="*/ 1098252 h 1224078"/>
                <a:gd name="connsiteX409" fmla="*/ 1589392 w 2376256"/>
                <a:gd name="connsiteY409" fmla="*/ 1172888 h 1224078"/>
                <a:gd name="connsiteX410" fmla="*/ 1731733 w 2376256"/>
                <a:gd name="connsiteY410" fmla="*/ 1172888 h 1224078"/>
                <a:gd name="connsiteX411" fmla="*/ 1734538 w 2376256"/>
                <a:gd name="connsiteY411" fmla="*/ 1175689 h 1224078"/>
                <a:gd name="connsiteX412" fmla="*/ 1734538 w 2376256"/>
                <a:gd name="connsiteY412" fmla="*/ 1216589 h 1224078"/>
                <a:gd name="connsiteX413" fmla="*/ 1731733 w 2376256"/>
                <a:gd name="connsiteY413" fmla="*/ 1219389 h 1224078"/>
                <a:gd name="connsiteX414" fmla="*/ 1542053 w 2376256"/>
                <a:gd name="connsiteY414" fmla="*/ 1219389 h 1224078"/>
                <a:gd name="connsiteX415" fmla="*/ 1539250 w 2376256"/>
                <a:gd name="connsiteY415" fmla="*/ 1216589 h 1224078"/>
                <a:gd name="connsiteX416" fmla="*/ 1539250 w 2376256"/>
                <a:gd name="connsiteY416" fmla="*/ 944159 h 1224078"/>
                <a:gd name="connsiteX417" fmla="*/ 1542053 w 2376256"/>
                <a:gd name="connsiteY417" fmla="*/ 941358 h 1224078"/>
                <a:gd name="connsiteX418" fmla="*/ 1773856 w 2376256"/>
                <a:gd name="connsiteY418" fmla="*/ 1184937 h 1224078"/>
                <a:gd name="connsiteX419" fmla="*/ 1799677 w 2376256"/>
                <a:gd name="connsiteY419" fmla="*/ 1150028 h 1224078"/>
                <a:gd name="connsiteX420" fmla="*/ 1803524 w 2376256"/>
                <a:gd name="connsiteY420" fmla="*/ 1149442 h 1224078"/>
                <a:gd name="connsiteX421" fmla="*/ 1883595 w 2376256"/>
                <a:gd name="connsiteY421" fmla="*/ 1178359 h 1224078"/>
                <a:gd name="connsiteX422" fmla="*/ 1936476 w 2376256"/>
                <a:gd name="connsiteY422" fmla="*/ 1140650 h 1224078"/>
                <a:gd name="connsiteX423" fmla="*/ 1894745 w 2376256"/>
                <a:gd name="connsiteY423" fmla="*/ 1104504 h 1224078"/>
                <a:gd name="connsiteX424" fmla="*/ 1845842 w 2376256"/>
                <a:gd name="connsiteY424" fmla="*/ 1092976 h 1224078"/>
                <a:gd name="connsiteX425" fmla="*/ 1777442 w 2376256"/>
                <a:gd name="connsiteY425" fmla="*/ 1019903 h 1224078"/>
                <a:gd name="connsiteX426" fmla="*/ 1879618 w 2376256"/>
                <a:gd name="connsiteY426" fmla="*/ 936539 h 1224078"/>
                <a:gd name="connsiteX427" fmla="*/ 1979382 w 2376256"/>
                <a:gd name="connsiteY427" fmla="*/ 973532 h 1224078"/>
                <a:gd name="connsiteX428" fmla="*/ 1979511 w 2376256"/>
                <a:gd name="connsiteY428" fmla="*/ 977504 h 1224078"/>
                <a:gd name="connsiteX429" fmla="*/ 1950626 w 2376256"/>
                <a:gd name="connsiteY429" fmla="*/ 1008440 h 1224078"/>
                <a:gd name="connsiteX430" fmla="*/ 1946779 w 2376256"/>
                <a:gd name="connsiteY430" fmla="*/ 1008570 h 1224078"/>
                <a:gd name="connsiteX431" fmla="*/ 1878836 w 2376256"/>
                <a:gd name="connsiteY431" fmla="*/ 981803 h 1224078"/>
                <a:gd name="connsiteX432" fmla="*/ 1827910 w 2376256"/>
                <a:gd name="connsiteY432" fmla="*/ 1016777 h 1224078"/>
                <a:gd name="connsiteX433" fmla="*/ 1870424 w 2376256"/>
                <a:gd name="connsiteY433" fmla="*/ 1050903 h 1224078"/>
                <a:gd name="connsiteX434" fmla="*/ 1919328 w 2376256"/>
                <a:gd name="connsiteY434" fmla="*/ 1062431 h 1224078"/>
                <a:gd name="connsiteX435" fmla="*/ 1987336 w 2376256"/>
                <a:gd name="connsiteY435" fmla="*/ 1137068 h 1224078"/>
                <a:gd name="connsiteX436" fmla="*/ 1881965 w 2376256"/>
                <a:gd name="connsiteY436" fmla="*/ 1224014 h 1224078"/>
                <a:gd name="connsiteX437" fmla="*/ 1774378 w 2376256"/>
                <a:gd name="connsiteY437" fmla="*/ 1188779 h 1224078"/>
                <a:gd name="connsiteX438" fmla="*/ 1773856 w 2376256"/>
                <a:gd name="connsiteY438" fmla="*/ 1184872 h 12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2376256" h="1224078">
                  <a:moveTo>
                    <a:pt x="16850" y="171547"/>
                  </a:moveTo>
                  <a:lnTo>
                    <a:pt x="16850" y="7555"/>
                  </a:lnTo>
                  <a:cubicBezTo>
                    <a:pt x="16850" y="6057"/>
                    <a:pt x="18089" y="4754"/>
                    <a:pt x="19654" y="4754"/>
                  </a:cubicBezTo>
                  <a:lnTo>
                    <a:pt x="64189" y="4754"/>
                  </a:lnTo>
                  <a:cubicBezTo>
                    <a:pt x="65688" y="4754"/>
                    <a:pt x="66993" y="5992"/>
                    <a:pt x="66993" y="7555"/>
                  </a:cubicBezTo>
                  <a:lnTo>
                    <a:pt x="66993" y="166402"/>
                  </a:lnTo>
                  <a:cubicBezTo>
                    <a:pt x="66993" y="216420"/>
                    <a:pt x="91640" y="240257"/>
                    <a:pt x="133371" y="240257"/>
                  </a:cubicBezTo>
                  <a:cubicBezTo>
                    <a:pt x="175102" y="240257"/>
                    <a:pt x="199358" y="216420"/>
                    <a:pt x="199358" y="166402"/>
                  </a:cubicBezTo>
                  <a:lnTo>
                    <a:pt x="199358" y="7555"/>
                  </a:lnTo>
                  <a:cubicBezTo>
                    <a:pt x="199358" y="6057"/>
                    <a:pt x="200597" y="4754"/>
                    <a:pt x="202162" y="4754"/>
                  </a:cubicBezTo>
                  <a:lnTo>
                    <a:pt x="247088" y="4754"/>
                  </a:lnTo>
                  <a:cubicBezTo>
                    <a:pt x="248588" y="4754"/>
                    <a:pt x="249892" y="5992"/>
                    <a:pt x="249892" y="7555"/>
                  </a:cubicBezTo>
                  <a:lnTo>
                    <a:pt x="249892" y="171547"/>
                  </a:lnTo>
                  <a:cubicBezTo>
                    <a:pt x="249892" y="246183"/>
                    <a:pt x="205357" y="287540"/>
                    <a:pt x="133371" y="287540"/>
                  </a:cubicBezTo>
                  <a:cubicBezTo>
                    <a:pt x="61385" y="287540"/>
                    <a:pt x="16850" y="246249"/>
                    <a:pt x="16850" y="171547"/>
                  </a:cubicBezTo>
                  <a:close/>
                  <a:moveTo>
                    <a:pt x="315814" y="4754"/>
                  </a:moveTo>
                  <a:lnTo>
                    <a:pt x="362892" y="4754"/>
                  </a:lnTo>
                  <a:cubicBezTo>
                    <a:pt x="363804" y="4754"/>
                    <a:pt x="364652" y="5210"/>
                    <a:pt x="365174" y="5927"/>
                  </a:cubicBezTo>
                  <a:lnTo>
                    <a:pt x="503082" y="200529"/>
                  </a:lnTo>
                  <a:lnTo>
                    <a:pt x="503082" y="7490"/>
                  </a:lnTo>
                  <a:cubicBezTo>
                    <a:pt x="503082" y="5992"/>
                    <a:pt x="504321" y="4689"/>
                    <a:pt x="505885" y="4689"/>
                  </a:cubicBezTo>
                  <a:lnTo>
                    <a:pt x="550420" y="4689"/>
                  </a:lnTo>
                  <a:cubicBezTo>
                    <a:pt x="551920" y="4689"/>
                    <a:pt x="553224" y="5927"/>
                    <a:pt x="553224" y="7490"/>
                  </a:cubicBezTo>
                  <a:lnTo>
                    <a:pt x="553224" y="279920"/>
                  </a:lnTo>
                  <a:cubicBezTo>
                    <a:pt x="553224" y="281418"/>
                    <a:pt x="551985" y="282720"/>
                    <a:pt x="550420" y="282720"/>
                  </a:cubicBezTo>
                  <a:lnTo>
                    <a:pt x="503342" y="282720"/>
                  </a:lnTo>
                  <a:cubicBezTo>
                    <a:pt x="502429" y="282720"/>
                    <a:pt x="501582" y="282264"/>
                    <a:pt x="501060" y="281548"/>
                  </a:cubicBezTo>
                  <a:lnTo>
                    <a:pt x="363152" y="86555"/>
                  </a:lnTo>
                  <a:lnTo>
                    <a:pt x="363152" y="279985"/>
                  </a:lnTo>
                  <a:cubicBezTo>
                    <a:pt x="363152" y="281483"/>
                    <a:pt x="361913" y="282785"/>
                    <a:pt x="360349" y="282785"/>
                  </a:cubicBezTo>
                  <a:lnTo>
                    <a:pt x="315814" y="282785"/>
                  </a:lnTo>
                  <a:cubicBezTo>
                    <a:pt x="314314" y="282785"/>
                    <a:pt x="313010" y="281548"/>
                    <a:pt x="313010" y="279985"/>
                  </a:cubicBezTo>
                  <a:lnTo>
                    <a:pt x="313010" y="7555"/>
                  </a:lnTo>
                  <a:cubicBezTo>
                    <a:pt x="313010" y="6057"/>
                    <a:pt x="314249" y="4754"/>
                    <a:pt x="315814" y="4754"/>
                  </a:cubicBezTo>
                  <a:close/>
                  <a:moveTo>
                    <a:pt x="622732" y="4754"/>
                  </a:moveTo>
                  <a:lnTo>
                    <a:pt x="667267" y="4754"/>
                  </a:lnTo>
                  <a:cubicBezTo>
                    <a:pt x="668767" y="4754"/>
                    <a:pt x="670071" y="5992"/>
                    <a:pt x="670071" y="7555"/>
                  </a:cubicBezTo>
                  <a:lnTo>
                    <a:pt x="670071" y="279985"/>
                  </a:lnTo>
                  <a:cubicBezTo>
                    <a:pt x="670071" y="281483"/>
                    <a:pt x="668832" y="282785"/>
                    <a:pt x="667267" y="282785"/>
                  </a:cubicBezTo>
                  <a:lnTo>
                    <a:pt x="622732" y="282785"/>
                  </a:lnTo>
                  <a:cubicBezTo>
                    <a:pt x="621233" y="282785"/>
                    <a:pt x="619928" y="281548"/>
                    <a:pt x="619928" y="279985"/>
                  </a:cubicBezTo>
                  <a:lnTo>
                    <a:pt x="619928" y="7555"/>
                  </a:lnTo>
                  <a:cubicBezTo>
                    <a:pt x="619928" y="6057"/>
                    <a:pt x="621167" y="4754"/>
                    <a:pt x="622732" y="4754"/>
                  </a:cubicBezTo>
                  <a:close/>
                  <a:moveTo>
                    <a:pt x="711867" y="4754"/>
                  </a:moveTo>
                  <a:lnTo>
                    <a:pt x="759206" y="4754"/>
                  </a:lnTo>
                  <a:cubicBezTo>
                    <a:pt x="760379" y="4754"/>
                    <a:pt x="761423" y="5471"/>
                    <a:pt x="761814" y="6578"/>
                  </a:cubicBezTo>
                  <a:lnTo>
                    <a:pt x="841885" y="223193"/>
                  </a:lnTo>
                  <a:lnTo>
                    <a:pt x="922348" y="6578"/>
                  </a:lnTo>
                  <a:cubicBezTo>
                    <a:pt x="922739" y="5471"/>
                    <a:pt x="923782" y="4754"/>
                    <a:pt x="924956" y="4754"/>
                  </a:cubicBezTo>
                  <a:lnTo>
                    <a:pt x="972295" y="4754"/>
                  </a:lnTo>
                  <a:cubicBezTo>
                    <a:pt x="974251" y="4754"/>
                    <a:pt x="975555" y="6708"/>
                    <a:pt x="974903" y="8532"/>
                  </a:cubicBezTo>
                  <a:lnTo>
                    <a:pt x="871227" y="280962"/>
                  </a:lnTo>
                  <a:cubicBezTo>
                    <a:pt x="870836" y="282069"/>
                    <a:pt x="869793" y="282720"/>
                    <a:pt x="868619" y="282720"/>
                  </a:cubicBezTo>
                  <a:lnTo>
                    <a:pt x="815608" y="282720"/>
                  </a:lnTo>
                  <a:cubicBezTo>
                    <a:pt x="814434" y="282720"/>
                    <a:pt x="813456" y="282004"/>
                    <a:pt x="812999" y="280962"/>
                  </a:cubicBezTo>
                  <a:lnTo>
                    <a:pt x="709324" y="8532"/>
                  </a:lnTo>
                  <a:cubicBezTo>
                    <a:pt x="708607" y="6708"/>
                    <a:pt x="709976" y="4754"/>
                    <a:pt x="711932" y="4754"/>
                  </a:cubicBezTo>
                  <a:close/>
                  <a:moveTo>
                    <a:pt x="1016764" y="4754"/>
                  </a:moveTo>
                  <a:lnTo>
                    <a:pt x="1206445" y="4754"/>
                  </a:lnTo>
                  <a:cubicBezTo>
                    <a:pt x="1207944" y="4754"/>
                    <a:pt x="1209249" y="5992"/>
                    <a:pt x="1209249" y="7555"/>
                  </a:cubicBezTo>
                  <a:lnTo>
                    <a:pt x="1209249" y="48455"/>
                  </a:lnTo>
                  <a:cubicBezTo>
                    <a:pt x="1209249" y="49953"/>
                    <a:pt x="1208010" y="51256"/>
                    <a:pt x="1206445" y="51256"/>
                  </a:cubicBezTo>
                  <a:lnTo>
                    <a:pt x="1064103" y="51256"/>
                  </a:lnTo>
                  <a:lnTo>
                    <a:pt x="1064103" y="115602"/>
                  </a:lnTo>
                  <a:lnTo>
                    <a:pt x="1187796" y="115602"/>
                  </a:lnTo>
                  <a:cubicBezTo>
                    <a:pt x="1189296" y="115602"/>
                    <a:pt x="1190600" y="116839"/>
                    <a:pt x="1190600" y="118402"/>
                  </a:cubicBezTo>
                  <a:lnTo>
                    <a:pt x="1190600" y="158912"/>
                  </a:lnTo>
                  <a:cubicBezTo>
                    <a:pt x="1190600" y="160410"/>
                    <a:pt x="1189361" y="161713"/>
                    <a:pt x="1187796" y="161713"/>
                  </a:cubicBezTo>
                  <a:lnTo>
                    <a:pt x="1064103" y="161713"/>
                  </a:lnTo>
                  <a:lnTo>
                    <a:pt x="1064103" y="236349"/>
                  </a:lnTo>
                  <a:lnTo>
                    <a:pt x="1206445" y="236349"/>
                  </a:lnTo>
                  <a:cubicBezTo>
                    <a:pt x="1207944" y="236349"/>
                    <a:pt x="1209249" y="237587"/>
                    <a:pt x="1209249" y="239150"/>
                  </a:cubicBezTo>
                  <a:lnTo>
                    <a:pt x="1209249" y="280050"/>
                  </a:lnTo>
                  <a:cubicBezTo>
                    <a:pt x="1209249" y="281548"/>
                    <a:pt x="1208010" y="282850"/>
                    <a:pt x="1206445" y="282850"/>
                  </a:cubicBezTo>
                  <a:lnTo>
                    <a:pt x="1016764" y="282850"/>
                  </a:lnTo>
                  <a:cubicBezTo>
                    <a:pt x="1015265" y="282850"/>
                    <a:pt x="1013960" y="281613"/>
                    <a:pt x="1013960" y="280050"/>
                  </a:cubicBezTo>
                  <a:lnTo>
                    <a:pt x="1013960" y="7620"/>
                  </a:lnTo>
                  <a:cubicBezTo>
                    <a:pt x="1013960" y="6122"/>
                    <a:pt x="1015199" y="4819"/>
                    <a:pt x="1016764" y="4819"/>
                  </a:cubicBezTo>
                  <a:close/>
                  <a:moveTo>
                    <a:pt x="1266042" y="7555"/>
                  </a:moveTo>
                  <a:cubicBezTo>
                    <a:pt x="1266042" y="6057"/>
                    <a:pt x="1267281" y="4754"/>
                    <a:pt x="1268846" y="4754"/>
                  </a:cubicBezTo>
                  <a:lnTo>
                    <a:pt x="1381780" y="4754"/>
                  </a:lnTo>
                  <a:cubicBezTo>
                    <a:pt x="1441834" y="4754"/>
                    <a:pt x="1479587" y="38491"/>
                    <a:pt x="1479587" y="92547"/>
                  </a:cubicBezTo>
                  <a:cubicBezTo>
                    <a:pt x="1479587" y="136638"/>
                    <a:pt x="1454157" y="167183"/>
                    <a:pt x="1411579" y="176757"/>
                  </a:cubicBezTo>
                  <a:lnTo>
                    <a:pt x="1488520" y="278357"/>
                  </a:lnTo>
                  <a:cubicBezTo>
                    <a:pt x="1489889" y="280180"/>
                    <a:pt x="1488586" y="282785"/>
                    <a:pt x="1486303" y="282785"/>
                  </a:cubicBezTo>
                  <a:lnTo>
                    <a:pt x="1432445" y="282785"/>
                  </a:lnTo>
                  <a:cubicBezTo>
                    <a:pt x="1431532" y="282785"/>
                    <a:pt x="1430749" y="282394"/>
                    <a:pt x="1430227" y="281678"/>
                  </a:cubicBezTo>
                  <a:lnTo>
                    <a:pt x="1355111" y="179948"/>
                  </a:lnTo>
                  <a:lnTo>
                    <a:pt x="1316119" y="179948"/>
                  </a:lnTo>
                  <a:lnTo>
                    <a:pt x="1316119" y="280050"/>
                  </a:lnTo>
                  <a:cubicBezTo>
                    <a:pt x="1316119" y="281548"/>
                    <a:pt x="1314880" y="282850"/>
                    <a:pt x="1313315" y="282850"/>
                  </a:cubicBezTo>
                  <a:lnTo>
                    <a:pt x="1268781" y="282850"/>
                  </a:lnTo>
                  <a:cubicBezTo>
                    <a:pt x="1267281" y="282850"/>
                    <a:pt x="1265977" y="281613"/>
                    <a:pt x="1265977" y="280050"/>
                  </a:cubicBezTo>
                  <a:lnTo>
                    <a:pt x="1265977" y="7620"/>
                  </a:lnTo>
                  <a:close/>
                  <a:moveTo>
                    <a:pt x="1376955" y="133447"/>
                  </a:moveTo>
                  <a:cubicBezTo>
                    <a:pt x="1411513" y="133447"/>
                    <a:pt x="1427880" y="118728"/>
                    <a:pt x="1427880" y="92547"/>
                  </a:cubicBezTo>
                  <a:cubicBezTo>
                    <a:pt x="1427880" y="66365"/>
                    <a:pt x="1411579" y="51646"/>
                    <a:pt x="1376955" y="51646"/>
                  </a:cubicBezTo>
                  <a:lnTo>
                    <a:pt x="1316119" y="51646"/>
                  </a:lnTo>
                  <a:lnTo>
                    <a:pt x="1316119" y="133447"/>
                  </a:lnTo>
                  <a:lnTo>
                    <a:pt x="1376955" y="133447"/>
                  </a:lnTo>
                  <a:close/>
                  <a:moveTo>
                    <a:pt x="1521319" y="248398"/>
                  </a:moveTo>
                  <a:lnTo>
                    <a:pt x="1547139" y="213489"/>
                  </a:lnTo>
                  <a:cubicBezTo>
                    <a:pt x="1548052" y="212252"/>
                    <a:pt x="1549748" y="212056"/>
                    <a:pt x="1550986" y="212903"/>
                  </a:cubicBezTo>
                  <a:cubicBezTo>
                    <a:pt x="1578437" y="232832"/>
                    <a:pt x="1605497" y="241820"/>
                    <a:pt x="1631058" y="241820"/>
                  </a:cubicBezTo>
                  <a:cubicBezTo>
                    <a:pt x="1664833" y="241820"/>
                    <a:pt x="1683939" y="225929"/>
                    <a:pt x="1683939" y="204111"/>
                  </a:cubicBezTo>
                  <a:cubicBezTo>
                    <a:pt x="1683939" y="187047"/>
                    <a:pt x="1672397" y="175129"/>
                    <a:pt x="1642208" y="167965"/>
                  </a:cubicBezTo>
                  <a:lnTo>
                    <a:pt x="1593304" y="156437"/>
                  </a:lnTo>
                  <a:cubicBezTo>
                    <a:pt x="1549160" y="145691"/>
                    <a:pt x="1524904" y="120291"/>
                    <a:pt x="1524904" y="83364"/>
                  </a:cubicBezTo>
                  <a:cubicBezTo>
                    <a:pt x="1524904" y="34909"/>
                    <a:pt x="1565071" y="0"/>
                    <a:pt x="1627080" y="0"/>
                  </a:cubicBezTo>
                  <a:cubicBezTo>
                    <a:pt x="1664638" y="0"/>
                    <a:pt x="1700761" y="12830"/>
                    <a:pt x="1726843" y="36993"/>
                  </a:cubicBezTo>
                  <a:cubicBezTo>
                    <a:pt x="1727952" y="38035"/>
                    <a:pt x="1728017" y="39858"/>
                    <a:pt x="1726974" y="40965"/>
                  </a:cubicBezTo>
                  <a:lnTo>
                    <a:pt x="1698088" y="71901"/>
                  </a:lnTo>
                  <a:cubicBezTo>
                    <a:pt x="1697045" y="73008"/>
                    <a:pt x="1695350" y="73008"/>
                    <a:pt x="1694241" y="72031"/>
                  </a:cubicBezTo>
                  <a:cubicBezTo>
                    <a:pt x="1673310" y="53470"/>
                    <a:pt x="1650162" y="45264"/>
                    <a:pt x="1626298" y="45264"/>
                  </a:cubicBezTo>
                  <a:cubicBezTo>
                    <a:pt x="1593304" y="45264"/>
                    <a:pt x="1575373" y="60374"/>
                    <a:pt x="1575373" y="80238"/>
                  </a:cubicBezTo>
                  <a:cubicBezTo>
                    <a:pt x="1575373" y="96129"/>
                    <a:pt x="1586132" y="106875"/>
                    <a:pt x="1617886" y="114365"/>
                  </a:cubicBezTo>
                  <a:lnTo>
                    <a:pt x="1666790" y="125892"/>
                  </a:lnTo>
                  <a:cubicBezTo>
                    <a:pt x="1712107" y="137029"/>
                    <a:pt x="1734799" y="161647"/>
                    <a:pt x="1734799" y="200529"/>
                  </a:cubicBezTo>
                  <a:cubicBezTo>
                    <a:pt x="1734799" y="252566"/>
                    <a:pt x="1695415" y="287474"/>
                    <a:pt x="1629428" y="287474"/>
                  </a:cubicBezTo>
                  <a:cubicBezTo>
                    <a:pt x="1589457" y="287474"/>
                    <a:pt x="1550986" y="274970"/>
                    <a:pt x="1521840" y="252240"/>
                  </a:cubicBezTo>
                  <a:cubicBezTo>
                    <a:pt x="1520666" y="251329"/>
                    <a:pt x="1520406" y="249570"/>
                    <a:pt x="1521319" y="248333"/>
                  </a:cubicBezTo>
                  <a:close/>
                  <a:moveTo>
                    <a:pt x="1783702" y="4754"/>
                  </a:moveTo>
                  <a:lnTo>
                    <a:pt x="1828237" y="4754"/>
                  </a:lnTo>
                  <a:cubicBezTo>
                    <a:pt x="1829736" y="4754"/>
                    <a:pt x="1831041" y="5992"/>
                    <a:pt x="1831041" y="7555"/>
                  </a:cubicBezTo>
                  <a:lnTo>
                    <a:pt x="1831041" y="279985"/>
                  </a:lnTo>
                  <a:cubicBezTo>
                    <a:pt x="1831041" y="281483"/>
                    <a:pt x="1829802" y="282785"/>
                    <a:pt x="1828237" y="282785"/>
                  </a:cubicBezTo>
                  <a:lnTo>
                    <a:pt x="1783702" y="282785"/>
                  </a:lnTo>
                  <a:cubicBezTo>
                    <a:pt x="1782202" y="282785"/>
                    <a:pt x="1780898" y="281548"/>
                    <a:pt x="1780898" y="279985"/>
                  </a:cubicBezTo>
                  <a:lnTo>
                    <a:pt x="1780898" y="7555"/>
                  </a:lnTo>
                  <a:cubicBezTo>
                    <a:pt x="1780898" y="6057"/>
                    <a:pt x="1782137" y="4754"/>
                    <a:pt x="1783702" y="4754"/>
                  </a:cubicBezTo>
                  <a:close/>
                  <a:moveTo>
                    <a:pt x="1961450" y="51646"/>
                  </a:moveTo>
                  <a:lnTo>
                    <a:pt x="1875966" y="51646"/>
                  </a:lnTo>
                  <a:cubicBezTo>
                    <a:pt x="1874467" y="51646"/>
                    <a:pt x="1873163" y="50409"/>
                    <a:pt x="1873163" y="48846"/>
                  </a:cubicBezTo>
                  <a:lnTo>
                    <a:pt x="1873163" y="7555"/>
                  </a:lnTo>
                  <a:cubicBezTo>
                    <a:pt x="1873163" y="6057"/>
                    <a:pt x="1874401" y="4754"/>
                    <a:pt x="1875966" y="4754"/>
                  </a:cubicBezTo>
                  <a:lnTo>
                    <a:pt x="2097467" y="4754"/>
                  </a:lnTo>
                  <a:cubicBezTo>
                    <a:pt x="2098967" y="4754"/>
                    <a:pt x="2100271" y="5992"/>
                    <a:pt x="2100271" y="7555"/>
                  </a:cubicBezTo>
                  <a:lnTo>
                    <a:pt x="2100271" y="48846"/>
                  </a:lnTo>
                  <a:cubicBezTo>
                    <a:pt x="2100271" y="50344"/>
                    <a:pt x="2099032" y="51646"/>
                    <a:pt x="2097467" y="51646"/>
                  </a:cubicBezTo>
                  <a:lnTo>
                    <a:pt x="2011984" y="51646"/>
                  </a:lnTo>
                  <a:lnTo>
                    <a:pt x="2011984" y="279985"/>
                  </a:lnTo>
                  <a:cubicBezTo>
                    <a:pt x="2011984" y="281483"/>
                    <a:pt x="2010745" y="282785"/>
                    <a:pt x="2009180" y="282785"/>
                  </a:cubicBezTo>
                  <a:lnTo>
                    <a:pt x="1964254" y="282785"/>
                  </a:lnTo>
                  <a:cubicBezTo>
                    <a:pt x="1962754" y="282785"/>
                    <a:pt x="1961450" y="281548"/>
                    <a:pt x="1961450" y="279985"/>
                  </a:cubicBezTo>
                  <a:lnTo>
                    <a:pt x="1961450" y="51646"/>
                  </a:lnTo>
                  <a:close/>
                  <a:moveTo>
                    <a:pt x="2225464" y="173566"/>
                  </a:moveTo>
                  <a:lnTo>
                    <a:pt x="2125440" y="8988"/>
                  </a:lnTo>
                  <a:cubicBezTo>
                    <a:pt x="2124332" y="7164"/>
                    <a:pt x="2125635" y="4754"/>
                    <a:pt x="2127787" y="4754"/>
                  </a:cubicBezTo>
                  <a:lnTo>
                    <a:pt x="2177734" y="4754"/>
                  </a:lnTo>
                  <a:cubicBezTo>
                    <a:pt x="2178712" y="4754"/>
                    <a:pt x="2179625" y="5275"/>
                    <a:pt x="2180081" y="6122"/>
                  </a:cubicBezTo>
                  <a:lnTo>
                    <a:pt x="2250828" y="123548"/>
                  </a:lnTo>
                  <a:lnTo>
                    <a:pt x="2321184" y="6187"/>
                  </a:lnTo>
                  <a:cubicBezTo>
                    <a:pt x="2321706" y="5340"/>
                    <a:pt x="2322618" y="4819"/>
                    <a:pt x="2323531" y="4819"/>
                  </a:cubicBezTo>
                  <a:lnTo>
                    <a:pt x="2373478" y="4819"/>
                  </a:lnTo>
                  <a:cubicBezTo>
                    <a:pt x="2375630" y="4819"/>
                    <a:pt x="2377000" y="7164"/>
                    <a:pt x="2375826" y="9053"/>
                  </a:cubicBezTo>
                  <a:lnTo>
                    <a:pt x="2275802" y="173631"/>
                  </a:lnTo>
                  <a:lnTo>
                    <a:pt x="2275802" y="280050"/>
                  </a:lnTo>
                  <a:cubicBezTo>
                    <a:pt x="2275802" y="281548"/>
                    <a:pt x="2274563" y="282850"/>
                    <a:pt x="2272998" y="282850"/>
                  </a:cubicBezTo>
                  <a:lnTo>
                    <a:pt x="2228072" y="282850"/>
                  </a:lnTo>
                  <a:cubicBezTo>
                    <a:pt x="2226572" y="282850"/>
                    <a:pt x="2225268" y="281613"/>
                    <a:pt x="2225268" y="280050"/>
                  </a:cubicBezTo>
                  <a:lnTo>
                    <a:pt x="2225268" y="173631"/>
                  </a:lnTo>
                  <a:close/>
                  <a:moveTo>
                    <a:pt x="2114" y="612007"/>
                  </a:moveTo>
                  <a:cubicBezTo>
                    <a:pt x="2114" y="528187"/>
                    <a:pt x="65363" y="468269"/>
                    <a:pt x="145630" y="468269"/>
                  </a:cubicBezTo>
                  <a:cubicBezTo>
                    <a:pt x="225896" y="468269"/>
                    <a:pt x="288754" y="528252"/>
                    <a:pt x="288754" y="612007"/>
                  </a:cubicBezTo>
                  <a:cubicBezTo>
                    <a:pt x="288754" y="695761"/>
                    <a:pt x="225505" y="755744"/>
                    <a:pt x="145630" y="755744"/>
                  </a:cubicBezTo>
                  <a:cubicBezTo>
                    <a:pt x="65754" y="755744"/>
                    <a:pt x="2114" y="695761"/>
                    <a:pt x="2114" y="612007"/>
                  </a:cubicBezTo>
                  <a:close/>
                  <a:moveTo>
                    <a:pt x="145630" y="708526"/>
                  </a:moveTo>
                  <a:cubicBezTo>
                    <a:pt x="197337" y="708526"/>
                    <a:pt x="237046" y="670426"/>
                    <a:pt x="237046" y="612007"/>
                  </a:cubicBezTo>
                  <a:cubicBezTo>
                    <a:pt x="237046" y="553587"/>
                    <a:pt x="197272" y="515487"/>
                    <a:pt x="145630" y="515487"/>
                  </a:cubicBezTo>
                  <a:cubicBezTo>
                    <a:pt x="93987" y="515487"/>
                    <a:pt x="53756" y="553587"/>
                    <a:pt x="53756" y="612007"/>
                  </a:cubicBezTo>
                  <a:cubicBezTo>
                    <a:pt x="53756" y="670426"/>
                    <a:pt x="93531" y="708526"/>
                    <a:pt x="145630" y="708526"/>
                  </a:cubicBezTo>
                  <a:close/>
                  <a:moveTo>
                    <a:pt x="343200" y="473024"/>
                  </a:moveTo>
                  <a:lnTo>
                    <a:pt x="532880" y="473024"/>
                  </a:lnTo>
                  <a:cubicBezTo>
                    <a:pt x="534380" y="473024"/>
                    <a:pt x="535684" y="474261"/>
                    <a:pt x="535684" y="475824"/>
                  </a:cubicBezTo>
                  <a:lnTo>
                    <a:pt x="535684" y="516725"/>
                  </a:lnTo>
                  <a:cubicBezTo>
                    <a:pt x="535684" y="518223"/>
                    <a:pt x="534445" y="519525"/>
                    <a:pt x="532880" y="519525"/>
                  </a:cubicBezTo>
                  <a:lnTo>
                    <a:pt x="390538" y="519525"/>
                  </a:lnTo>
                  <a:lnTo>
                    <a:pt x="390538" y="592599"/>
                  </a:lnTo>
                  <a:lnTo>
                    <a:pt x="520948" y="592599"/>
                  </a:lnTo>
                  <a:cubicBezTo>
                    <a:pt x="522447" y="592599"/>
                    <a:pt x="523752" y="593836"/>
                    <a:pt x="523752" y="595399"/>
                  </a:cubicBezTo>
                  <a:lnTo>
                    <a:pt x="523752" y="636299"/>
                  </a:lnTo>
                  <a:cubicBezTo>
                    <a:pt x="523752" y="637797"/>
                    <a:pt x="522513" y="639100"/>
                    <a:pt x="520948" y="639100"/>
                  </a:cubicBezTo>
                  <a:lnTo>
                    <a:pt x="390538" y="639100"/>
                  </a:lnTo>
                  <a:lnTo>
                    <a:pt x="390538" y="748319"/>
                  </a:lnTo>
                  <a:cubicBezTo>
                    <a:pt x="390538" y="749817"/>
                    <a:pt x="389299" y="751120"/>
                    <a:pt x="387735" y="751120"/>
                  </a:cubicBezTo>
                  <a:lnTo>
                    <a:pt x="343200" y="751120"/>
                  </a:lnTo>
                  <a:cubicBezTo>
                    <a:pt x="341700" y="751120"/>
                    <a:pt x="340396" y="749882"/>
                    <a:pt x="340396" y="748319"/>
                  </a:cubicBezTo>
                  <a:lnTo>
                    <a:pt x="340396" y="475889"/>
                  </a:lnTo>
                  <a:cubicBezTo>
                    <a:pt x="340396" y="474392"/>
                    <a:pt x="341635" y="473089"/>
                    <a:pt x="343200" y="473089"/>
                  </a:cubicBezTo>
                  <a:close/>
                  <a:moveTo>
                    <a:pt x="768921" y="473024"/>
                  </a:moveTo>
                  <a:lnTo>
                    <a:pt x="822780" y="473024"/>
                  </a:lnTo>
                  <a:cubicBezTo>
                    <a:pt x="823954" y="473024"/>
                    <a:pt x="824932" y="473740"/>
                    <a:pt x="825389" y="474782"/>
                  </a:cubicBezTo>
                  <a:lnTo>
                    <a:pt x="931803" y="747212"/>
                  </a:lnTo>
                  <a:cubicBezTo>
                    <a:pt x="932520" y="749036"/>
                    <a:pt x="931150" y="750990"/>
                    <a:pt x="929194" y="750990"/>
                  </a:cubicBezTo>
                  <a:lnTo>
                    <a:pt x="881856" y="750990"/>
                  </a:lnTo>
                  <a:cubicBezTo>
                    <a:pt x="880682" y="750990"/>
                    <a:pt x="879704" y="750273"/>
                    <a:pt x="879248" y="749231"/>
                  </a:cubicBezTo>
                  <a:lnTo>
                    <a:pt x="855252" y="686708"/>
                  </a:lnTo>
                  <a:lnTo>
                    <a:pt x="735993" y="686708"/>
                  </a:lnTo>
                  <a:lnTo>
                    <a:pt x="711997" y="749231"/>
                  </a:lnTo>
                  <a:cubicBezTo>
                    <a:pt x="711606" y="750273"/>
                    <a:pt x="710563" y="750990"/>
                    <a:pt x="709389" y="750990"/>
                  </a:cubicBezTo>
                  <a:lnTo>
                    <a:pt x="662507" y="750990"/>
                  </a:lnTo>
                  <a:cubicBezTo>
                    <a:pt x="660551" y="750990"/>
                    <a:pt x="659247" y="749036"/>
                    <a:pt x="659899" y="747212"/>
                  </a:cubicBezTo>
                  <a:lnTo>
                    <a:pt x="766248" y="474782"/>
                  </a:lnTo>
                  <a:cubicBezTo>
                    <a:pt x="766639" y="473740"/>
                    <a:pt x="767682" y="473024"/>
                    <a:pt x="768856" y="473024"/>
                  </a:cubicBezTo>
                  <a:close/>
                  <a:moveTo>
                    <a:pt x="839016" y="643398"/>
                  </a:moveTo>
                  <a:lnTo>
                    <a:pt x="795655" y="530206"/>
                  </a:lnTo>
                  <a:lnTo>
                    <a:pt x="752294" y="643398"/>
                  </a:lnTo>
                  <a:lnTo>
                    <a:pt x="838951" y="643398"/>
                  </a:lnTo>
                  <a:close/>
                  <a:moveTo>
                    <a:pt x="970990" y="475824"/>
                  </a:moveTo>
                  <a:cubicBezTo>
                    <a:pt x="970990" y="474326"/>
                    <a:pt x="972229" y="473024"/>
                    <a:pt x="973794" y="473024"/>
                  </a:cubicBezTo>
                  <a:lnTo>
                    <a:pt x="1081969" y="473024"/>
                  </a:lnTo>
                  <a:cubicBezTo>
                    <a:pt x="1143979" y="473024"/>
                    <a:pt x="1181732" y="506369"/>
                    <a:pt x="1181732" y="561598"/>
                  </a:cubicBezTo>
                  <a:cubicBezTo>
                    <a:pt x="1181732" y="616826"/>
                    <a:pt x="1143979" y="650562"/>
                    <a:pt x="1081969" y="650562"/>
                  </a:cubicBezTo>
                  <a:lnTo>
                    <a:pt x="1021133" y="650562"/>
                  </a:lnTo>
                  <a:lnTo>
                    <a:pt x="1021133" y="748254"/>
                  </a:lnTo>
                  <a:cubicBezTo>
                    <a:pt x="1021133" y="749752"/>
                    <a:pt x="1019894" y="751055"/>
                    <a:pt x="1018329" y="751055"/>
                  </a:cubicBezTo>
                  <a:lnTo>
                    <a:pt x="973794" y="751055"/>
                  </a:lnTo>
                  <a:cubicBezTo>
                    <a:pt x="972295" y="751055"/>
                    <a:pt x="970990" y="749817"/>
                    <a:pt x="970990" y="748254"/>
                  </a:cubicBezTo>
                  <a:lnTo>
                    <a:pt x="970990" y="475824"/>
                  </a:lnTo>
                  <a:close/>
                  <a:moveTo>
                    <a:pt x="1077926" y="603736"/>
                  </a:moveTo>
                  <a:cubicBezTo>
                    <a:pt x="1113724" y="603736"/>
                    <a:pt x="1130416" y="589017"/>
                    <a:pt x="1130416" y="561663"/>
                  </a:cubicBezTo>
                  <a:cubicBezTo>
                    <a:pt x="1130416" y="534309"/>
                    <a:pt x="1113724" y="519981"/>
                    <a:pt x="1077926" y="519981"/>
                  </a:cubicBezTo>
                  <a:lnTo>
                    <a:pt x="1021068" y="519981"/>
                  </a:lnTo>
                  <a:lnTo>
                    <a:pt x="1021068" y="603801"/>
                  </a:lnTo>
                  <a:lnTo>
                    <a:pt x="1077926" y="603801"/>
                  </a:lnTo>
                  <a:close/>
                  <a:moveTo>
                    <a:pt x="1232200" y="475824"/>
                  </a:moveTo>
                  <a:cubicBezTo>
                    <a:pt x="1232200" y="474326"/>
                    <a:pt x="1233439" y="473024"/>
                    <a:pt x="1235005" y="473024"/>
                  </a:cubicBezTo>
                  <a:lnTo>
                    <a:pt x="1343179" y="473024"/>
                  </a:lnTo>
                  <a:cubicBezTo>
                    <a:pt x="1405189" y="473024"/>
                    <a:pt x="1442942" y="506369"/>
                    <a:pt x="1442942" y="561598"/>
                  </a:cubicBezTo>
                  <a:cubicBezTo>
                    <a:pt x="1442942" y="616826"/>
                    <a:pt x="1405189" y="650562"/>
                    <a:pt x="1343179" y="650562"/>
                  </a:cubicBezTo>
                  <a:lnTo>
                    <a:pt x="1282343" y="650562"/>
                  </a:lnTo>
                  <a:lnTo>
                    <a:pt x="1282343" y="748254"/>
                  </a:lnTo>
                  <a:cubicBezTo>
                    <a:pt x="1282343" y="749752"/>
                    <a:pt x="1281104" y="751055"/>
                    <a:pt x="1279539" y="751055"/>
                  </a:cubicBezTo>
                  <a:lnTo>
                    <a:pt x="1235005" y="751055"/>
                  </a:lnTo>
                  <a:cubicBezTo>
                    <a:pt x="1233505" y="751055"/>
                    <a:pt x="1232200" y="749817"/>
                    <a:pt x="1232200" y="748254"/>
                  </a:cubicBezTo>
                  <a:lnTo>
                    <a:pt x="1232200" y="475824"/>
                  </a:lnTo>
                  <a:close/>
                  <a:moveTo>
                    <a:pt x="1339136" y="603736"/>
                  </a:moveTo>
                  <a:cubicBezTo>
                    <a:pt x="1374934" y="603736"/>
                    <a:pt x="1391626" y="589017"/>
                    <a:pt x="1391626" y="561663"/>
                  </a:cubicBezTo>
                  <a:cubicBezTo>
                    <a:pt x="1391626" y="534309"/>
                    <a:pt x="1374934" y="519981"/>
                    <a:pt x="1339136" y="519981"/>
                  </a:cubicBezTo>
                  <a:lnTo>
                    <a:pt x="1282278" y="519981"/>
                  </a:lnTo>
                  <a:lnTo>
                    <a:pt x="1282278" y="603801"/>
                  </a:lnTo>
                  <a:lnTo>
                    <a:pt x="1339136" y="603801"/>
                  </a:lnTo>
                  <a:close/>
                  <a:moveTo>
                    <a:pt x="1496149" y="473089"/>
                  </a:moveTo>
                  <a:lnTo>
                    <a:pt x="1540684" y="473089"/>
                  </a:lnTo>
                  <a:cubicBezTo>
                    <a:pt x="1542184" y="473089"/>
                    <a:pt x="1543488" y="474326"/>
                    <a:pt x="1543488" y="475889"/>
                  </a:cubicBezTo>
                  <a:lnTo>
                    <a:pt x="1543488" y="704228"/>
                  </a:lnTo>
                  <a:lnTo>
                    <a:pt x="1674289" y="704228"/>
                  </a:lnTo>
                  <a:cubicBezTo>
                    <a:pt x="1675788" y="704228"/>
                    <a:pt x="1677092" y="705465"/>
                    <a:pt x="1677092" y="707028"/>
                  </a:cubicBezTo>
                  <a:lnTo>
                    <a:pt x="1677092" y="748319"/>
                  </a:lnTo>
                  <a:cubicBezTo>
                    <a:pt x="1677092" y="749817"/>
                    <a:pt x="1675853" y="751120"/>
                    <a:pt x="1674289" y="751120"/>
                  </a:cubicBezTo>
                  <a:lnTo>
                    <a:pt x="1493345" y="751120"/>
                  </a:lnTo>
                  <a:lnTo>
                    <a:pt x="1493345" y="475889"/>
                  </a:lnTo>
                  <a:cubicBezTo>
                    <a:pt x="1493345" y="474392"/>
                    <a:pt x="1494584" y="473089"/>
                    <a:pt x="1496149" y="473089"/>
                  </a:cubicBezTo>
                  <a:close/>
                  <a:moveTo>
                    <a:pt x="1727169" y="473089"/>
                  </a:moveTo>
                  <a:lnTo>
                    <a:pt x="1771704" y="473089"/>
                  </a:lnTo>
                  <a:cubicBezTo>
                    <a:pt x="1773204" y="473089"/>
                    <a:pt x="1774508" y="474326"/>
                    <a:pt x="1774508" y="475889"/>
                  </a:cubicBezTo>
                  <a:lnTo>
                    <a:pt x="1774508" y="748319"/>
                  </a:lnTo>
                  <a:cubicBezTo>
                    <a:pt x="1774508" y="749817"/>
                    <a:pt x="1773269" y="751120"/>
                    <a:pt x="1771704" y="751120"/>
                  </a:cubicBezTo>
                  <a:lnTo>
                    <a:pt x="1727169" y="751120"/>
                  </a:lnTo>
                  <a:cubicBezTo>
                    <a:pt x="1725670" y="751120"/>
                    <a:pt x="1724365" y="749882"/>
                    <a:pt x="1724365" y="748319"/>
                  </a:cubicBezTo>
                  <a:lnTo>
                    <a:pt x="1724365" y="475889"/>
                  </a:lnTo>
                  <a:cubicBezTo>
                    <a:pt x="1724365" y="474392"/>
                    <a:pt x="1725605" y="473089"/>
                    <a:pt x="1727169" y="473089"/>
                  </a:cubicBezTo>
                  <a:close/>
                  <a:moveTo>
                    <a:pt x="1844082" y="473089"/>
                  </a:moveTo>
                  <a:lnTo>
                    <a:pt x="2033762" y="473089"/>
                  </a:lnTo>
                  <a:cubicBezTo>
                    <a:pt x="2035262" y="473089"/>
                    <a:pt x="2036565" y="474326"/>
                    <a:pt x="2036565" y="475889"/>
                  </a:cubicBezTo>
                  <a:lnTo>
                    <a:pt x="2036565" y="516790"/>
                  </a:lnTo>
                  <a:cubicBezTo>
                    <a:pt x="2036565" y="518288"/>
                    <a:pt x="2035327" y="519590"/>
                    <a:pt x="2033762" y="519590"/>
                  </a:cubicBezTo>
                  <a:lnTo>
                    <a:pt x="1891420" y="519590"/>
                  </a:lnTo>
                  <a:lnTo>
                    <a:pt x="1891420" y="583937"/>
                  </a:lnTo>
                  <a:lnTo>
                    <a:pt x="2015114" y="583937"/>
                  </a:lnTo>
                  <a:cubicBezTo>
                    <a:pt x="2016613" y="583937"/>
                    <a:pt x="2017917" y="585174"/>
                    <a:pt x="2017917" y="586737"/>
                  </a:cubicBezTo>
                  <a:lnTo>
                    <a:pt x="2017917" y="627247"/>
                  </a:lnTo>
                  <a:cubicBezTo>
                    <a:pt x="2017917" y="628745"/>
                    <a:pt x="2016678" y="630047"/>
                    <a:pt x="2015114" y="630047"/>
                  </a:cubicBezTo>
                  <a:lnTo>
                    <a:pt x="1891420" y="630047"/>
                  </a:lnTo>
                  <a:lnTo>
                    <a:pt x="1891420" y="704684"/>
                  </a:lnTo>
                  <a:lnTo>
                    <a:pt x="2033762" y="704684"/>
                  </a:lnTo>
                  <a:cubicBezTo>
                    <a:pt x="2035262" y="704684"/>
                    <a:pt x="2036565" y="705921"/>
                    <a:pt x="2036565" y="707484"/>
                  </a:cubicBezTo>
                  <a:lnTo>
                    <a:pt x="2036565" y="748384"/>
                  </a:lnTo>
                  <a:cubicBezTo>
                    <a:pt x="2036565" y="749882"/>
                    <a:pt x="2035327" y="751185"/>
                    <a:pt x="2033762" y="751185"/>
                  </a:cubicBezTo>
                  <a:lnTo>
                    <a:pt x="1844082" y="751185"/>
                  </a:lnTo>
                  <a:cubicBezTo>
                    <a:pt x="1842581" y="751185"/>
                    <a:pt x="1841278" y="749948"/>
                    <a:pt x="1841278" y="748384"/>
                  </a:cubicBezTo>
                  <a:lnTo>
                    <a:pt x="1841278" y="475955"/>
                  </a:lnTo>
                  <a:cubicBezTo>
                    <a:pt x="1841278" y="474457"/>
                    <a:pt x="1842516" y="473154"/>
                    <a:pt x="1844082" y="473154"/>
                  </a:cubicBezTo>
                  <a:close/>
                  <a:moveTo>
                    <a:pt x="2093359" y="475889"/>
                  </a:moveTo>
                  <a:cubicBezTo>
                    <a:pt x="2093359" y="474392"/>
                    <a:pt x="2094598" y="473089"/>
                    <a:pt x="2096163" y="473089"/>
                  </a:cubicBezTo>
                  <a:lnTo>
                    <a:pt x="2183276" y="473089"/>
                  </a:lnTo>
                  <a:cubicBezTo>
                    <a:pt x="2266804" y="473089"/>
                    <a:pt x="2326401" y="525908"/>
                    <a:pt x="2326401" y="612072"/>
                  </a:cubicBezTo>
                  <a:cubicBezTo>
                    <a:pt x="2326401" y="698236"/>
                    <a:pt x="2266738" y="751055"/>
                    <a:pt x="2183276" y="751055"/>
                  </a:cubicBezTo>
                  <a:lnTo>
                    <a:pt x="2096163" y="751055"/>
                  </a:lnTo>
                  <a:cubicBezTo>
                    <a:pt x="2094663" y="751055"/>
                    <a:pt x="2093359" y="749817"/>
                    <a:pt x="2093359" y="748254"/>
                  </a:cubicBezTo>
                  <a:lnTo>
                    <a:pt x="2093359" y="475824"/>
                  </a:lnTo>
                  <a:close/>
                  <a:moveTo>
                    <a:pt x="2180798" y="704228"/>
                  </a:moveTo>
                  <a:cubicBezTo>
                    <a:pt x="2238440" y="704228"/>
                    <a:pt x="2274628" y="672055"/>
                    <a:pt x="2274628" y="612072"/>
                  </a:cubicBezTo>
                  <a:cubicBezTo>
                    <a:pt x="2274628" y="552089"/>
                    <a:pt x="2238440" y="519916"/>
                    <a:pt x="2180798" y="519916"/>
                  </a:cubicBezTo>
                  <a:lnTo>
                    <a:pt x="2143436" y="519916"/>
                  </a:lnTo>
                  <a:lnTo>
                    <a:pt x="2143436" y="704163"/>
                  </a:lnTo>
                  <a:lnTo>
                    <a:pt x="2180798" y="704163"/>
                  </a:lnTo>
                  <a:close/>
                  <a:moveTo>
                    <a:pt x="549" y="1184937"/>
                  </a:moveTo>
                  <a:lnTo>
                    <a:pt x="26370" y="1150028"/>
                  </a:lnTo>
                  <a:cubicBezTo>
                    <a:pt x="27283" y="1148791"/>
                    <a:pt x="28978" y="1148595"/>
                    <a:pt x="30217" y="1149442"/>
                  </a:cubicBezTo>
                  <a:cubicBezTo>
                    <a:pt x="57668" y="1169371"/>
                    <a:pt x="84728" y="1178359"/>
                    <a:pt x="110288" y="1178359"/>
                  </a:cubicBezTo>
                  <a:cubicBezTo>
                    <a:pt x="144065" y="1178359"/>
                    <a:pt x="163170" y="1162468"/>
                    <a:pt x="163170" y="1140650"/>
                  </a:cubicBezTo>
                  <a:cubicBezTo>
                    <a:pt x="163170" y="1123586"/>
                    <a:pt x="151628" y="1111668"/>
                    <a:pt x="121438" y="1104504"/>
                  </a:cubicBezTo>
                  <a:lnTo>
                    <a:pt x="72535" y="1092976"/>
                  </a:lnTo>
                  <a:cubicBezTo>
                    <a:pt x="28391" y="1082230"/>
                    <a:pt x="4135" y="1056830"/>
                    <a:pt x="4135" y="1019903"/>
                  </a:cubicBezTo>
                  <a:cubicBezTo>
                    <a:pt x="4135" y="971447"/>
                    <a:pt x="44301" y="936539"/>
                    <a:pt x="106311" y="936539"/>
                  </a:cubicBezTo>
                  <a:cubicBezTo>
                    <a:pt x="143869" y="936539"/>
                    <a:pt x="179992" y="949369"/>
                    <a:pt x="206074" y="973532"/>
                  </a:cubicBezTo>
                  <a:cubicBezTo>
                    <a:pt x="207183" y="974574"/>
                    <a:pt x="207248" y="976397"/>
                    <a:pt x="206205" y="977504"/>
                  </a:cubicBezTo>
                  <a:lnTo>
                    <a:pt x="177319" y="1008440"/>
                  </a:lnTo>
                  <a:cubicBezTo>
                    <a:pt x="176276" y="1009547"/>
                    <a:pt x="174580" y="1009547"/>
                    <a:pt x="173472" y="1008570"/>
                  </a:cubicBezTo>
                  <a:cubicBezTo>
                    <a:pt x="152541" y="990009"/>
                    <a:pt x="129394" y="981803"/>
                    <a:pt x="105528" y="981803"/>
                  </a:cubicBezTo>
                  <a:cubicBezTo>
                    <a:pt x="72535" y="981803"/>
                    <a:pt x="54604" y="996912"/>
                    <a:pt x="54604" y="1016777"/>
                  </a:cubicBezTo>
                  <a:cubicBezTo>
                    <a:pt x="54604" y="1032668"/>
                    <a:pt x="65363" y="1043414"/>
                    <a:pt x="97117" y="1050903"/>
                  </a:cubicBezTo>
                  <a:lnTo>
                    <a:pt x="146021" y="1062431"/>
                  </a:lnTo>
                  <a:cubicBezTo>
                    <a:pt x="191338" y="1073568"/>
                    <a:pt x="214029" y="1098186"/>
                    <a:pt x="214029" y="1137068"/>
                  </a:cubicBezTo>
                  <a:cubicBezTo>
                    <a:pt x="214029" y="1189105"/>
                    <a:pt x="174646" y="1224014"/>
                    <a:pt x="108658" y="1224014"/>
                  </a:cubicBezTo>
                  <a:cubicBezTo>
                    <a:pt x="68688" y="1224014"/>
                    <a:pt x="30217" y="1211509"/>
                    <a:pt x="1070" y="1188779"/>
                  </a:cubicBezTo>
                  <a:cubicBezTo>
                    <a:pt x="-103" y="1187867"/>
                    <a:pt x="-364" y="1186109"/>
                    <a:pt x="549" y="1184872"/>
                  </a:cubicBezTo>
                  <a:close/>
                  <a:moveTo>
                    <a:pt x="249435" y="1080667"/>
                  </a:moveTo>
                  <a:cubicBezTo>
                    <a:pt x="249435" y="996457"/>
                    <a:pt x="312684" y="936539"/>
                    <a:pt x="393342" y="936539"/>
                  </a:cubicBezTo>
                  <a:cubicBezTo>
                    <a:pt x="443680" y="936539"/>
                    <a:pt x="489845" y="960245"/>
                    <a:pt x="515992" y="1003621"/>
                  </a:cubicBezTo>
                  <a:cubicBezTo>
                    <a:pt x="516775" y="1004923"/>
                    <a:pt x="516318" y="1006682"/>
                    <a:pt x="515014" y="1007463"/>
                  </a:cubicBezTo>
                  <a:lnTo>
                    <a:pt x="476478" y="1030388"/>
                  </a:lnTo>
                  <a:cubicBezTo>
                    <a:pt x="475174" y="1031170"/>
                    <a:pt x="473479" y="1030714"/>
                    <a:pt x="472696" y="1029346"/>
                  </a:cubicBezTo>
                  <a:cubicBezTo>
                    <a:pt x="455743" y="999583"/>
                    <a:pt x="426662" y="983757"/>
                    <a:pt x="393342" y="983757"/>
                  </a:cubicBezTo>
                  <a:cubicBezTo>
                    <a:pt x="341244" y="983757"/>
                    <a:pt x="301469" y="1021856"/>
                    <a:pt x="301469" y="1080276"/>
                  </a:cubicBezTo>
                  <a:cubicBezTo>
                    <a:pt x="301469" y="1138696"/>
                    <a:pt x="341244" y="1176796"/>
                    <a:pt x="393342" y="1176796"/>
                  </a:cubicBezTo>
                  <a:cubicBezTo>
                    <a:pt x="427379" y="1176796"/>
                    <a:pt x="456851" y="1159928"/>
                    <a:pt x="473087" y="1131206"/>
                  </a:cubicBezTo>
                  <a:cubicBezTo>
                    <a:pt x="473870" y="1129838"/>
                    <a:pt x="475500" y="1129383"/>
                    <a:pt x="476869" y="1130164"/>
                  </a:cubicBezTo>
                  <a:lnTo>
                    <a:pt x="515340" y="1152764"/>
                  </a:lnTo>
                  <a:cubicBezTo>
                    <a:pt x="516709" y="1153545"/>
                    <a:pt x="517166" y="1155303"/>
                    <a:pt x="516318" y="1156606"/>
                  </a:cubicBezTo>
                  <a:cubicBezTo>
                    <a:pt x="490627" y="1199200"/>
                    <a:pt x="445180" y="1224078"/>
                    <a:pt x="392886" y="1224078"/>
                  </a:cubicBezTo>
                  <a:cubicBezTo>
                    <a:pt x="310989" y="1224078"/>
                    <a:pt x="249370" y="1164487"/>
                    <a:pt x="249370" y="1080732"/>
                  </a:cubicBezTo>
                  <a:close/>
                  <a:moveTo>
                    <a:pt x="566721" y="941293"/>
                  </a:moveTo>
                  <a:lnTo>
                    <a:pt x="611256" y="941293"/>
                  </a:lnTo>
                  <a:cubicBezTo>
                    <a:pt x="612756" y="941293"/>
                    <a:pt x="614060" y="942531"/>
                    <a:pt x="614060" y="944094"/>
                  </a:cubicBezTo>
                  <a:lnTo>
                    <a:pt x="614060" y="1216524"/>
                  </a:lnTo>
                  <a:cubicBezTo>
                    <a:pt x="614060" y="1218022"/>
                    <a:pt x="612821" y="1219324"/>
                    <a:pt x="611256" y="1219324"/>
                  </a:cubicBezTo>
                  <a:lnTo>
                    <a:pt x="566721" y="1219324"/>
                  </a:lnTo>
                  <a:cubicBezTo>
                    <a:pt x="565222" y="1219324"/>
                    <a:pt x="563917" y="1218087"/>
                    <a:pt x="563917" y="1216524"/>
                  </a:cubicBezTo>
                  <a:lnTo>
                    <a:pt x="563917" y="944094"/>
                  </a:lnTo>
                  <a:cubicBezTo>
                    <a:pt x="563917" y="942596"/>
                    <a:pt x="565156" y="941293"/>
                    <a:pt x="566721" y="941293"/>
                  </a:cubicBezTo>
                  <a:close/>
                  <a:moveTo>
                    <a:pt x="683634" y="941293"/>
                  </a:moveTo>
                  <a:lnTo>
                    <a:pt x="873314" y="941293"/>
                  </a:lnTo>
                  <a:cubicBezTo>
                    <a:pt x="874813" y="941293"/>
                    <a:pt x="876118" y="942531"/>
                    <a:pt x="876118" y="944094"/>
                  </a:cubicBezTo>
                  <a:lnTo>
                    <a:pt x="876118" y="984994"/>
                  </a:lnTo>
                  <a:cubicBezTo>
                    <a:pt x="876118" y="986492"/>
                    <a:pt x="874879" y="987795"/>
                    <a:pt x="873314" y="987795"/>
                  </a:cubicBezTo>
                  <a:lnTo>
                    <a:pt x="730972" y="987795"/>
                  </a:lnTo>
                  <a:lnTo>
                    <a:pt x="730972" y="1052141"/>
                  </a:lnTo>
                  <a:lnTo>
                    <a:pt x="854665" y="1052141"/>
                  </a:lnTo>
                  <a:cubicBezTo>
                    <a:pt x="856165" y="1052141"/>
                    <a:pt x="857469" y="1053378"/>
                    <a:pt x="857469" y="1054941"/>
                  </a:cubicBezTo>
                  <a:lnTo>
                    <a:pt x="857469" y="1095451"/>
                  </a:lnTo>
                  <a:cubicBezTo>
                    <a:pt x="857469" y="1096949"/>
                    <a:pt x="856230" y="1098252"/>
                    <a:pt x="854665" y="1098252"/>
                  </a:cubicBezTo>
                  <a:lnTo>
                    <a:pt x="730972" y="1098252"/>
                  </a:lnTo>
                  <a:lnTo>
                    <a:pt x="730972" y="1172888"/>
                  </a:lnTo>
                  <a:lnTo>
                    <a:pt x="873314" y="1172888"/>
                  </a:lnTo>
                  <a:cubicBezTo>
                    <a:pt x="874813" y="1172888"/>
                    <a:pt x="876118" y="1174126"/>
                    <a:pt x="876118" y="1175689"/>
                  </a:cubicBezTo>
                  <a:lnTo>
                    <a:pt x="876118" y="1216589"/>
                  </a:lnTo>
                  <a:cubicBezTo>
                    <a:pt x="876118" y="1218087"/>
                    <a:pt x="874879" y="1219389"/>
                    <a:pt x="873314" y="1219389"/>
                  </a:cubicBezTo>
                  <a:lnTo>
                    <a:pt x="683634" y="1219389"/>
                  </a:lnTo>
                  <a:cubicBezTo>
                    <a:pt x="682134" y="1219389"/>
                    <a:pt x="680829" y="1218152"/>
                    <a:pt x="680829" y="1216589"/>
                  </a:cubicBezTo>
                  <a:lnTo>
                    <a:pt x="680829" y="944159"/>
                  </a:lnTo>
                  <a:cubicBezTo>
                    <a:pt x="680829" y="942661"/>
                    <a:pt x="682068" y="941358"/>
                    <a:pt x="683634" y="941358"/>
                  </a:cubicBezTo>
                  <a:close/>
                  <a:moveTo>
                    <a:pt x="935715" y="941293"/>
                  </a:moveTo>
                  <a:lnTo>
                    <a:pt x="982792" y="941293"/>
                  </a:lnTo>
                  <a:cubicBezTo>
                    <a:pt x="983705" y="941293"/>
                    <a:pt x="984553" y="941749"/>
                    <a:pt x="985075" y="942466"/>
                  </a:cubicBezTo>
                  <a:lnTo>
                    <a:pt x="1122982" y="1137068"/>
                  </a:lnTo>
                  <a:lnTo>
                    <a:pt x="1122982" y="944029"/>
                  </a:lnTo>
                  <a:cubicBezTo>
                    <a:pt x="1122982" y="942531"/>
                    <a:pt x="1124221" y="941228"/>
                    <a:pt x="1125787" y="941228"/>
                  </a:cubicBezTo>
                  <a:lnTo>
                    <a:pt x="1170321" y="941228"/>
                  </a:lnTo>
                  <a:cubicBezTo>
                    <a:pt x="1171821" y="941228"/>
                    <a:pt x="1173125" y="942466"/>
                    <a:pt x="1173125" y="944029"/>
                  </a:cubicBezTo>
                  <a:lnTo>
                    <a:pt x="1173125" y="1216459"/>
                  </a:lnTo>
                  <a:cubicBezTo>
                    <a:pt x="1173125" y="1217956"/>
                    <a:pt x="1171886" y="1219259"/>
                    <a:pt x="1170321" y="1219259"/>
                  </a:cubicBezTo>
                  <a:lnTo>
                    <a:pt x="1123244" y="1219259"/>
                  </a:lnTo>
                  <a:cubicBezTo>
                    <a:pt x="1122331" y="1219259"/>
                    <a:pt x="1121483" y="1218803"/>
                    <a:pt x="1120961" y="1218087"/>
                  </a:cubicBezTo>
                  <a:lnTo>
                    <a:pt x="983053" y="1023094"/>
                  </a:lnTo>
                  <a:lnTo>
                    <a:pt x="983053" y="1216524"/>
                  </a:lnTo>
                  <a:cubicBezTo>
                    <a:pt x="983053" y="1218022"/>
                    <a:pt x="981815" y="1219324"/>
                    <a:pt x="980250" y="1219324"/>
                  </a:cubicBezTo>
                  <a:lnTo>
                    <a:pt x="935715" y="1219324"/>
                  </a:lnTo>
                  <a:cubicBezTo>
                    <a:pt x="934215" y="1219324"/>
                    <a:pt x="932911" y="1218087"/>
                    <a:pt x="932911" y="1216524"/>
                  </a:cubicBezTo>
                  <a:lnTo>
                    <a:pt x="932911" y="944094"/>
                  </a:lnTo>
                  <a:cubicBezTo>
                    <a:pt x="932911" y="942596"/>
                    <a:pt x="934150" y="941293"/>
                    <a:pt x="935715" y="941293"/>
                  </a:cubicBezTo>
                  <a:close/>
                  <a:moveTo>
                    <a:pt x="1224767" y="1080667"/>
                  </a:moveTo>
                  <a:cubicBezTo>
                    <a:pt x="1224767" y="996457"/>
                    <a:pt x="1288016" y="936539"/>
                    <a:pt x="1368674" y="936539"/>
                  </a:cubicBezTo>
                  <a:cubicBezTo>
                    <a:pt x="1419012" y="936539"/>
                    <a:pt x="1465177" y="960245"/>
                    <a:pt x="1491324" y="1003621"/>
                  </a:cubicBezTo>
                  <a:cubicBezTo>
                    <a:pt x="1492106" y="1004923"/>
                    <a:pt x="1491650" y="1006682"/>
                    <a:pt x="1490346" y="1007463"/>
                  </a:cubicBezTo>
                  <a:lnTo>
                    <a:pt x="1451810" y="1030388"/>
                  </a:lnTo>
                  <a:cubicBezTo>
                    <a:pt x="1450506" y="1031170"/>
                    <a:pt x="1448810" y="1030714"/>
                    <a:pt x="1448028" y="1029346"/>
                  </a:cubicBezTo>
                  <a:cubicBezTo>
                    <a:pt x="1431075" y="999583"/>
                    <a:pt x="1401994" y="983757"/>
                    <a:pt x="1368674" y="983757"/>
                  </a:cubicBezTo>
                  <a:cubicBezTo>
                    <a:pt x="1316576" y="983757"/>
                    <a:pt x="1276866" y="1021856"/>
                    <a:pt x="1276866" y="1080276"/>
                  </a:cubicBezTo>
                  <a:cubicBezTo>
                    <a:pt x="1276866" y="1138696"/>
                    <a:pt x="1316641" y="1176796"/>
                    <a:pt x="1368674" y="1176796"/>
                  </a:cubicBezTo>
                  <a:cubicBezTo>
                    <a:pt x="1402711" y="1176796"/>
                    <a:pt x="1432183" y="1159928"/>
                    <a:pt x="1448419" y="1131206"/>
                  </a:cubicBezTo>
                  <a:cubicBezTo>
                    <a:pt x="1449202" y="1129838"/>
                    <a:pt x="1450832" y="1129383"/>
                    <a:pt x="1452201" y="1130164"/>
                  </a:cubicBezTo>
                  <a:lnTo>
                    <a:pt x="1490672" y="1152764"/>
                  </a:lnTo>
                  <a:cubicBezTo>
                    <a:pt x="1492041" y="1153545"/>
                    <a:pt x="1492498" y="1155303"/>
                    <a:pt x="1491650" y="1156606"/>
                  </a:cubicBezTo>
                  <a:cubicBezTo>
                    <a:pt x="1465959" y="1199200"/>
                    <a:pt x="1420512" y="1224078"/>
                    <a:pt x="1368217" y="1224078"/>
                  </a:cubicBezTo>
                  <a:cubicBezTo>
                    <a:pt x="1286321" y="1224078"/>
                    <a:pt x="1224702" y="1164487"/>
                    <a:pt x="1224702" y="1080732"/>
                  </a:cubicBezTo>
                  <a:close/>
                  <a:moveTo>
                    <a:pt x="1542053" y="941293"/>
                  </a:moveTo>
                  <a:lnTo>
                    <a:pt x="1731733" y="941293"/>
                  </a:lnTo>
                  <a:cubicBezTo>
                    <a:pt x="1733234" y="941293"/>
                    <a:pt x="1734538" y="942531"/>
                    <a:pt x="1734538" y="944094"/>
                  </a:cubicBezTo>
                  <a:lnTo>
                    <a:pt x="1734538" y="984994"/>
                  </a:lnTo>
                  <a:cubicBezTo>
                    <a:pt x="1734538" y="986492"/>
                    <a:pt x="1733298" y="987795"/>
                    <a:pt x="1731733" y="987795"/>
                  </a:cubicBezTo>
                  <a:lnTo>
                    <a:pt x="1589392" y="987795"/>
                  </a:lnTo>
                  <a:lnTo>
                    <a:pt x="1589392" y="1052141"/>
                  </a:lnTo>
                  <a:lnTo>
                    <a:pt x="1713085" y="1052141"/>
                  </a:lnTo>
                  <a:cubicBezTo>
                    <a:pt x="1714585" y="1052141"/>
                    <a:pt x="1715889" y="1053378"/>
                    <a:pt x="1715889" y="1054941"/>
                  </a:cubicBezTo>
                  <a:lnTo>
                    <a:pt x="1715889" y="1095451"/>
                  </a:lnTo>
                  <a:cubicBezTo>
                    <a:pt x="1715889" y="1096949"/>
                    <a:pt x="1714650" y="1098252"/>
                    <a:pt x="1713085" y="1098252"/>
                  </a:cubicBezTo>
                  <a:lnTo>
                    <a:pt x="1589392" y="1098252"/>
                  </a:lnTo>
                  <a:lnTo>
                    <a:pt x="1589392" y="1172888"/>
                  </a:lnTo>
                  <a:lnTo>
                    <a:pt x="1731733" y="1172888"/>
                  </a:lnTo>
                  <a:cubicBezTo>
                    <a:pt x="1733234" y="1172888"/>
                    <a:pt x="1734538" y="1174126"/>
                    <a:pt x="1734538" y="1175689"/>
                  </a:cubicBezTo>
                  <a:lnTo>
                    <a:pt x="1734538" y="1216589"/>
                  </a:lnTo>
                  <a:cubicBezTo>
                    <a:pt x="1734538" y="1218087"/>
                    <a:pt x="1733298" y="1219389"/>
                    <a:pt x="1731733" y="1219389"/>
                  </a:cubicBezTo>
                  <a:lnTo>
                    <a:pt x="1542053" y="1219389"/>
                  </a:lnTo>
                  <a:cubicBezTo>
                    <a:pt x="1540554" y="1219389"/>
                    <a:pt x="1539250" y="1218152"/>
                    <a:pt x="1539250" y="1216589"/>
                  </a:cubicBezTo>
                  <a:lnTo>
                    <a:pt x="1539250" y="944159"/>
                  </a:lnTo>
                  <a:cubicBezTo>
                    <a:pt x="1539250" y="942661"/>
                    <a:pt x="1540488" y="941358"/>
                    <a:pt x="1542053" y="941358"/>
                  </a:cubicBezTo>
                  <a:close/>
                  <a:moveTo>
                    <a:pt x="1773856" y="1184937"/>
                  </a:moveTo>
                  <a:lnTo>
                    <a:pt x="1799677" y="1150028"/>
                  </a:lnTo>
                  <a:cubicBezTo>
                    <a:pt x="1800590" y="1148791"/>
                    <a:pt x="1802285" y="1148595"/>
                    <a:pt x="1803524" y="1149442"/>
                  </a:cubicBezTo>
                  <a:cubicBezTo>
                    <a:pt x="1830976" y="1169371"/>
                    <a:pt x="1858035" y="1178359"/>
                    <a:pt x="1883595" y="1178359"/>
                  </a:cubicBezTo>
                  <a:cubicBezTo>
                    <a:pt x="1917372" y="1178359"/>
                    <a:pt x="1936476" y="1162468"/>
                    <a:pt x="1936476" y="1140650"/>
                  </a:cubicBezTo>
                  <a:cubicBezTo>
                    <a:pt x="1936476" y="1123586"/>
                    <a:pt x="1924935" y="1111668"/>
                    <a:pt x="1894745" y="1104504"/>
                  </a:cubicBezTo>
                  <a:lnTo>
                    <a:pt x="1845842" y="1092976"/>
                  </a:lnTo>
                  <a:cubicBezTo>
                    <a:pt x="1801699" y="1082230"/>
                    <a:pt x="1777442" y="1056830"/>
                    <a:pt x="1777442" y="1019903"/>
                  </a:cubicBezTo>
                  <a:cubicBezTo>
                    <a:pt x="1777442" y="971447"/>
                    <a:pt x="1817608" y="936539"/>
                    <a:pt x="1879618" y="936539"/>
                  </a:cubicBezTo>
                  <a:cubicBezTo>
                    <a:pt x="1917176" y="936539"/>
                    <a:pt x="1953300" y="949369"/>
                    <a:pt x="1979382" y="973532"/>
                  </a:cubicBezTo>
                  <a:cubicBezTo>
                    <a:pt x="1980490" y="974574"/>
                    <a:pt x="1980555" y="976397"/>
                    <a:pt x="1979511" y="977504"/>
                  </a:cubicBezTo>
                  <a:lnTo>
                    <a:pt x="1950626" y="1008440"/>
                  </a:lnTo>
                  <a:cubicBezTo>
                    <a:pt x="1949583" y="1009547"/>
                    <a:pt x="1947887" y="1009547"/>
                    <a:pt x="1946779" y="1008570"/>
                  </a:cubicBezTo>
                  <a:cubicBezTo>
                    <a:pt x="1925848" y="990009"/>
                    <a:pt x="1902701" y="981803"/>
                    <a:pt x="1878836" y="981803"/>
                  </a:cubicBezTo>
                  <a:cubicBezTo>
                    <a:pt x="1845842" y="981803"/>
                    <a:pt x="1827910" y="996912"/>
                    <a:pt x="1827910" y="1016777"/>
                  </a:cubicBezTo>
                  <a:cubicBezTo>
                    <a:pt x="1827910" y="1032668"/>
                    <a:pt x="1838669" y="1043414"/>
                    <a:pt x="1870424" y="1050903"/>
                  </a:cubicBezTo>
                  <a:lnTo>
                    <a:pt x="1919328" y="1062431"/>
                  </a:lnTo>
                  <a:cubicBezTo>
                    <a:pt x="1964645" y="1073568"/>
                    <a:pt x="1987336" y="1098186"/>
                    <a:pt x="1987336" y="1137068"/>
                  </a:cubicBezTo>
                  <a:cubicBezTo>
                    <a:pt x="1987336" y="1189105"/>
                    <a:pt x="1947952" y="1224014"/>
                    <a:pt x="1881965" y="1224014"/>
                  </a:cubicBezTo>
                  <a:cubicBezTo>
                    <a:pt x="1841995" y="1224014"/>
                    <a:pt x="1803524" y="1211509"/>
                    <a:pt x="1774378" y="1188779"/>
                  </a:cubicBezTo>
                  <a:cubicBezTo>
                    <a:pt x="1773204" y="1187867"/>
                    <a:pt x="1772943" y="1186109"/>
                    <a:pt x="1773856" y="1184872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8145DD8-0A0B-A731-0582-A2F2FBB1F548}"/>
                </a:ext>
              </a:extLst>
            </p:cNvPr>
            <p:cNvSpPr/>
            <p:nvPr/>
          </p:nvSpPr>
          <p:spPr>
            <a:xfrm>
              <a:off x="5409541" y="2685493"/>
              <a:ext cx="36971" cy="1223948"/>
            </a:xfrm>
            <a:custGeom>
              <a:avLst/>
              <a:gdLst>
                <a:gd name="connsiteX0" fmla="*/ 34167 w 36971"/>
                <a:gd name="connsiteY0" fmla="*/ 0 h 1223948"/>
                <a:gd name="connsiteX1" fmla="*/ 36971 w 36971"/>
                <a:gd name="connsiteY1" fmla="*/ 2801 h 1223948"/>
                <a:gd name="connsiteX2" fmla="*/ 36971 w 36971"/>
                <a:gd name="connsiteY2" fmla="*/ 1221148 h 1223948"/>
                <a:gd name="connsiteX3" fmla="*/ 34167 w 36971"/>
                <a:gd name="connsiteY3" fmla="*/ 1223948 h 1223948"/>
                <a:gd name="connsiteX4" fmla="*/ 2804 w 36971"/>
                <a:gd name="connsiteY4" fmla="*/ 1223948 h 1223948"/>
                <a:gd name="connsiteX5" fmla="*/ 0 w 36971"/>
                <a:gd name="connsiteY5" fmla="*/ 1221148 h 1223948"/>
                <a:gd name="connsiteX6" fmla="*/ 0 w 36971"/>
                <a:gd name="connsiteY6" fmla="*/ 2801 h 1223948"/>
                <a:gd name="connsiteX7" fmla="*/ 2804 w 36971"/>
                <a:gd name="connsiteY7" fmla="*/ 0 h 12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71" h="1223948">
                  <a:moveTo>
                    <a:pt x="34167" y="0"/>
                  </a:moveTo>
                  <a:cubicBezTo>
                    <a:pt x="35716" y="0"/>
                    <a:pt x="36971" y="1254"/>
                    <a:pt x="36971" y="2801"/>
                  </a:cubicBezTo>
                  <a:lnTo>
                    <a:pt x="36971" y="1221148"/>
                  </a:lnTo>
                  <a:cubicBezTo>
                    <a:pt x="36971" y="1222695"/>
                    <a:pt x="35716" y="1223948"/>
                    <a:pt x="34167" y="1223948"/>
                  </a:cubicBezTo>
                  <a:lnTo>
                    <a:pt x="2804" y="1223948"/>
                  </a:lnTo>
                  <a:cubicBezTo>
                    <a:pt x="1255" y="1223948"/>
                    <a:pt x="0" y="1222695"/>
                    <a:pt x="0" y="1221148"/>
                  </a:cubicBezTo>
                  <a:lnTo>
                    <a:pt x="0" y="2801"/>
                  </a:lnTo>
                  <a:cubicBezTo>
                    <a:pt x="0" y="1254"/>
                    <a:pt x="1255" y="0"/>
                    <a:pt x="2804" y="0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19098917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481C1C3-3BCD-6737-872A-E43678CDBB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427776" y="1604866"/>
            <a:ext cx="5842800" cy="368564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8A2B2E9-7A2E-EA50-CBBE-56D4A955C0C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16400" y="623490"/>
            <a:ext cx="2159683" cy="5648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E1C7CCF-738D-5AA5-7E62-F47408B1E1C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9600" y="624480"/>
            <a:ext cx="2149200" cy="5646421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26290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F983CE4-6A89-4BC4-9063-576D7731B37F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7B6CB02A-6C06-3A91-9D99-A43E43406A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C11A279-6B85-9340-070F-DD7F56D77E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grpSp>
        <p:nvGrpSpPr>
          <p:cNvPr id="9" name="Graphic 10">
            <a:extLst>
              <a:ext uri="{FF2B5EF4-FFF2-40B4-BE49-F238E27FC236}">
                <a16:creationId xmlns:a16="http://schemas.microsoft.com/office/drawing/2014/main" id="{3C1594A3-4DC1-62AA-A006-B9A8B3730899}"/>
              </a:ext>
            </a:extLst>
          </p:cNvPr>
          <p:cNvGrpSpPr/>
          <p:nvPr userDrawn="1"/>
        </p:nvGrpSpPr>
        <p:grpSpPr>
          <a:xfrm>
            <a:off x="515936" y="512763"/>
            <a:ext cx="2144749" cy="508682"/>
            <a:chOff x="419100" y="2082800"/>
            <a:chExt cx="7770288" cy="1842923"/>
          </a:xfrm>
          <a:solidFill>
            <a:schemeClr val="bg1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9A26693-DC12-E2C0-3445-E388E66D571B}"/>
                </a:ext>
              </a:extLst>
            </p:cNvPr>
            <p:cNvSpPr/>
            <p:nvPr/>
          </p:nvSpPr>
          <p:spPr>
            <a:xfrm>
              <a:off x="419100" y="2082800"/>
              <a:ext cx="4622752" cy="1842923"/>
            </a:xfrm>
            <a:custGeom>
              <a:avLst/>
              <a:gdLst>
                <a:gd name="connsiteX0" fmla="*/ 1288706 w 4622752"/>
                <a:gd name="connsiteY0" fmla="*/ 614937 h 1842923"/>
                <a:gd name="connsiteX1" fmla="*/ 1288706 w 4622752"/>
                <a:gd name="connsiteY1" fmla="*/ 1814398 h 1842923"/>
                <a:gd name="connsiteX2" fmla="*/ 1276447 w 4622752"/>
                <a:gd name="connsiteY2" fmla="*/ 1826642 h 1842923"/>
                <a:gd name="connsiteX3" fmla="*/ 1055860 w 4622752"/>
                <a:gd name="connsiteY3" fmla="*/ 1826642 h 1842923"/>
                <a:gd name="connsiteX4" fmla="*/ 1043601 w 4622752"/>
                <a:gd name="connsiteY4" fmla="*/ 1814398 h 1842923"/>
                <a:gd name="connsiteX5" fmla="*/ 1043601 w 4622752"/>
                <a:gd name="connsiteY5" fmla="*/ 985841 h 1842923"/>
                <a:gd name="connsiteX6" fmla="*/ 712687 w 4622752"/>
                <a:gd name="connsiteY6" fmla="*/ 1622661 h 1842923"/>
                <a:gd name="connsiteX7" fmla="*/ 574193 w 4622752"/>
                <a:gd name="connsiteY7" fmla="*/ 1622661 h 1842923"/>
                <a:gd name="connsiteX8" fmla="*/ 245039 w 4622752"/>
                <a:gd name="connsiteY8" fmla="*/ 985841 h 1842923"/>
                <a:gd name="connsiteX9" fmla="*/ 245039 w 4622752"/>
                <a:gd name="connsiteY9" fmla="*/ 1814398 h 1842923"/>
                <a:gd name="connsiteX10" fmla="*/ 232781 w 4622752"/>
                <a:gd name="connsiteY10" fmla="*/ 1826642 h 1842923"/>
                <a:gd name="connsiteX11" fmla="*/ 12258 w 4622752"/>
                <a:gd name="connsiteY11" fmla="*/ 1826642 h 1842923"/>
                <a:gd name="connsiteX12" fmla="*/ 0 w 4622752"/>
                <a:gd name="connsiteY12" fmla="*/ 1814398 h 1842923"/>
                <a:gd name="connsiteX13" fmla="*/ 0 w 4622752"/>
                <a:gd name="connsiteY13" fmla="*/ 614937 h 1842923"/>
                <a:gd name="connsiteX14" fmla="*/ 12258 w 4622752"/>
                <a:gd name="connsiteY14" fmla="*/ 602693 h 1842923"/>
                <a:gd name="connsiteX15" fmla="*/ 294269 w 4622752"/>
                <a:gd name="connsiteY15" fmla="*/ 602693 h 1842923"/>
                <a:gd name="connsiteX16" fmla="*/ 310635 w 4622752"/>
                <a:gd name="connsiteY16" fmla="*/ 612658 h 1842923"/>
                <a:gd name="connsiteX17" fmla="*/ 645266 w 4622752"/>
                <a:gd name="connsiteY17" fmla="*/ 1262309 h 1842923"/>
                <a:gd name="connsiteX18" fmla="*/ 981722 w 4622752"/>
                <a:gd name="connsiteY18" fmla="*/ 612593 h 1842923"/>
                <a:gd name="connsiteX19" fmla="*/ 998023 w 4622752"/>
                <a:gd name="connsiteY19" fmla="*/ 602693 h 1842923"/>
                <a:gd name="connsiteX20" fmla="*/ 1276512 w 4622752"/>
                <a:gd name="connsiteY20" fmla="*/ 602693 h 1842923"/>
                <a:gd name="connsiteX21" fmla="*/ 1288771 w 4622752"/>
                <a:gd name="connsiteY21" fmla="*/ 614937 h 1842923"/>
                <a:gd name="connsiteX22" fmla="*/ 4074446 w 4622752"/>
                <a:gd name="connsiteY22" fmla="*/ 833311 h 1842923"/>
                <a:gd name="connsiteX23" fmla="*/ 4074446 w 4622752"/>
                <a:gd name="connsiteY23" fmla="*/ 833311 h 1842923"/>
                <a:gd name="connsiteX24" fmla="*/ 4610494 w 4622752"/>
                <a:gd name="connsiteY24" fmla="*/ 833311 h 1842923"/>
                <a:gd name="connsiteX25" fmla="*/ 4622753 w 4622752"/>
                <a:gd name="connsiteY25" fmla="*/ 821067 h 1842923"/>
                <a:gd name="connsiteX26" fmla="*/ 4622753 w 4622752"/>
                <a:gd name="connsiteY26" fmla="*/ 614937 h 1842923"/>
                <a:gd name="connsiteX27" fmla="*/ 4610494 w 4622752"/>
                <a:gd name="connsiteY27" fmla="*/ 602693 h 1842923"/>
                <a:gd name="connsiteX28" fmla="*/ 4074446 w 4622752"/>
                <a:gd name="connsiteY28" fmla="*/ 602693 h 1842923"/>
                <a:gd name="connsiteX29" fmla="*/ 3771635 w 4622752"/>
                <a:gd name="connsiteY29" fmla="*/ 905147 h 1842923"/>
                <a:gd name="connsiteX30" fmla="*/ 3771635 w 4622752"/>
                <a:gd name="connsiteY30" fmla="*/ 905147 h 1842923"/>
                <a:gd name="connsiteX31" fmla="*/ 3771635 w 4622752"/>
                <a:gd name="connsiteY31" fmla="*/ 1524188 h 1842923"/>
                <a:gd name="connsiteX32" fmla="*/ 4074446 w 4622752"/>
                <a:gd name="connsiteY32" fmla="*/ 1826642 h 1842923"/>
                <a:gd name="connsiteX33" fmla="*/ 4610494 w 4622752"/>
                <a:gd name="connsiteY33" fmla="*/ 1826642 h 1842923"/>
                <a:gd name="connsiteX34" fmla="*/ 4622753 w 4622752"/>
                <a:gd name="connsiteY34" fmla="*/ 1814398 h 1842923"/>
                <a:gd name="connsiteX35" fmla="*/ 4622753 w 4622752"/>
                <a:gd name="connsiteY35" fmla="*/ 1608268 h 1842923"/>
                <a:gd name="connsiteX36" fmla="*/ 4610494 w 4622752"/>
                <a:gd name="connsiteY36" fmla="*/ 1596024 h 1842923"/>
                <a:gd name="connsiteX37" fmla="*/ 4074446 w 4622752"/>
                <a:gd name="connsiteY37" fmla="*/ 1596024 h 1842923"/>
                <a:gd name="connsiteX38" fmla="*/ 4016740 w 4622752"/>
                <a:gd name="connsiteY38" fmla="*/ 1538386 h 1842923"/>
                <a:gd name="connsiteX39" fmla="*/ 4016740 w 4622752"/>
                <a:gd name="connsiteY39" fmla="*/ 1326394 h 1842923"/>
                <a:gd name="connsiteX40" fmla="*/ 4552788 w 4622752"/>
                <a:gd name="connsiteY40" fmla="*/ 1326394 h 1842923"/>
                <a:gd name="connsiteX41" fmla="*/ 4565046 w 4622752"/>
                <a:gd name="connsiteY41" fmla="*/ 1314150 h 1842923"/>
                <a:gd name="connsiteX42" fmla="*/ 4565046 w 4622752"/>
                <a:gd name="connsiteY42" fmla="*/ 1108021 h 1842923"/>
                <a:gd name="connsiteX43" fmla="*/ 4552788 w 4622752"/>
                <a:gd name="connsiteY43" fmla="*/ 1095777 h 1842923"/>
                <a:gd name="connsiteX44" fmla="*/ 4016740 w 4622752"/>
                <a:gd name="connsiteY44" fmla="*/ 1095777 h 1842923"/>
                <a:gd name="connsiteX45" fmla="*/ 4016740 w 4622752"/>
                <a:gd name="connsiteY45" fmla="*/ 890884 h 1842923"/>
                <a:gd name="connsiteX46" fmla="*/ 4074446 w 4622752"/>
                <a:gd name="connsiteY46" fmla="*/ 833246 h 1842923"/>
                <a:gd name="connsiteX47" fmla="*/ 338543 w 4622752"/>
                <a:gd name="connsiteY47" fmla="*/ 94566 h 1842923"/>
                <a:gd name="connsiteX48" fmla="*/ 338543 w 4622752"/>
                <a:gd name="connsiteY48" fmla="*/ 12114 h 1842923"/>
                <a:gd name="connsiteX49" fmla="*/ 333978 w 4622752"/>
                <a:gd name="connsiteY49" fmla="*/ 7555 h 1842923"/>
                <a:gd name="connsiteX50" fmla="*/ 4564 w 4622752"/>
                <a:gd name="connsiteY50" fmla="*/ 7555 h 1842923"/>
                <a:gd name="connsiteX51" fmla="*/ 0 w 4622752"/>
                <a:gd name="connsiteY51" fmla="*/ 12114 h 1842923"/>
                <a:gd name="connsiteX52" fmla="*/ 0 w 4622752"/>
                <a:gd name="connsiteY52" fmla="*/ 94566 h 1842923"/>
                <a:gd name="connsiteX53" fmla="*/ 4564 w 4622752"/>
                <a:gd name="connsiteY53" fmla="*/ 99125 h 1842923"/>
                <a:gd name="connsiteX54" fmla="*/ 120563 w 4622752"/>
                <a:gd name="connsiteY54" fmla="*/ 99125 h 1842923"/>
                <a:gd name="connsiteX55" fmla="*/ 120563 w 4622752"/>
                <a:gd name="connsiteY55" fmla="*/ 435836 h 1842923"/>
                <a:gd name="connsiteX56" fmla="*/ 125128 w 4622752"/>
                <a:gd name="connsiteY56" fmla="*/ 440395 h 1842923"/>
                <a:gd name="connsiteX57" fmla="*/ 213285 w 4622752"/>
                <a:gd name="connsiteY57" fmla="*/ 440395 h 1842923"/>
                <a:gd name="connsiteX58" fmla="*/ 217849 w 4622752"/>
                <a:gd name="connsiteY58" fmla="*/ 435836 h 1842923"/>
                <a:gd name="connsiteX59" fmla="*/ 217849 w 4622752"/>
                <a:gd name="connsiteY59" fmla="*/ 99125 h 1842923"/>
                <a:gd name="connsiteX60" fmla="*/ 333848 w 4622752"/>
                <a:gd name="connsiteY60" fmla="*/ 99125 h 1842923"/>
                <a:gd name="connsiteX61" fmla="*/ 338412 w 4622752"/>
                <a:gd name="connsiteY61" fmla="*/ 94566 h 1842923"/>
                <a:gd name="connsiteX62" fmla="*/ 747181 w 4622752"/>
                <a:gd name="connsiteY62" fmla="*/ 7555 h 1842923"/>
                <a:gd name="connsiteX63" fmla="*/ 659024 w 4622752"/>
                <a:gd name="connsiteY63" fmla="*/ 7555 h 1842923"/>
                <a:gd name="connsiteX64" fmla="*/ 654460 w 4622752"/>
                <a:gd name="connsiteY64" fmla="*/ 12114 h 1842923"/>
                <a:gd name="connsiteX65" fmla="*/ 654460 w 4622752"/>
                <a:gd name="connsiteY65" fmla="*/ 176887 h 1842923"/>
                <a:gd name="connsiteX66" fmla="*/ 480493 w 4622752"/>
                <a:gd name="connsiteY66" fmla="*/ 176887 h 1842923"/>
                <a:gd name="connsiteX67" fmla="*/ 480493 w 4622752"/>
                <a:gd name="connsiteY67" fmla="*/ 12114 h 1842923"/>
                <a:gd name="connsiteX68" fmla="*/ 475929 w 4622752"/>
                <a:gd name="connsiteY68" fmla="*/ 7555 h 1842923"/>
                <a:gd name="connsiteX69" fmla="*/ 387772 w 4622752"/>
                <a:gd name="connsiteY69" fmla="*/ 7555 h 1842923"/>
                <a:gd name="connsiteX70" fmla="*/ 383208 w 4622752"/>
                <a:gd name="connsiteY70" fmla="*/ 12114 h 1842923"/>
                <a:gd name="connsiteX71" fmla="*/ 383208 w 4622752"/>
                <a:gd name="connsiteY71" fmla="*/ 435771 h 1842923"/>
                <a:gd name="connsiteX72" fmla="*/ 387772 w 4622752"/>
                <a:gd name="connsiteY72" fmla="*/ 440330 h 1842923"/>
                <a:gd name="connsiteX73" fmla="*/ 475929 w 4622752"/>
                <a:gd name="connsiteY73" fmla="*/ 440330 h 1842923"/>
                <a:gd name="connsiteX74" fmla="*/ 480493 w 4622752"/>
                <a:gd name="connsiteY74" fmla="*/ 435771 h 1842923"/>
                <a:gd name="connsiteX75" fmla="*/ 480493 w 4622752"/>
                <a:gd name="connsiteY75" fmla="*/ 268457 h 1842923"/>
                <a:gd name="connsiteX76" fmla="*/ 654460 w 4622752"/>
                <a:gd name="connsiteY76" fmla="*/ 268457 h 1842923"/>
                <a:gd name="connsiteX77" fmla="*/ 654460 w 4622752"/>
                <a:gd name="connsiteY77" fmla="*/ 435771 h 1842923"/>
                <a:gd name="connsiteX78" fmla="*/ 659024 w 4622752"/>
                <a:gd name="connsiteY78" fmla="*/ 440330 h 1842923"/>
                <a:gd name="connsiteX79" fmla="*/ 747181 w 4622752"/>
                <a:gd name="connsiteY79" fmla="*/ 440330 h 1842923"/>
                <a:gd name="connsiteX80" fmla="*/ 751745 w 4622752"/>
                <a:gd name="connsiteY80" fmla="*/ 435771 h 1842923"/>
                <a:gd name="connsiteX81" fmla="*/ 751745 w 4622752"/>
                <a:gd name="connsiteY81" fmla="*/ 12114 h 1842923"/>
                <a:gd name="connsiteX82" fmla="*/ 747181 w 4622752"/>
                <a:gd name="connsiteY82" fmla="*/ 7555 h 1842923"/>
                <a:gd name="connsiteX83" fmla="*/ 1029973 w 4622752"/>
                <a:gd name="connsiteY83" fmla="*/ 447950 h 1842923"/>
                <a:gd name="connsiteX84" fmla="*/ 1259233 w 4622752"/>
                <a:gd name="connsiteY84" fmla="*/ 223975 h 1842923"/>
                <a:gd name="connsiteX85" fmla="*/ 1029973 w 4622752"/>
                <a:gd name="connsiteY85" fmla="*/ 0 h 1842923"/>
                <a:gd name="connsiteX86" fmla="*/ 800714 w 4622752"/>
                <a:gd name="connsiteY86" fmla="*/ 223975 h 1842923"/>
                <a:gd name="connsiteX87" fmla="*/ 1029973 w 4622752"/>
                <a:gd name="connsiteY87" fmla="*/ 447950 h 1842923"/>
                <a:gd name="connsiteX88" fmla="*/ 1029973 w 4622752"/>
                <a:gd name="connsiteY88" fmla="*/ 354491 h 1842923"/>
                <a:gd name="connsiteX89" fmla="*/ 900607 w 4622752"/>
                <a:gd name="connsiteY89" fmla="*/ 224040 h 1842923"/>
                <a:gd name="connsiteX90" fmla="*/ 1029973 w 4622752"/>
                <a:gd name="connsiteY90" fmla="*/ 93589 h 1842923"/>
                <a:gd name="connsiteX91" fmla="*/ 1159340 w 4622752"/>
                <a:gd name="connsiteY91" fmla="*/ 224040 h 1842923"/>
                <a:gd name="connsiteX92" fmla="*/ 1029973 w 4622752"/>
                <a:gd name="connsiteY92" fmla="*/ 354491 h 1842923"/>
                <a:gd name="connsiteX93" fmla="*/ 1771481 w 4622752"/>
                <a:gd name="connsiteY93" fmla="*/ 7555 h 1842923"/>
                <a:gd name="connsiteX94" fmla="*/ 1662850 w 4622752"/>
                <a:gd name="connsiteY94" fmla="*/ 7555 h 1842923"/>
                <a:gd name="connsiteX95" fmla="*/ 1654765 w 4622752"/>
                <a:gd name="connsiteY95" fmla="*/ 12374 h 1842923"/>
                <a:gd name="connsiteX96" fmla="*/ 1542417 w 4622752"/>
                <a:gd name="connsiteY96" fmla="*/ 221435 h 1842923"/>
                <a:gd name="connsiteX97" fmla="*/ 1430722 w 4622752"/>
                <a:gd name="connsiteY97" fmla="*/ 12374 h 1842923"/>
                <a:gd name="connsiteX98" fmla="*/ 1422636 w 4622752"/>
                <a:gd name="connsiteY98" fmla="*/ 7555 h 1842923"/>
                <a:gd name="connsiteX99" fmla="*/ 1312114 w 4622752"/>
                <a:gd name="connsiteY99" fmla="*/ 7555 h 1842923"/>
                <a:gd name="connsiteX100" fmla="*/ 1307550 w 4622752"/>
                <a:gd name="connsiteY100" fmla="*/ 12114 h 1842923"/>
                <a:gd name="connsiteX101" fmla="*/ 1307550 w 4622752"/>
                <a:gd name="connsiteY101" fmla="*/ 435771 h 1842923"/>
                <a:gd name="connsiteX102" fmla="*/ 1312114 w 4622752"/>
                <a:gd name="connsiteY102" fmla="*/ 440330 h 1842923"/>
                <a:gd name="connsiteX103" fmla="*/ 1400271 w 4622752"/>
                <a:gd name="connsiteY103" fmla="*/ 440330 h 1842923"/>
                <a:gd name="connsiteX104" fmla="*/ 1404835 w 4622752"/>
                <a:gd name="connsiteY104" fmla="*/ 435771 h 1842923"/>
                <a:gd name="connsiteX105" fmla="*/ 1404835 w 4622752"/>
                <a:gd name="connsiteY105" fmla="*/ 162494 h 1842923"/>
                <a:gd name="connsiteX106" fmla="*/ 1514118 w 4622752"/>
                <a:gd name="connsiteY106" fmla="*/ 367647 h 1842923"/>
                <a:gd name="connsiteX107" fmla="*/ 1569412 w 4622752"/>
                <a:gd name="connsiteY107" fmla="*/ 367647 h 1842923"/>
                <a:gd name="connsiteX108" fmla="*/ 1678695 w 4622752"/>
                <a:gd name="connsiteY108" fmla="*/ 162494 h 1842923"/>
                <a:gd name="connsiteX109" fmla="*/ 1678695 w 4622752"/>
                <a:gd name="connsiteY109" fmla="*/ 435836 h 1842923"/>
                <a:gd name="connsiteX110" fmla="*/ 1683259 w 4622752"/>
                <a:gd name="connsiteY110" fmla="*/ 440395 h 1842923"/>
                <a:gd name="connsiteX111" fmla="*/ 1771416 w 4622752"/>
                <a:gd name="connsiteY111" fmla="*/ 440395 h 1842923"/>
                <a:gd name="connsiteX112" fmla="*/ 1775980 w 4622752"/>
                <a:gd name="connsiteY112" fmla="*/ 435836 h 1842923"/>
                <a:gd name="connsiteX113" fmla="*/ 1775980 w 4622752"/>
                <a:gd name="connsiteY113" fmla="*/ 12114 h 1842923"/>
                <a:gd name="connsiteX114" fmla="*/ 1771416 w 4622752"/>
                <a:gd name="connsiteY114" fmla="*/ 7555 h 1842923"/>
                <a:gd name="connsiteX115" fmla="*/ 2141909 w 4622752"/>
                <a:gd name="connsiteY115" fmla="*/ 434338 h 1842923"/>
                <a:gd name="connsiteX116" fmla="*/ 2150582 w 4622752"/>
                <a:gd name="connsiteY116" fmla="*/ 440460 h 1842923"/>
                <a:gd name="connsiteX117" fmla="*/ 2244281 w 4622752"/>
                <a:gd name="connsiteY117" fmla="*/ 440460 h 1842923"/>
                <a:gd name="connsiteX118" fmla="*/ 2248584 w 4622752"/>
                <a:gd name="connsiteY118" fmla="*/ 434273 h 1842923"/>
                <a:gd name="connsiteX119" fmla="*/ 2089745 w 4622752"/>
                <a:gd name="connsiteY119" fmla="*/ 13481 h 1842923"/>
                <a:gd name="connsiteX120" fmla="*/ 2081138 w 4622752"/>
                <a:gd name="connsiteY120" fmla="*/ 7555 h 1842923"/>
                <a:gd name="connsiteX121" fmla="*/ 1978897 w 4622752"/>
                <a:gd name="connsiteY121" fmla="*/ 7555 h 1842923"/>
                <a:gd name="connsiteX122" fmla="*/ 1970291 w 4622752"/>
                <a:gd name="connsiteY122" fmla="*/ 13481 h 1842923"/>
                <a:gd name="connsiteX123" fmla="*/ 1812169 w 4622752"/>
                <a:gd name="connsiteY123" fmla="*/ 434208 h 1842923"/>
                <a:gd name="connsiteX124" fmla="*/ 1816472 w 4622752"/>
                <a:gd name="connsiteY124" fmla="*/ 440395 h 1842923"/>
                <a:gd name="connsiteX125" fmla="*/ 1907629 w 4622752"/>
                <a:gd name="connsiteY125" fmla="*/ 440395 h 1842923"/>
                <a:gd name="connsiteX126" fmla="*/ 1916301 w 4622752"/>
                <a:gd name="connsiteY126" fmla="*/ 434273 h 1842923"/>
                <a:gd name="connsiteX127" fmla="*/ 1941144 w 4622752"/>
                <a:gd name="connsiteY127" fmla="*/ 364456 h 1842923"/>
                <a:gd name="connsiteX128" fmla="*/ 2117001 w 4622752"/>
                <a:gd name="connsiteY128" fmla="*/ 364456 h 1842923"/>
                <a:gd name="connsiteX129" fmla="*/ 2141844 w 4622752"/>
                <a:gd name="connsiteY129" fmla="*/ 434273 h 1842923"/>
                <a:gd name="connsiteX130" fmla="*/ 1972638 w 4622752"/>
                <a:gd name="connsiteY130" fmla="*/ 274840 h 1842923"/>
                <a:gd name="connsiteX131" fmla="*/ 2029170 w 4622752"/>
                <a:gd name="connsiteY131" fmla="*/ 114886 h 1842923"/>
                <a:gd name="connsiteX132" fmla="*/ 2085703 w 4622752"/>
                <a:gd name="connsiteY132" fmla="*/ 274840 h 1842923"/>
                <a:gd name="connsiteX133" fmla="*/ 1972638 w 4622752"/>
                <a:gd name="connsiteY133" fmla="*/ 274840 h 1842923"/>
                <a:gd name="connsiteX134" fmla="*/ 2248062 w 4622752"/>
                <a:gd name="connsiteY134" fmla="*/ 382952 h 1842923"/>
                <a:gd name="connsiteX135" fmla="*/ 2429005 w 4622752"/>
                <a:gd name="connsiteY135" fmla="*/ 448015 h 1842923"/>
                <a:gd name="connsiteX136" fmla="*/ 2600494 w 4622752"/>
                <a:gd name="connsiteY136" fmla="*/ 314372 h 1842923"/>
                <a:gd name="connsiteX137" fmla="*/ 2440938 w 4622752"/>
                <a:gd name="connsiteY137" fmla="*/ 175129 h 1842923"/>
                <a:gd name="connsiteX138" fmla="*/ 2361779 w 4622752"/>
                <a:gd name="connsiteY138" fmla="*/ 125567 h 1842923"/>
                <a:gd name="connsiteX139" fmla="*/ 2428354 w 4622752"/>
                <a:gd name="connsiteY139" fmla="*/ 86685 h 1842923"/>
                <a:gd name="connsiteX140" fmla="*/ 2533007 w 4622752"/>
                <a:gd name="connsiteY140" fmla="*/ 123808 h 1842923"/>
                <a:gd name="connsiteX141" fmla="*/ 2539853 w 4622752"/>
                <a:gd name="connsiteY141" fmla="*/ 122766 h 1842923"/>
                <a:gd name="connsiteX142" fmla="*/ 2580215 w 4622752"/>
                <a:gd name="connsiteY142" fmla="*/ 56661 h 1842923"/>
                <a:gd name="connsiteX143" fmla="*/ 2579433 w 4622752"/>
                <a:gd name="connsiteY143" fmla="*/ 50800 h 1842923"/>
                <a:gd name="connsiteX144" fmla="*/ 2428940 w 4622752"/>
                <a:gd name="connsiteY144" fmla="*/ 65 h 1842923"/>
                <a:gd name="connsiteX145" fmla="*/ 2261886 w 4622752"/>
                <a:gd name="connsiteY145" fmla="*/ 129279 h 1842923"/>
                <a:gd name="connsiteX146" fmla="*/ 2413226 w 4622752"/>
                <a:gd name="connsiteY146" fmla="*/ 267285 h 1842923"/>
                <a:gd name="connsiteX147" fmla="*/ 2500535 w 4622752"/>
                <a:gd name="connsiteY147" fmla="*/ 318736 h 1842923"/>
                <a:gd name="connsiteX148" fmla="*/ 2428288 w 4622752"/>
                <a:gd name="connsiteY148" fmla="*/ 361395 h 1842923"/>
                <a:gd name="connsiteX149" fmla="*/ 2298987 w 4622752"/>
                <a:gd name="connsiteY149" fmla="*/ 309618 h 1842923"/>
                <a:gd name="connsiteX150" fmla="*/ 2292271 w 4622752"/>
                <a:gd name="connsiteY150" fmla="*/ 310465 h 1842923"/>
                <a:gd name="connsiteX151" fmla="*/ 2247215 w 4622752"/>
                <a:gd name="connsiteY151" fmla="*/ 376830 h 1842923"/>
                <a:gd name="connsiteX152" fmla="*/ 2247997 w 4622752"/>
                <a:gd name="connsiteY152" fmla="*/ 382952 h 1842923"/>
                <a:gd name="connsiteX153" fmla="*/ 3700367 w 4622752"/>
                <a:gd name="connsiteY153" fmla="*/ 1826707 h 1842923"/>
                <a:gd name="connsiteX154" fmla="*/ 3465695 w 4622752"/>
                <a:gd name="connsiteY154" fmla="*/ 1826707 h 1842923"/>
                <a:gd name="connsiteX155" fmla="*/ 3450111 w 4622752"/>
                <a:gd name="connsiteY155" fmla="*/ 1818045 h 1842923"/>
                <a:gd name="connsiteX156" fmla="*/ 3207876 w 4622752"/>
                <a:gd name="connsiteY156" fmla="*/ 1428841 h 1842923"/>
                <a:gd name="connsiteX157" fmla="*/ 2968053 w 4622752"/>
                <a:gd name="connsiteY157" fmla="*/ 1427733 h 1842923"/>
                <a:gd name="connsiteX158" fmla="*/ 2968053 w 4622752"/>
                <a:gd name="connsiteY158" fmla="*/ 1814463 h 1842923"/>
                <a:gd name="connsiteX159" fmla="*/ 2955794 w 4622752"/>
                <a:gd name="connsiteY159" fmla="*/ 1826707 h 1842923"/>
                <a:gd name="connsiteX160" fmla="*/ 2735207 w 4622752"/>
                <a:gd name="connsiteY160" fmla="*/ 1826707 h 1842923"/>
                <a:gd name="connsiteX161" fmla="*/ 2722948 w 4622752"/>
                <a:gd name="connsiteY161" fmla="*/ 1814463 h 1842923"/>
                <a:gd name="connsiteX162" fmla="*/ 2722948 w 4622752"/>
                <a:gd name="connsiteY162" fmla="*/ 614937 h 1842923"/>
                <a:gd name="connsiteX163" fmla="*/ 2735207 w 4622752"/>
                <a:gd name="connsiteY163" fmla="*/ 602693 h 1842923"/>
                <a:gd name="connsiteX164" fmla="*/ 3268712 w 4622752"/>
                <a:gd name="connsiteY164" fmla="*/ 602693 h 1842923"/>
                <a:gd name="connsiteX165" fmla="*/ 3690195 w 4622752"/>
                <a:gd name="connsiteY165" fmla="*/ 1009547 h 1842923"/>
                <a:gd name="connsiteX166" fmla="*/ 3450437 w 4622752"/>
                <a:gd name="connsiteY166" fmla="*/ 1389634 h 1842923"/>
                <a:gd name="connsiteX167" fmla="*/ 3710799 w 4622752"/>
                <a:gd name="connsiteY167" fmla="*/ 1807950 h 1842923"/>
                <a:gd name="connsiteX168" fmla="*/ 3700367 w 4622752"/>
                <a:gd name="connsiteY168" fmla="*/ 1826642 h 1842923"/>
                <a:gd name="connsiteX169" fmla="*/ 3459370 w 4622752"/>
                <a:gd name="connsiteY169" fmla="*/ 1015279 h 1842923"/>
                <a:gd name="connsiteX170" fmla="*/ 3277253 w 4622752"/>
                <a:gd name="connsiteY170" fmla="*/ 833376 h 1842923"/>
                <a:gd name="connsiteX171" fmla="*/ 2968053 w 4622752"/>
                <a:gd name="connsiteY171" fmla="*/ 833376 h 1842923"/>
                <a:gd name="connsiteX172" fmla="*/ 2968053 w 4622752"/>
                <a:gd name="connsiteY172" fmla="*/ 1197051 h 1842923"/>
                <a:gd name="connsiteX173" fmla="*/ 2968053 w 4622752"/>
                <a:gd name="connsiteY173" fmla="*/ 1197051 h 1842923"/>
                <a:gd name="connsiteX174" fmla="*/ 3277253 w 4622752"/>
                <a:gd name="connsiteY174" fmla="*/ 1197116 h 1842923"/>
                <a:gd name="connsiteX175" fmla="*/ 3459370 w 4622752"/>
                <a:gd name="connsiteY175" fmla="*/ 1015213 h 1842923"/>
                <a:gd name="connsiteX176" fmla="*/ 1617859 w 4622752"/>
                <a:gd name="connsiteY176" fmla="*/ 1301320 h 1842923"/>
                <a:gd name="connsiteX177" fmla="*/ 1608274 w 4622752"/>
                <a:gd name="connsiteY177" fmla="*/ 1214765 h 1842923"/>
                <a:gd name="connsiteX178" fmla="*/ 2005827 w 4622752"/>
                <a:gd name="connsiteY178" fmla="*/ 817681 h 1842923"/>
                <a:gd name="connsiteX179" fmla="*/ 2403380 w 4622752"/>
                <a:gd name="connsiteY179" fmla="*/ 1214765 h 1842923"/>
                <a:gd name="connsiteX180" fmla="*/ 2393795 w 4622752"/>
                <a:gd name="connsiteY180" fmla="*/ 1301320 h 1842923"/>
                <a:gd name="connsiteX181" fmla="*/ 2628727 w 4622752"/>
                <a:gd name="connsiteY181" fmla="*/ 1301320 h 1842923"/>
                <a:gd name="connsiteX182" fmla="*/ 2634726 w 4622752"/>
                <a:gd name="connsiteY182" fmla="*/ 1214765 h 1842923"/>
                <a:gd name="connsiteX183" fmla="*/ 2005827 w 4622752"/>
                <a:gd name="connsiteY183" fmla="*/ 586607 h 1842923"/>
                <a:gd name="connsiteX184" fmla="*/ 1376928 w 4622752"/>
                <a:gd name="connsiteY184" fmla="*/ 1214765 h 1842923"/>
                <a:gd name="connsiteX185" fmla="*/ 1382926 w 4622752"/>
                <a:gd name="connsiteY185" fmla="*/ 1301320 h 1842923"/>
                <a:gd name="connsiteX186" fmla="*/ 1617859 w 4622752"/>
                <a:gd name="connsiteY186" fmla="*/ 1301320 h 1842923"/>
                <a:gd name="connsiteX187" fmla="*/ 1433069 w 4622752"/>
                <a:gd name="connsiteY187" fmla="*/ 1474430 h 1842923"/>
                <a:gd name="connsiteX188" fmla="*/ 2005892 w 4622752"/>
                <a:gd name="connsiteY188" fmla="*/ 1842924 h 1842923"/>
                <a:gd name="connsiteX189" fmla="*/ 2578716 w 4622752"/>
                <a:gd name="connsiteY189" fmla="*/ 1474430 h 1842923"/>
                <a:gd name="connsiteX190" fmla="*/ 1433069 w 4622752"/>
                <a:gd name="connsiteY190" fmla="*/ 1474430 h 184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622752" h="1842923">
                  <a:moveTo>
                    <a:pt x="1288706" y="614937"/>
                  </a:moveTo>
                  <a:lnTo>
                    <a:pt x="1288706" y="1814398"/>
                  </a:lnTo>
                  <a:cubicBezTo>
                    <a:pt x="1288706" y="1821171"/>
                    <a:pt x="1283229" y="1826642"/>
                    <a:pt x="1276447" y="1826642"/>
                  </a:cubicBezTo>
                  <a:lnTo>
                    <a:pt x="1055860" y="1826642"/>
                  </a:lnTo>
                  <a:cubicBezTo>
                    <a:pt x="1049078" y="1826642"/>
                    <a:pt x="1043601" y="1821171"/>
                    <a:pt x="1043601" y="1814398"/>
                  </a:cubicBezTo>
                  <a:lnTo>
                    <a:pt x="1043601" y="985841"/>
                  </a:lnTo>
                  <a:lnTo>
                    <a:pt x="712687" y="1622661"/>
                  </a:lnTo>
                  <a:lnTo>
                    <a:pt x="574193" y="1622661"/>
                  </a:lnTo>
                  <a:lnTo>
                    <a:pt x="245039" y="985841"/>
                  </a:lnTo>
                  <a:lnTo>
                    <a:pt x="245039" y="1814398"/>
                  </a:lnTo>
                  <a:cubicBezTo>
                    <a:pt x="245039" y="1821171"/>
                    <a:pt x="239562" y="1826642"/>
                    <a:pt x="232781" y="1826642"/>
                  </a:cubicBezTo>
                  <a:lnTo>
                    <a:pt x="12258" y="1826642"/>
                  </a:lnTo>
                  <a:cubicBezTo>
                    <a:pt x="5477" y="1826642"/>
                    <a:pt x="0" y="1821171"/>
                    <a:pt x="0" y="1814398"/>
                  </a:cubicBezTo>
                  <a:lnTo>
                    <a:pt x="0" y="614937"/>
                  </a:lnTo>
                  <a:cubicBezTo>
                    <a:pt x="0" y="608164"/>
                    <a:pt x="5477" y="602693"/>
                    <a:pt x="12258" y="602693"/>
                  </a:cubicBezTo>
                  <a:lnTo>
                    <a:pt x="294269" y="602693"/>
                  </a:lnTo>
                  <a:cubicBezTo>
                    <a:pt x="301181" y="602693"/>
                    <a:pt x="307440" y="606536"/>
                    <a:pt x="310635" y="612658"/>
                  </a:cubicBezTo>
                  <a:lnTo>
                    <a:pt x="645266" y="1262309"/>
                  </a:lnTo>
                  <a:lnTo>
                    <a:pt x="981722" y="612593"/>
                  </a:lnTo>
                  <a:cubicBezTo>
                    <a:pt x="984852" y="606471"/>
                    <a:pt x="991177" y="602693"/>
                    <a:pt x="998023" y="602693"/>
                  </a:cubicBezTo>
                  <a:lnTo>
                    <a:pt x="1276512" y="602693"/>
                  </a:lnTo>
                  <a:cubicBezTo>
                    <a:pt x="1283294" y="602693"/>
                    <a:pt x="1288771" y="608164"/>
                    <a:pt x="1288771" y="614937"/>
                  </a:cubicBezTo>
                  <a:close/>
                  <a:moveTo>
                    <a:pt x="4074446" y="833311"/>
                  </a:moveTo>
                  <a:lnTo>
                    <a:pt x="4074446" y="833311"/>
                  </a:lnTo>
                  <a:cubicBezTo>
                    <a:pt x="4074446" y="833311"/>
                    <a:pt x="4610494" y="833311"/>
                    <a:pt x="4610494" y="833311"/>
                  </a:cubicBezTo>
                  <a:cubicBezTo>
                    <a:pt x="4617275" y="833311"/>
                    <a:pt x="4622753" y="827841"/>
                    <a:pt x="4622753" y="821067"/>
                  </a:cubicBezTo>
                  <a:lnTo>
                    <a:pt x="4622753" y="614937"/>
                  </a:lnTo>
                  <a:cubicBezTo>
                    <a:pt x="4622753" y="608164"/>
                    <a:pt x="4617275" y="602693"/>
                    <a:pt x="4610494" y="602693"/>
                  </a:cubicBezTo>
                  <a:lnTo>
                    <a:pt x="4074446" y="602693"/>
                  </a:lnTo>
                  <a:cubicBezTo>
                    <a:pt x="3907196" y="602693"/>
                    <a:pt x="3771635" y="738094"/>
                    <a:pt x="3771635" y="905147"/>
                  </a:cubicBezTo>
                  <a:lnTo>
                    <a:pt x="3771635" y="905147"/>
                  </a:lnTo>
                  <a:lnTo>
                    <a:pt x="3771635" y="1524188"/>
                  </a:lnTo>
                  <a:cubicBezTo>
                    <a:pt x="3771635" y="1691241"/>
                    <a:pt x="3907196" y="1826642"/>
                    <a:pt x="4074446" y="1826642"/>
                  </a:cubicBezTo>
                  <a:lnTo>
                    <a:pt x="4610494" y="1826642"/>
                  </a:lnTo>
                  <a:cubicBezTo>
                    <a:pt x="4617275" y="1826642"/>
                    <a:pt x="4622753" y="1821171"/>
                    <a:pt x="4622753" y="1814398"/>
                  </a:cubicBezTo>
                  <a:lnTo>
                    <a:pt x="4622753" y="1608268"/>
                  </a:lnTo>
                  <a:cubicBezTo>
                    <a:pt x="4622753" y="1601495"/>
                    <a:pt x="4617275" y="1596024"/>
                    <a:pt x="4610494" y="1596024"/>
                  </a:cubicBezTo>
                  <a:lnTo>
                    <a:pt x="4074446" y="1596024"/>
                  </a:lnTo>
                  <a:cubicBezTo>
                    <a:pt x="4042561" y="1596024"/>
                    <a:pt x="4016740" y="1570233"/>
                    <a:pt x="4016740" y="1538386"/>
                  </a:cubicBezTo>
                  <a:lnTo>
                    <a:pt x="4016740" y="1326394"/>
                  </a:lnTo>
                  <a:lnTo>
                    <a:pt x="4552788" y="1326394"/>
                  </a:lnTo>
                  <a:cubicBezTo>
                    <a:pt x="4559569" y="1326394"/>
                    <a:pt x="4565046" y="1320924"/>
                    <a:pt x="4565046" y="1314150"/>
                  </a:cubicBezTo>
                  <a:lnTo>
                    <a:pt x="4565046" y="1108021"/>
                  </a:lnTo>
                  <a:cubicBezTo>
                    <a:pt x="4565046" y="1101247"/>
                    <a:pt x="4559569" y="1095777"/>
                    <a:pt x="4552788" y="1095777"/>
                  </a:cubicBezTo>
                  <a:lnTo>
                    <a:pt x="4016740" y="1095777"/>
                  </a:lnTo>
                  <a:lnTo>
                    <a:pt x="4016740" y="890884"/>
                  </a:lnTo>
                  <a:cubicBezTo>
                    <a:pt x="4016740" y="859037"/>
                    <a:pt x="4042561" y="833246"/>
                    <a:pt x="4074446" y="833246"/>
                  </a:cubicBezTo>
                  <a:close/>
                  <a:moveTo>
                    <a:pt x="338543" y="94566"/>
                  </a:moveTo>
                  <a:lnTo>
                    <a:pt x="338543" y="12114"/>
                  </a:lnTo>
                  <a:cubicBezTo>
                    <a:pt x="338543" y="9574"/>
                    <a:pt x="336521" y="7555"/>
                    <a:pt x="333978" y="7555"/>
                  </a:cubicBezTo>
                  <a:lnTo>
                    <a:pt x="4564" y="7555"/>
                  </a:lnTo>
                  <a:cubicBezTo>
                    <a:pt x="2021" y="7555"/>
                    <a:pt x="0" y="9574"/>
                    <a:pt x="0" y="12114"/>
                  </a:cubicBezTo>
                  <a:lnTo>
                    <a:pt x="0" y="94566"/>
                  </a:lnTo>
                  <a:cubicBezTo>
                    <a:pt x="0" y="97106"/>
                    <a:pt x="2021" y="99125"/>
                    <a:pt x="4564" y="99125"/>
                  </a:cubicBezTo>
                  <a:lnTo>
                    <a:pt x="120563" y="99125"/>
                  </a:lnTo>
                  <a:lnTo>
                    <a:pt x="120563" y="435836"/>
                  </a:lnTo>
                  <a:cubicBezTo>
                    <a:pt x="120563" y="438376"/>
                    <a:pt x="122585" y="440395"/>
                    <a:pt x="125128" y="440395"/>
                  </a:cubicBezTo>
                  <a:lnTo>
                    <a:pt x="213285" y="440395"/>
                  </a:lnTo>
                  <a:cubicBezTo>
                    <a:pt x="215828" y="440395"/>
                    <a:pt x="217849" y="438376"/>
                    <a:pt x="217849" y="435836"/>
                  </a:cubicBezTo>
                  <a:lnTo>
                    <a:pt x="217849" y="99125"/>
                  </a:lnTo>
                  <a:lnTo>
                    <a:pt x="333848" y="99125"/>
                  </a:lnTo>
                  <a:cubicBezTo>
                    <a:pt x="336391" y="99125"/>
                    <a:pt x="338412" y="97106"/>
                    <a:pt x="338412" y="94566"/>
                  </a:cubicBezTo>
                  <a:close/>
                  <a:moveTo>
                    <a:pt x="747181" y="7555"/>
                  </a:moveTo>
                  <a:lnTo>
                    <a:pt x="659024" y="7555"/>
                  </a:lnTo>
                  <a:cubicBezTo>
                    <a:pt x="656481" y="7555"/>
                    <a:pt x="654460" y="9574"/>
                    <a:pt x="654460" y="12114"/>
                  </a:cubicBezTo>
                  <a:lnTo>
                    <a:pt x="654460" y="176887"/>
                  </a:lnTo>
                  <a:lnTo>
                    <a:pt x="480493" y="176887"/>
                  </a:lnTo>
                  <a:lnTo>
                    <a:pt x="480493" y="12114"/>
                  </a:lnTo>
                  <a:cubicBezTo>
                    <a:pt x="480493" y="9574"/>
                    <a:pt x="478472" y="7555"/>
                    <a:pt x="475929" y="7555"/>
                  </a:cubicBezTo>
                  <a:lnTo>
                    <a:pt x="387772" y="7555"/>
                  </a:lnTo>
                  <a:cubicBezTo>
                    <a:pt x="385229" y="7555"/>
                    <a:pt x="383208" y="9574"/>
                    <a:pt x="383208" y="12114"/>
                  </a:cubicBezTo>
                  <a:lnTo>
                    <a:pt x="383208" y="435771"/>
                  </a:lnTo>
                  <a:cubicBezTo>
                    <a:pt x="383208" y="438311"/>
                    <a:pt x="385229" y="440330"/>
                    <a:pt x="387772" y="440330"/>
                  </a:cubicBezTo>
                  <a:lnTo>
                    <a:pt x="475929" y="440330"/>
                  </a:lnTo>
                  <a:cubicBezTo>
                    <a:pt x="478472" y="440330"/>
                    <a:pt x="480493" y="438311"/>
                    <a:pt x="480493" y="435771"/>
                  </a:cubicBezTo>
                  <a:lnTo>
                    <a:pt x="480493" y="268457"/>
                  </a:lnTo>
                  <a:lnTo>
                    <a:pt x="654460" y="268457"/>
                  </a:lnTo>
                  <a:lnTo>
                    <a:pt x="654460" y="435771"/>
                  </a:lnTo>
                  <a:cubicBezTo>
                    <a:pt x="654460" y="438311"/>
                    <a:pt x="656481" y="440330"/>
                    <a:pt x="659024" y="440330"/>
                  </a:cubicBezTo>
                  <a:lnTo>
                    <a:pt x="747181" y="440330"/>
                  </a:lnTo>
                  <a:cubicBezTo>
                    <a:pt x="749724" y="440330"/>
                    <a:pt x="751745" y="438311"/>
                    <a:pt x="751745" y="435771"/>
                  </a:cubicBezTo>
                  <a:lnTo>
                    <a:pt x="751745" y="12114"/>
                  </a:lnTo>
                  <a:cubicBezTo>
                    <a:pt x="751745" y="9574"/>
                    <a:pt x="749724" y="7555"/>
                    <a:pt x="747181" y="7555"/>
                  </a:cubicBezTo>
                  <a:close/>
                  <a:moveTo>
                    <a:pt x="1029973" y="447950"/>
                  </a:moveTo>
                  <a:cubicBezTo>
                    <a:pt x="1159992" y="447950"/>
                    <a:pt x="1259233" y="351365"/>
                    <a:pt x="1259233" y="223975"/>
                  </a:cubicBezTo>
                  <a:cubicBezTo>
                    <a:pt x="1259233" y="96585"/>
                    <a:pt x="1159992" y="0"/>
                    <a:pt x="1029973" y="0"/>
                  </a:cubicBezTo>
                  <a:cubicBezTo>
                    <a:pt x="899955" y="0"/>
                    <a:pt x="800714" y="96585"/>
                    <a:pt x="800714" y="223975"/>
                  </a:cubicBezTo>
                  <a:cubicBezTo>
                    <a:pt x="800714" y="351365"/>
                    <a:pt x="899303" y="447950"/>
                    <a:pt x="1029973" y="447950"/>
                  </a:cubicBezTo>
                  <a:close/>
                  <a:moveTo>
                    <a:pt x="1029973" y="354491"/>
                  </a:moveTo>
                  <a:cubicBezTo>
                    <a:pt x="956488" y="354491"/>
                    <a:pt x="900607" y="298676"/>
                    <a:pt x="900607" y="224040"/>
                  </a:cubicBezTo>
                  <a:cubicBezTo>
                    <a:pt x="900607" y="149403"/>
                    <a:pt x="956488" y="93589"/>
                    <a:pt x="1029973" y="93589"/>
                  </a:cubicBezTo>
                  <a:cubicBezTo>
                    <a:pt x="1103459" y="93589"/>
                    <a:pt x="1159340" y="149403"/>
                    <a:pt x="1159340" y="224040"/>
                  </a:cubicBezTo>
                  <a:cubicBezTo>
                    <a:pt x="1159340" y="298676"/>
                    <a:pt x="1103459" y="354491"/>
                    <a:pt x="1029973" y="354491"/>
                  </a:cubicBezTo>
                  <a:close/>
                  <a:moveTo>
                    <a:pt x="1771481" y="7555"/>
                  </a:moveTo>
                  <a:lnTo>
                    <a:pt x="1662850" y="7555"/>
                  </a:lnTo>
                  <a:cubicBezTo>
                    <a:pt x="1659460" y="7555"/>
                    <a:pt x="1656395" y="9378"/>
                    <a:pt x="1654765" y="12374"/>
                  </a:cubicBezTo>
                  <a:lnTo>
                    <a:pt x="1542417" y="221435"/>
                  </a:lnTo>
                  <a:lnTo>
                    <a:pt x="1430722" y="12374"/>
                  </a:lnTo>
                  <a:cubicBezTo>
                    <a:pt x="1429157" y="9378"/>
                    <a:pt x="1426027" y="7555"/>
                    <a:pt x="1422636" y="7555"/>
                  </a:cubicBezTo>
                  <a:lnTo>
                    <a:pt x="1312114" y="7555"/>
                  </a:lnTo>
                  <a:cubicBezTo>
                    <a:pt x="1309571" y="7555"/>
                    <a:pt x="1307550" y="9574"/>
                    <a:pt x="1307550" y="12114"/>
                  </a:cubicBezTo>
                  <a:lnTo>
                    <a:pt x="1307550" y="435771"/>
                  </a:lnTo>
                  <a:cubicBezTo>
                    <a:pt x="1307550" y="438311"/>
                    <a:pt x="1309571" y="440330"/>
                    <a:pt x="1312114" y="440330"/>
                  </a:cubicBezTo>
                  <a:lnTo>
                    <a:pt x="1400271" y="440330"/>
                  </a:lnTo>
                  <a:cubicBezTo>
                    <a:pt x="1402814" y="440330"/>
                    <a:pt x="1404835" y="438311"/>
                    <a:pt x="1404835" y="435771"/>
                  </a:cubicBezTo>
                  <a:lnTo>
                    <a:pt x="1404835" y="162494"/>
                  </a:lnTo>
                  <a:lnTo>
                    <a:pt x="1514118" y="367647"/>
                  </a:lnTo>
                  <a:lnTo>
                    <a:pt x="1569412" y="367647"/>
                  </a:lnTo>
                  <a:lnTo>
                    <a:pt x="1678695" y="162494"/>
                  </a:lnTo>
                  <a:lnTo>
                    <a:pt x="1678695" y="435836"/>
                  </a:lnTo>
                  <a:cubicBezTo>
                    <a:pt x="1678695" y="438376"/>
                    <a:pt x="1680716" y="440395"/>
                    <a:pt x="1683259" y="440395"/>
                  </a:cubicBezTo>
                  <a:lnTo>
                    <a:pt x="1771416" y="440395"/>
                  </a:lnTo>
                  <a:cubicBezTo>
                    <a:pt x="1773959" y="440395"/>
                    <a:pt x="1775980" y="438376"/>
                    <a:pt x="1775980" y="435836"/>
                  </a:cubicBezTo>
                  <a:lnTo>
                    <a:pt x="1775980" y="12114"/>
                  </a:lnTo>
                  <a:cubicBezTo>
                    <a:pt x="1775980" y="9574"/>
                    <a:pt x="1773959" y="7555"/>
                    <a:pt x="1771416" y="7555"/>
                  </a:cubicBezTo>
                  <a:close/>
                  <a:moveTo>
                    <a:pt x="2141909" y="434338"/>
                  </a:moveTo>
                  <a:cubicBezTo>
                    <a:pt x="2143213" y="437985"/>
                    <a:pt x="2146669" y="440460"/>
                    <a:pt x="2150582" y="440460"/>
                  </a:cubicBezTo>
                  <a:lnTo>
                    <a:pt x="2244281" y="440460"/>
                  </a:lnTo>
                  <a:cubicBezTo>
                    <a:pt x="2247476" y="440460"/>
                    <a:pt x="2249693" y="437269"/>
                    <a:pt x="2248584" y="434273"/>
                  </a:cubicBezTo>
                  <a:lnTo>
                    <a:pt x="2089745" y="13481"/>
                  </a:lnTo>
                  <a:cubicBezTo>
                    <a:pt x="2088376" y="9899"/>
                    <a:pt x="2084986" y="7555"/>
                    <a:pt x="2081138" y="7555"/>
                  </a:cubicBezTo>
                  <a:lnTo>
                    <a:pt x="1978897" y="7555"/>
                  </a:lnTo>
                  <a:cubicBezTo>
                    <a:pt x="1975050" y="7555"/>
                    <a:pt x="1971660" y="9899"/>
                    <a:pt x="1970291" y="13481"/>
                  </a:cubicBezTo>
                  <a:lnTo>
                    <a:pt x="1812169" y="434208"/>
                  </a:lnTo>
                  <a:cubicBezTo>
                    <a:pt x="1811061" y="437203"/>
                    <a:pt x="1813277" y="440395"/>
                    <a:pt x="1816472" y="440395"/>
                  </a:cubicBezTo>
                  <a:lnTo>
                    <a:pt x="1907629" y="440395"/>
                  </a:lnTo>
                  <a:cubicBezTo>
                    <a:pt x="1911541" y="440395"/>
                    <a:pt x="1914997" y="437985"/>
                    <a:pt x="1916301" y="434273"/>
                  </a:cubicBezTo>
                  <a:lnTo>
                    <a:pt x="1941144" y="364456"/>
                  </a:lnTo>
                  <a:lnTo>
                    <a:pt x="2117001" y="364456"/>
                  </a:lnTo>
                  <a:lnTo>
                    <a:pt x="2141844" y="434273"/>
                  </a:lnTo>
                  <a:close/>
                  <a:moveTo>
                    <a:pt x="1972638" y="274840"/>
                  </a:moveTo>
                  <a:lnTo>
                    <a:pt x="2029170" y="114886"/>
                  </a:lnTo>
                  <a:lnTo>
                    <a:pt x="2085703" y="274840"/>
                  </a:lnTo>
                  <a:lnTo>
                    <a:pt x="1972638" y="274840"/>
                  </a:lnTo>
                  <a:close/>
                  <a:moveTo>
                    <a:pt x="2248062" y="382952"/>
                  </a:moveTo>
                  <a:cubicBezTo>
                    <a:pt x="2293380" y="422224"/>
                    <a:pt x="2363344" y="448015"/>
                    <a:pt x="2429005" y="448015"/>
                  </a:cubicBezTo>
                  <a:cubicBezTo>
                    <a:pt x="2525704" y="448015"/>
                    <a:pt x="2600494" y="394089"/>
                    <a:pt x="2600494" y="314372"/>
                  </a:cubicBezTo>
                  <a:cubicBezTo>
                    <a:pt x="2600494" y="213359"/>
                    <a:pt x="2479278" y="183270"/>
                    <a:pt x="2440938" y="175129"/>
                  </a:cubicBezTo>
                  <a:cubicBezTo>
                    <a:pt x="2401359" y="166988"/>
                    <a:pt x="2361779" y="153832"/>
                    <a:pt x="2361779" y="125567"/>
                  </a:cubicBezTo>
                  <a:cubicBezTo>
                    <a:pt x="2361779" y="102967"/>
                    <a:pt x="2389426" y="86685"/>
                    <a:pt x="2428354" y="86685"/>
                  </a:cubicBezTo>
                  <a:cubicBezTo>
                    <a:pt x="2467281" y="86685"/>
                    <a:pt x="2507512" y="101925"/>
                    <a:pt x="2533007" y="123808"/>
                  </a:cubicBezTo>
                  <a:cubicBezTo>
                    <a:pt x="2535159" y="125632"/>
                    <a:pt x="2538354" y="125241"/>
                    <a:pt x="2539853" y="122766"/>
                  </a:cubicBezTo>
                  <a:lnTo>
                    <a:pt x="2580215" y="56661"/>
                  </a:lnTo>
                  <a:cubicBezTo>
                    <a:pt x="2581389" y="54773"/>
                    <a:pt x="2581063" y="52298"/>
                    <a:pt x="2579433" y="50800"/>
                  </a:cubicBezTo>
                  <a:cubicBezTo>
                    <a:pt x="2547091" y="21362"/>
                    <a:pt x="2493623" y="65"/>
                    <a:pt x="2428940" y="65"/>
                  </a:cubicBezTo>
                  <a:cubicBezTo>
                    <a:pt x="2329047" y="65"/>
                    <a:pt x="2261886" y="51516"/>
                    <a:pt x="2261886" y="129279"/>
                  </a:cubicBezTo>
                  <a:cubicBezTo>
                    <a:pt x="2261886" y="207042"/>
                    <a:pt x="2326569" y="246574"/>
                    <a:pt x="2413226" y="267285"/>
                  </a:cubicBezTo>
                  <a:cubicBezTo>
                    <a:pt x="2459065" y="278552"/>
                    <a:pt x="2500535" y="288582"/>
                    <a:pt x="2500535" y="318736"/>
                  </a:cubicBezTo>
                  <a:cubicBezTo>
                    <a:pt x="2500535" y="344461"/>
                    <a:pt x="2467281" y="361395"/>
                    <a:pt x="2428288" y="361395"/>
                  </a:cubicBezTo>
                  <a:cubicBezTo>
                    <a:pt x="2384080" y="361395"/>
                    <a:pt x="2334002" y="340358"/>
                    <a:pt x="2298987" y="309618"/>
                  </a:cubicBezTo>
                  <a:cubicBezTo>
                    <a:pt x="2296901" y="307794"/>
                    <a:pt x="2293836" y="308185"/>
                    <a:pt x="2292271" y="310465"/>
                  </a:cubicBezTo>
                  <a:lnTo>
                    <a:pt x="2247215" y="376830"/>
                  </a:lnTo>
                  <a:cubicBezTo>
                    <a:pt x="2245911" y="378784"/>
                    <a:pt x="2246172" y="381389"/>
                    <a:pt x="2247997" y="382952"/>
                  </a:cubicBezTo>
                  <a:close/>
                  <a:moveTo>
                    <a:pt x="3700367" y="1826707"/>
                  </a:moveTo>
                  <a:lnTo>
                    <a:pt x="3465695" y="1826707"/>
                  </a:lnTo>
                  <a:cubicBezTo>
                    <a:pt x="3459370" y="1826707"/>
                    <a:pt x="3453437" y="1823451"/>
                    <a:pt x="3450111" y="1818045"/>
                  </a:cubicBezTo>
                  <a:lnTo>
                    <a:pt x="3207876" y="1428841"/>
                  </a:lnTo>
                  <a:lnTo>
                    <a:pt x="2968053" y="1427733"/>
                  </a:lnTo>
                  <a:lnTo>
                    <a:pt x="2968053" y="1814463"/>
                  </a:lnTo>
                  <a:cubicBezTo>
                    <a:pt x="2968053" y="1821236"/>
                    <a:pt x="2962576" y="1826707"/>
                    <a:pt x="2955794" y="1826707"/>
                  </a:cubicBezTo>
                  <a:lnTo>
                    <a:pt x="2735207" y="1826707"/>
                  </a:lnTo>
                  <a:cubicBezTo>
                    <a:pt x="2728426" y="1826707"/>
                    <a:pt x="2722948" y="1821236"/>
                    <a:pt x="2722948" y="1814463"/>
                  </a:cubicBezTo>
                  <a:lnTo>
                    <a:pt x="2722948" y="614937"/>
                  </a:lnTo>
                  <a:cubicBezTo>
                    <a:pt x="2722948" y="608164"/>
                    <a:pt x="2728426" y="602693"/>
                    <a:pt x="2735207" y="602693"/>
                  </a:cubicBezTo>
                  <a:lnTo>
                    <a:pt x="3268712" y="602693"/>
                  </a:lnTo>
                  <a:cubicBezTo>
                    <a:pt x="3496015" y="602693"/>
                    <a:pt x="3687195" y="782512"/>
                    <a:pt x="3690195" y="1009547"/>
                  </a:cubicBezTo>
                  <a:cubicBezTo>
                    <a:pt x="3692412" y="1177968"/>
                    <a:pt x="3593561" y="1323464"/>
                    <a:pt x="3450437" y="1389634"/>
                  </a:cubicBezTo>
                  <a:lnTo>
                    <a:pt x="3710799" y="1807950"/>
                  </a:lnTo>
                  <a:cubicBezTo>
                    <a:pt x="3715885" y="1816091"/>
                    <a:pt x="3710017" y="1826642"/>
                    <a:pt x="3700367" y="1826642"/>
                  </a:cubicBezTo>
                  <a:close/>
                  <a:moveTo>
                    <a:pt x="3459370" y="1015279"/>
                  </a:moveTo>
                  <a:cubicBezTo>
                    <a:pt x="3459370" y="914851"/>
                    <a:pt x="3377864" y="833376"/>
                    <a:pt x="3277253" y="833376"/>
                  </a:cubicBezTo>
                  <a:lnTo>
                    <a:pt x="2968053" y="833376"/>
                  </a:lnTo>
                  <a:lnTo>
                    <a:pt x="2968053" y="1197051"/>
                  </a:lnTo>
                  <a:lnTo>
                    <a:pt x="2968053" y="1197051"/>
                  </a:lnTo>
                  <a:cubicBezTo>
                    <a:pt x="2968053" y="1197051"/>
                    <a:pt x="3277253" y="1197116"/>
                    <a:pt x="3277253" y="1197116"/>
                  </a:cubicBezTo>
                  <a:cubicBezTo>
                    <a:pt x="3377799" y="1197116"/>
                    <a:pt x="3459370" y="1115706"/>
                    <a:pt x="3459370" y="1015213"/>
                  </a:cubicBezTo>
                  <a:close/>
                  <a:moveTo>
                    <a:pt x="1617859" y="1301320"/>
                  </a:moveTo>
                  <a:cubicBezTo>
                    <a:pt x="1611665" y="1273445"/>
                    <a:pt x="1608274" y="1244529"/>
                    <a:pt x="1608274" y="1214765"/>
                  </a:cubicBezTo>
                  <a:cubicBezTo>
                    <a:pt x="1608274" y="995415"/>
                    <a:pt x="1786283" y="817681"/>
                    <a:pt x="2005827" y="817681"/>
                  </a:cubicBezTo>
                  <a:cubicBezTo>
                    <a:pt x="2225371" y="817681"/>
                    <a:pt x="2403380" y="995480"/>
                    <a:pt x="2403380" y="1214765"/>
                  </a:cubicBezTo>
                  <a:cubicBezTo>
                    <a:pt x="2403380" y="1244529"/>
                    <a:pt x="2399989" y="1273445"/>
                    <a:pt x="2393795" y="1301320"/>
                  </a:cubicBezTo>
                  <a:lnTo>
                    <a:pt x="2628727" y="1301320"/>
                  </a:lnTo>
                  <a:cubicBezTo>
                    <a:pt x="2632640" y="1273055"/>
                    <a:pt x="2634726" y="1244138"/>
                    <a:pt x="2634726" y="1214765"/>
                  </a:cubicBezTo>
                  <a:cubicBezTo>
                    <a:pt x="2634726" y="867829"/>
                    <a:pt x="2353173" y="586607"/>
                    <a:pt x="2005827" y="586607"/>
                  </a:cubicBezTo>
                  <a:cubicBezTo>
                    <a:pt x="1658482" y="586607"/>
                    <a:pt x="1376928" y="867829"/>
                    <a:pt x="1376928" y="1214765"/>
                  </a:cubicBezTo>
                  <a:cubicBezTo>
                    <a:pt x="1376928" y="1244138"/>
                    <a:pt x="1379014" y="1272990"/>
                    <a:pt x="1382926" y="1301320"/>
                  </a:cubicBezTo>
                  <a:lnTo>
                    <a:pt x="1617859" y="1301320"/>
                  </a:lnTo>
                  <a:close/>
                  <a:moveTo>
                    <a:pt x="1433069" y="1474430"/>
                  </a:moveTo>
                  <a:cubicBezTo>
                    <a:pt x="1531984" y="1691762"/>
                    <a:pt x="1751268" y="1842924"/>
                    <a:pt x="2005892" y="1842924"/>
                  </a:cubicBezTo>
                  <a:cubicBezTo>
                    <a:pt x="2260517" y="1842924"/>
                    <a:pt x="2479800" y="1691762"/>
                    <a:pt x="2578716" y="1474430"/>
                  </a:cubicBezTo>
                  <a:lnTo>
                    <a:pt x="1433069" y="1474430"/>
                  </a:ln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DCD578B-91E4-245A-672F-7EAF322558FA}"/>
                </a:ext>
              </a:extLst>
            </p:cNvPr>
            <p:cNvSpPr/>
            <p:nvPr/>
          </p:nvSpPr>
          <p:spPr>
            <a:xfrm>
              <a:off x="5813131" y="2685493"/>
              <a:ext cx="2376256" cy="1224078"/>
            </a:xfrm>
            <a:custGeom>
              <a:avLst/>
              <a:gdLst>
                <a:gd name="connsiteX0" fmla="*/ 16850 w 2376256"/>
                <a:gd name="connsiteY0" fmla="*/ 171547 h 1224078"/>
                <a:gd name="connsiteX1" fmla="*/ 16850 w 2376256"/>
                <a:gd name="connsiteY1" fmla="*/ 7555 h 1224078"/>
                <a:gd name="connsiteX2" fmla="*/ 19654 w 2376256"/>
                <a:gd name="connsiteY2" fmla="*/ 4754 h 1224078"/>
                <a:gd name="connsiteX3" fmla="*/ 64189 w 2376256"/>
                <a:gd name="connsiteY3" fmla="*/ 4754 h 1224078"/>
                <a:gd name="connsiteX4" fmla="*/ 66993 w 2376256"/>
                <a:gd name="connsiteY4" fmla="*/ 7555 h 1224078"/>
                <a:gd name="connsiteX5" fmla="*/ 66993 w 2376256"/>
                <a:gd name="connsiteY5" fmla="*/ 166402 h 1224078"/>
                <a:gd name="connsiteX6" fmla="*/ 133371 w 2376256"/>
                <a:gd name="connsiteY6" fmla="*/ 240257 h 1224078"/>
                <a:gd name="connsiteX7" fmla="*/ 199358 w 2376256"/>
                <a:gd name="connsiteY7" fmla="*/ 166402 h 1224078"/>
                <a:gd name="connsiteX8" fmla="*/ 199358 w 2376256"/>
                <a:gd name="connsiteY8" fmla="*/ 7555 h 1224078"/>
                <a:gd name="connsiteX9" fmla="*/ 202162 w 2376256"/>
                <a:gd name="connsiteY9" fmla="*/ 4754 h 1224078"/>
                <a:gd name="connsiteX10" fmla="*/ 247088 w 2376256"/>
                <a:gd name="connsiteY10" fmla="*/ 4754 h 1224078"/>
                <a:gd name="connsiteX11" fmla="*/ 249892 w 2376256"/>
                <a:gd name="connsiteY11" fmla="*/ 7555 h 1224078"/>
                <a:gd name="connsiteX12" fmla="*/ 249892 w 2376256"/>
                <a:gd name="connsiteY12" fmla="*/ 171547 h 1224078"/>
                <a:gd name="connsiteX13" fmla="*/ 133371 w 2376256"/>
                <a:gd name="connsiteY13" fmla="*/ 287540 h 1224078"/>
                <a:gd name="connsiteX14" fmla="*/ 16850 w 2376256"/>
                <a:gd name="connsiteY14" fmla="*/ 171547 h 1224078"/>
                <a:gd name="connsiteX15" fmla="*/ 315814 w 2376256"/>
                <a:gd name="connsiteY15" fmla="*/ 4754 h 1224078"/>
                <a:gd name="connsiteX16" fmla="*/ 362892 w 2376256"/>
                <a:gd name="connsiteY16" fmla="*/ 4754 h 1224078"/>
                <a:gd name="connsiteX17" fmla="*/ 365174 w 2376256"/>
                <a:gd name="connsiteY17" fmla="*/ 5927 h 1224078"/>
                <a:gd name="connsiteX18" fmla="*/ 503082 w 2376256"/>
                <a:gd name="connsiteY18" fmla="*/ 200529 h 1224078"/>
                <a:gd name="connsiteX19" fmla="*/ 503082 w 2376256"/>
                <a:gd name="connsiteY19" fmla="*/ 7490 h 1224078"/>
                <a:gd name="connsiteX20" fmla="*/ 505885 w 2376256"/>
                <a:gd name="connsiteY20" fmla="*/ 4689 h 1224078"/>
                <a:gd name="connsiteX21" fmla="*/ 550420 w 2376256"/>
                <a:gd name="connsiteY21" fmla="*/ 4689 h 1224078"/>
                <a:gd name="connsiteX22" fmla="*/ 553224 w 2376256"/>
                <a:gd name="connsiteY22" fmla="*/ 7490 h 1224078"/>
                <a:gd name="connsiteX23" fmla="*/ 553224 w 2376256"/>
                <a:gd name="connsiteY23" fmla="*/ 279920 h 1224078"/>
                <a:gd name="connsiteX24" fmla="*/ 550420 w 2376256"/>
                <a:gd name="connsiteY24" fmla="*/ 282720 h 1224078"/>
                <a:gd name="connsiteX25" fmla="*/ 503342 w 2376256"/>
                <a:gd name="connsiteY25" fmla="*/ 282720 h 1224078"/>
                <a:gd name="connsiteX26" fmla="*/ 501060 w 2376256"/>
                <a:gd name="connsiteY26" fmla="*/ 281548 h 1224078"/>
                <a:gd name="connsiteX27" fmla="*/ 363152 w 2376256"/>
                <a:gd name="connsiteY27" fmla="*/ 86555 h 1224078"/>
                <a:gd name="connsiteX28" fmla="*/ 363152 w 2376256"/>
                <a:gd name="connsiteY28" fmla="*/ 279985 h 1224078"/>
                <a:gd name="connsiteX29" fmla="*/ 360349 w 2376256"/>
                <a:gd name="connsiteY29" fmla="*/ 282785 h 1224078"/>
                <a:gd name="connsiteX30" fmla="*/ 315814 w 2376256"/>
                <a:gd name="connsiteY30" fmla="*/ 282785 h 1224078"/>
                <a:gd name="connsiteX31" fmla="*/ 313010 w 2376256"/>
                <a:gd name="connsiteY31" fmla="*/ 279985 h 1224078"/>
                <a:gd name="connsiteX32" fmla="*/ 313010 w 2376256"/>
                <a:gd name="connsiteY32" fmla="*/ 7555 h 1224078"/>
                <a:gd name="connsiteX33" fmla="*/ 315814 w 2376256"/>
                <a:gd name="connsiteY33" fmla="*/ 4754 h 1224078"/>
                <a:gd name="connsiteX34" fmla="*/ 622732 w 2376256"/>
                <a:gd name="connsiteY34" fmla="*/ 4754 h 1224078"/>
                <a:gd name="connsiteX35" fmla="*/ 667267 w 2376256"/>
                <a:gd name="connsiteY35" fmla="*/ 4754 h 1224078"/>
                <a:gd name="connsiteX36" fmla="*/ 670071 w 2376256"/>
                <a:gd name="connsiteY36" fmla="*/ 7555 h 1224078"/>
                <a:gd name="connsiteX37" fmla="*/ 670071 w 2376256"/>
                <a:gd name="connsiteY37" fmla="*/ 279985 h 1224078"/>
                <a:gd name="connsiteX38" fmla="*/ 667267 w 2376256"/>
                <a:gd name="connsiteY38" fmla="*/ 282785 h 1224078"/>
                <a:gd name="connsiteX39" fmla="*/ 622732 w 2376256"/>
                <a:gd name="connsiteY39" fmla="*/ 282785 h 1224078"/>
                <a:gd name="connsiteX40" fmla="*/ 619928 w 2376256"/>
                <a:gd name="connsiteY40" fmla="*/ 279985 h 1224078"/>
                <a:gd name="connsiteX41" fmla="*/ 619928 w 2376256"/>
                <a:gd name="connsiteY41" fmla="*/ 7555 h 1224078"/>
                <a:gd name="connsiteX42" fmla="*/ 622732 w 2376256"/>
                <a:gd name="connsiteY42" fmla="*/ 4754 h 1224078"/>
                <a:gd name="connsiteX43" fmla="*/ 711867 w 2376256"/>
                <a:gd name="connsiteY43" fmla="*/ 4754 h 1224078"/>
                <a:gd name="connsiteX44" fmla="*/ 759206 w 2376256"/>
                <a:gd name="connsiteY44" fmla="*/ 4754 h 1224078"/>
                <a:gd name="connsiteX45" fmla="*/ 761814 w 2376256"/>
                <a:gd name="connsiteY45" fmla="*/ 6578 h 1224078"/>
                <a:gd name="connsiteX46" fmla="*/ 841885 w 2376256"/>
                <a:gd name="connsiteY46" fmla="*/ 223193 h 1224078"/>
                <a:gd name="connsiteX47" fmla="*/ 922348 w 2376256"/>
                <a:gd name="connsiteY47" fmla="*/ 6578 h 1224078"/>
                <a:gd name="connsiteX48" fmla="*/ 924956 w 2376256"/>
                <a:gd name="connsiteY48" fmla="*/ 4754 h 1224078"/>
                <a:gd name="connsiteX49" fmla="*/ 972295 w 2376256"/>
                <a:gd name="connsiteY49" fmla="*/ 4754 h 1224078"/>
                <a:gd name="connsiteX50" fmla="*/ 974903 w 2376256"/>
                <a:gd name="connsiteY50" fmla="*/ 8532 h 1224078"/>
                <a:gd name="connsiteX51" fmla="*/ 871227 w 2376256"/>
                <a:gd name="connsiteY51" fmla="*/ 280962 h 1224078"/>
                <a:gd name="connsiteX52" fmla="*/ 868619 w 2376256"/>
                <a:gd name="connsiteY52" fmla="*/ 282720 h 1224078"/>
                <a:gd name="connsiteX53" fmla="*/ 815608 w 2376256"/>
                <a:gd name="connsiteY53" fmla="*/ 282720 h 1224078"/>
                <a:gd name="connsiteX54" fmla="*/ 812999 w 2376256"/>
                <a:gd name="connsiteY54" fmla="*/ 280962 h 1224078"/>
                <a:gd name="connsiteX55" fmla="*/ 709324 w 2376256"/>
                <a:gd name="connsiteY55" fmla="*/ 8532 h 1224078"/>
                <a:gd name="connsiteX56" fmla="*/ 711932 w 2376256"/>
                <a:gd name="connsiteY56" fmla="*/ 4754 h 1224078"/>
                <a:gd name="connsiteX57" fmla="*/ 1016764 w 2376256"/>
                <a:gd name="connsiteY57" fmla="*/ 4754 h 1224078"/>
                <a:gd name="connsiteX58" fmla="*/ 1206445 w 2376256"/>
                <a:gd name="connsiteY58" fmla="*/ 4754 h 1224078"/>
                <a:gd name="connsiteX59" fmla="*/ 1209249 w 2376256"/>
                <a:gd name="connsiteY59" fmla="*/ 7555 h 1224078"/>
                <a:gd name="connsiteX60" fmla="*/ 1209249 w 2376256"/>
                <a:gd name="connsiteY60" fmla="*/ 48455 h 1224078"/>
                <a:gd name="connsiteX61" fmla="*/ 1206445 w 2376256"/>
                <a:gd name="connsiteY61" fmla="*/ 51256 h 1224078"/>
                <a:gd name="connsiteX62" fmla="*/ 1064103 w 2376256"/>
                <a:gd name="connsiteY62" fmla="*/ 51256 h 1224078"/>
                <a:gd name="connsiteX63" fmla="*/ 1064103 w 2376256"/>
                <a:gd name="connsiteY63" fmla="*/ 115602 h 1224078"/>
                <a:gd name="connsiteX64" fmla="*/ 1187796 w 2376256"/>
                <a:gd name="connsiteY64" fmla="*/ 115602 h 1224078"/>
                <a:gd name="connsiteX65" fmla="*/ 1190600 w 2376256"/>
                <a:gd name="connsiteY65" fmla="*/ 118402 h 1224078"/>
                <a:gd name="connsiteX66" fmla="*/ 1190600 w 2376256"/>
                <a:gd name="connsiteY66" fmla="*/ 158912 h 1224078"/>
                <a:gd name="connsiteX67" fmla="*/ 1187796 w 2376256"/>
                <a:gd name="connsiteY67" fmla="*/ 161713 h 1224078"/>
                <a:gd name="connsiteX68" fmla="*/ 1064103 w 2376256"/>
                <a:gd name="connsiteY68" fmla="*/ 161713 h 1224078"/>
                <a:gd name="connsiteX69" fmla="*/ 1064103 w 2376256"/>
                <a:gd name="connsiteY69" fmla="*/ 236349 h 1224078"/>
                <a:gd name="connsiteX70" fmla="*/ 1206445 w 2376256"/>
                <a:gd name="connsiteY70" fmla="*/ 236349 h 1224078"/>
                <a:gd name="connsiteX71" fmla="*/ 1209249 w 2376256"/>
                <a:gd name="connsiteY71" fmla="*/ 239150 h 1224078"/>
                <a:gd name="connsiteX72" fmla="*/ 1209249 w 2376256"/>
                <a:gd name="connsiteY72" fmla="*/ 280050 h 1224078"/>
                <a:gd name="connsiteX73" fmla="*/ 1206445 w 2376256"/>
                <a:gd name="connsiteY73" fmla="*/ 282850 h 1224078"/>
                <a:gd name="connsiteX74" fmla="*/ 1016764 w 2376256"/>
                <a:gd name="connsiteY74" fmla="*/ 282850 h 1224078"/>
                <a:gd name="connsiteX75" fmla="*/ 1013960 w 2376256"/>
                <a:gd name="connsiteY75" fmla="*/ 280050 h 1224078"/>
                <a:gd name="connsiteX76" fmla="*/ 1013960 w 2376256"/>
                <a:gd name="connsiteY76" fmla="*/ 7620 h 1224078"/>
                <a:gd name="connsiteX77" fmla="*/ 1016764 w 2376256"/>
                <a:gd name="connsiteY77" fmla="*/ 4819 h 1224078"/>
                <a:gd name="connsiteX78" fmla="*/ 1266042 w 2376256"/>
                <a:gd name="connsiteY78" fmla="*/ 7555 h 1224078"/>
                <a:gd name="connsiteX79" fmla="*/ 1268846 w 2376256"/>
                <a:gd name="connsiteY79" fmla="*/ 4754 h 1224078"/>
                <a:gd name="connsiteX80" fmla="*/ 1381780 w 2376256"/>
                <a:gd name="connsiteY80" fmla="*/ 4754 h 1224078"/>
                <a:gd name="connsiteX81" fmla="*/ 1479587 w 2376256"/>
                <a:gd name="connsiteY81" fmla="*/ 92547 h 1224078"/>
                <a:gd name="connsiteX82" fmla="*/ 1411579 w 2376256"/>
                <a:gd name="connsiteY82" fmla="*/ 176757 h 1224078"/>
                <a:gd name="connsiteX83" fmla="*/ 1488520 w 2376256"/>
                <a:gd name="connsiteY83" fmla="*/ 278357 h 1224078"/>
                <a:gd name="connsiteX84" fmla="*/ 1486303 w 2376256"/>
                <a:gd name="connsiteY84" fmla="*/ 282785 h 1224078"/>
                <a:gd name="connsiteX85" fmla="*/ 1432445 w 2376256"/>
                <a:gd name="connsiteY85" fmla="*/ 282785 h 1224078"/>
                <a:gd name="connsiteX86" fmla="*/ 1430227 w 2376256"/>
                <a:gd name="connsiteY86" fmla="*/ 281678 h 1224078"/>
                <a:gd name="connsiteX87" fmla="*/ 1355111 w 2376256"/>
                <a:gd name="connsiteY87" fmla="*/ 179948 h 1224078"/>
                <a:gd name="connsiteX88" fmla="*/ 1316119 w 2376256"/>
                <a:gd name="connsiteY88" fmla="*/ 179948 h 1224078"/>
                <a:gd name="connsiteX89" fmla="*/ 1316119 w 2376256"/>
                <a:gd name="connsiteY89" fmla="*/ 280050 h 1224078"/>
                <a:gd name="connsiteX90" fmla="*/ 1313315 w 2376256"/>
                <a:gd name="connsiteY90" fmla="*/ 282850 h 1224078"/>
                <a:gd name="connsiteX91" fmla="*/ 1268781 w 2376256"/>
                <a:gd name="connsiteY91" fmla="*/ 282850 h 1224078"/>
                <a:gd name="connsiteX92" fmla="*/ 1265977 w 2376256"/>
                <a:gd name="connsiteY92" fmla="*/ 280050 h 1224078"/>
                <a:gd name="connsiteX93" fmla="*/ 1265977 w 2376256"/>
                <a:gd name="connsiteY93" fmla="*/ 7620 h 1224078"/>
                <a:gd name="connsiteX94" fmla="*/ 1376955 w 2376256"/>
                <a:gd name="connsiteY94" fmla="*/ 133447 h 1224078"/>
                <a:gd name="connsiteX95" fmla="*/ 1427880 w 2376256"/>
                <a:gd name="connsiteY95" fmla="*/ 92547 h 1224078"/>
                <a:gd name="connsiteX96" fmla="*/ 1376955 w 2376256"/>
                <a:gd name="connsiteY96" fmla="*/ 51646 h 1224078"/>
                <a:gd name="connsiteX97" fmla="*/ 1316119 w 2376256"/>
                <a:gd name="connsiteY97" fmla="*/ 51646 h 1224078"/>
                <a:gd name="connsiteX98" fmla="*/ 1316119 w 2376256"/>
                <a:gd name="connsiteY98" fmla="*/ 133447 h 1224078"/>
                <a:gd name="connsiteX99" fmla="*/ 1376955 w 2376256"/>
                <a:gd name="connsiteY99" fmla="*/ 133447 h 1224078"/>
                <a:gd name="connsiteX100" fmla="*/ 1521319 w 2376256"/>
                <a:gd name="connsiteY100" fmla="*/ 248398 h 1224078"/>
                <a:gd name="connsiteX101" fmla="*/ 1547139 w 2376256"/>
                <a:gd name="connsiteY101" fmla="*/ 213489 h 1224078"/>
                <a:gd name="connsiteX102" fmla="*/ 1550986 w 2376256"/>
                <a:gd name="connsiteY102" fmla="*/ 212903 h 1224078"/>
                <a:gd name="connsiteX103" fmla="*/ 1631058 w 2376256"/>
                <a:gd name="connsiteY103" fmla="*/ 241820 h 1224078"/>
                <a:gd name="connsiteX104" fmla="*/ 1683939 w 2376256"/>
                <a:gd name="connsiteY104" fmla="*/ 204111 h 1224078"/>
                <a:gd name="connsiteX105" fmla="*/ 1642208 w 2376256"/>
                <a:gd name="connsiteY105" fmla="*/ 167965 h 1224078"/>
                <a:gd name="connsiteX106" fmla="*/ 1593304 w 2376256"/>
                <a:gd name="connsiteY106" fmla="*/ 156437 h 1224078"/>
                <a:gd name="connsiteX107" fmla="*/ 1524904 w 2376256"/>
                <a:gd name="connsiteY107" fmla="*/ 83364 h 1224078"/>
                <a:gd name="connsiteX108" fmla="*/ 1627080 w 2376256"/>
                <a:gd name="connsiteY108" fmla="*/ 0 h 1224078"/>
                <a:gd name="connsiteX109" fmla="*/ 1726843 w 2376256"/>
                <a:gd name="connsiteY109" fmla="*/ 36993 h 1224078"/>
                <a:gd name="connsiteX110" fmla="*/ 1726974 w 2376256"/>
                <a:gd name="connsiteY110" fmla="*/ 40965 h 1224078"/>
                <a:gd name="connsiteX111" fmla="*/ 1698088 w 2376256"/>
                <a:gd name="connsiteY111" fmla="*/ 71901 h 1224078"/>
                <a:gd name="connsiteX112" fmla="*/ 1694241 w 2376256"/>
                <a:gd name="connsiteY112" fmla="*/ 72031 h 1224078"/>
                <a:gd name="connsiteX113" fmla="*/ 1626298 w 2376256"/>
                <a:gd name="connsiteY113" fmla="*/ 45264 h 1224078"/>
                <a:gd name="connsiteX114" fmla="*/ 1575373 w 2376256"/>
                <a:gd name="connsiteY114" fmla="*/ 80238 h 1224078"/>
                <a:gd name="connsiteX115" fmla="*/ 1617886 w 2376256"/>
                <a:gd name="connsiteY115" fmla="*/ 114365 h 1224078"/>
                <a:gd name="connsiteX116" fmla="*/ 1666790 w 2376256"/>
                <a:gd name="connsiteY116" fmla="*/ 125892 h 1224078"/>
                <a:gd name="connsiteX117" fmla="*/ 1734799 w 2376256"/>
                <a:gd name="connsiteY117" fmla="*/ 200529 h 1224078"/>
                <a:gd name="connsiteX118" fmla="*/ 1629428 w 2376256"/>
                <a:gd name="connsiteY118" fmla="*/ 287474 h 1224078"/>
                <a:gd name="connsiteX119" fmla="*/ 1521840 w 2376256"/>
                <a:gd name="connsiteY119" fmla="*/ 252240 h 1224078"/>
                <a:gd name="connsiteX120" fmla="*/ 1521319 w 2376256"/>
                <a:gd name="connsiteY120" fmla="*/ 248333 h 1224078"/>
                <a:gd name="connsiteX121" fmla="*/ 1783702 w 2376256"/>
                <a:gd name="connsiteY121" fmla="*/ 4754 h 1224078"/>
                <a:gd name="connsiteX122" fmla="*/ 1828237 w 2376256"/>
                <a:gd name="connsiteY122" fmla="*/ 4754 h 1224078"/>
                <a:gd name="connsiteX123" fmla="*/ 1831041 w 2376256"/>
                <a:gd name="connsiteY123" fmla="*/ 7555 h 1224078"/>
                <a:gd name="connsiteX124" fmla="*/ 1831041 w 2376256"/>
                <a:gd name="connsiteY124" fmla="*/ 279985 h 1224078"/>
                <a:gd name="connsiteX125" fmla="*/ 1828237 w 2376256"/>
                <a:gd name="connsiteY125" fmla="*/ 282785 h 1224078"/>
                <a:gd name="connsiteX126" fmla="*/ 1783702 w 2376256"/>
                <a:gd name="connsiteY126" fmla="*/ 282785 h 1224078"/>
                <a:gd name="connsiteX127" fmla="*/ 1780898 w 2376256"/>
                <a:gd name="connsiteY127" fmla="*/ 279985 h 1224078"/>
                <a:gd name="connsiteX128" fmla="*/ 1780898 w 2376256"/>
                <a:gd name="connsiteY128" fmla="*/ 7555 h 1224078"/>
                <a:gd name="connsiteX129" fmla="*/ 1783702 w 2376256"/>
                <a:gd name="connsiteY129" fmla="*/ 4754 h 1224078"/>
                <a:gd name="connsiteX130" fmla="*/ 1961450 w 2376256"/>
                <a:gd name="connsiteY130" fmla="*/ 51646 h 1224078"/>
                <a:gd name="connsiteX131" fmla="*/ 1875966 w 2376256"/>
                <a:gd name="connsiteY131" fmla="*/ 51646 h 1224078"/>
                <a:gd name="connsiteX132" fmla="*/ 1873163 w 2376256"/>
                <a:gd name="connsiteY132" fmla="*/ 48846 h 1224078"/>
                <a:gd name="connsiteX133" fmla="*/ 1873163 w 2376256"/>
                <a:gd name="connsiteY133" fmla="*/ 7555 h 1224078"/>
                <a:gd name="connsiteX134" fmla="*/ 1875966 w 2376256"/>
                <a:gd name="connsiteY134" fmla="*/ 4754 h 1224078"/>
                <a:gd name="connsiteX135" fmla="*/ 2097467 w 2376256"/>
                <a:gd name="connsiteY135" fmla="*/ 4754 h 1224078"/>
                <a:gd name="connsiteX136" fmla="*/ 2100271 w 2376256"/>
                <a:gd name="connsiteY136" fmla="*/ 7555 h 1224078"/>
                <a:gd name="connsiteX137" fmla="*/ 2100271 w 2376256"/>
                <a:gd name="connsiteY137" fmla="*/ 48846 h 1224078"/>
                <a:gd name="connsiteX138" fmla="*/ 2097467 w 2376256"/>
                <a:gd name="connsiteY138" fmla="*/ 51646 h 1224078"/>
                <a:gd name="connsiteX139" fmla="*/ 2011984 w 2376256"/>
                <a:gd name="connsiteY139" fmla="*/ 51646 h 1224078"/>
                <a:gd name="connsiteX140" fmla="*/ 2011984 w 2376256"/>
                <a:gd name="connsiteY140" fmla="*/ 279985 h 1224078"/>
                <a:gd name="connsiteX141" fmla="*/ 2009180 w 2376256"/>
                <a:gd name="connsiteY141" fmla="*/ 282785 h 1224078"/>
                <a:gd name="connsiteX142" fmla="*/ 1964254 w 2376256"/>
                <a:gd name="connsiteY142" fmla="*/ 282785 h 1224078"/>
                <a:gd name="connsiteX143" fmla="*/ 1961450 w 2376256"/>
                <a:gd name="connsiteY143" fmla="*/ 279985 h 1224078"/>
                <a:gd name="connsiteX144" fmla="*/ 1961450 w 2376256"/>
                <a:gd name="connsiteY144" fmla="*/ 51646 h 1224078"/>
                <a:gd name="connsiteX145" fmla="*/ 2225464 w 2376256"/>
                <a:gd name="connsiteY145" fmla="*/ 173566 h 1224078"/>
                <a:gd name="connsiteX146" fmla="*/ 2125440 w 2376256"/>
                <a:gd name="connsiteY146" fmla="*/ 8988 h 1224078"/>
                <a:gd name="connsiteX147" fmla="*/ 2127787 w 2376256"/>
                <a:gd name="connsiteY147" fmla="*/ 4754 h 1224078"/>
                <a:gd name="connsiteX148" fmla="*/ 2177734 w 2376256"/>
                <a:gd name="connsiteY148" fmla="*/ 4754 h 1224078"/>
                <a:gd name="connsiteX149" fmla="*/ 2180081 w 2376256"/>
                <a:gd name="connsiteY149" fmla="*/ 6122 h 1224078"/>
                <a:gd name="connsiteX150" fmla="*/ 2250828 w 2376256"/>
                <a:gd name="connsiteY150" fmla="*/ 123548 h 1224078"/>
                <a:gd name="connsiteX151" fmla="*/ 2321184 w 2376256"/>
                <a:gd name="connsiteY151" fmla="*/ 6187 h 1224078"/>
                <a:gd name="connsiteX152" fmla="*/ 2323531 w 2376256"/>
                <a:gd name="connsiteY152" fmla="*/ 4819 h 1224078"/>
                <a:gd name="connsiteX153" fmla="*/ 2373478 w 2376256"/>
                <a:gd name="connsiteY153" fmla="*/ 4819 h 1224078"/>
                <a:gd name="connsiteX154" fmla="*/ 2375826 w 2376256"/>
                <a:gd name="connsiteY154" fmla="*/ 9053 h 1224078"/>
                <a:gd name="connsiteX155" fmla="*/ 2275802 w 2376256"/>
                <a:gd name="connsiteY155" fmla="*/ 173631 h 1224078"/>
                <a:gd name="connsiteX156" fmla="*/ 2275802 w 2376256"/>
                <a:gd name="connsiteY156" fmla="*/ 280050 h 1224078"/>
                <a:gd name="connsiteX157" fmla="*/ 2272998 w 2376256"/>
                <a:gd name="connsiteY157" fmla="*/ 282850 h 1224078"/>
                <a:gd name="connsiteX158" fmla="*/ 2228072 w 2376256"/>
                <a:gd name="connsiteY158" fmla="*/ 282850 h 1224078"/>
                <a:gd name="connsiteX159" fmla="*/ 2225268 w 2376256"/>
                <a:gd name="connsiteY159" fmla="*/ 280050 h 1224078"/>
                <a:gd name="connsiteX160" fmla="*/ 2225268 w 2376256"/>
                <a:gd name="connsiteY160" fmla="*/ 173631 h 1224078"/>
                <a:gd name="connsiteX161" fmla="*/ 2114 w 2376256"/>
                <a:gd name="connsiteY161" fmla="*/ 612007 h 1224078"/>
                <a:gd name="connsiteX162" fmla="*/ 145630 w 2376256"/>
                <a:gd name="connsiteY162" fmla="*/ 468269 h 1224078"/>
                <a:gd name="connsiteX163" fmla="*/ 288754 w 2376256"/>
                <a:gd name="connsiteY163" fmla="*/ 612007 h 1224078"/>
                <a:gd name="connsiteX164" fmla="*/ 145630 w 2376256"/>
                <a:gd name="connsiteY164" fmla="*/ 755744 h 1224078"/>
                <a:gd name="connsiteX165" fmla="*/ 2114 w 2376256"/>
                <a:gd name="connsiteY165" fmla="*/ 612007 h 1224078"/>
                <a:gd name="connsiteX166" fmla="*/ 145630 w 2376256"/>
                <a:gd name="connsiteY166" fmla="*/ 708526 h 1224078"/>
                <a:gd name="connsiteX167" fmla="*/ 237046 w 2376256"/>
                <a:gd name="connsiteY167" fmla="*/ 612007 h 1224078"/>
                <a:gd name="connsiteX168" fmla="*/ 145630 w 2376256"/>
                <a:gd name="connsiteY168" fmla="*/ 515487 h 1224078"/>
                <a:gd name="connsiteX169" fmla="*/ 53756 w 2376256"/>
                <a:gd name="connsiteY169" fmla="*/ 612007 h 1224078"/>
                <a:gd name="connsiteX170" fmla="*/ 145630 w 2376256"/>
                <a:gd name="connsiteY170" fmla="*/ 708526 h 1224078"/>
                <a:gd name="connsiteX171" fmla="*/ 343200 w 2376256"/>
                <a:gd name="connsiteY171" fmla="*/ 473024 h 1224078"/>
                <a:gd name="connsiteX172" fmla="*/ 532880 w 2376256"/>
                <a:gd name="connsiteY172" fmla="*/ 473024 h 1224078"/>
                <a:gd name="connsiteX173" fmla="*/ 535684 w 2376256"/>
                <a:gd name="connsiteY173" fmla="*/ 475824 h 1224078"/>
                <a:gd name="connsiteX174" fmla="*/ 535684 w 2376256"/>
                <a:gd name="connsiteY174" fmla="*/ 516725 h 1224078"/>
                <a:gd name="connsiteX175" fmla="*/ 532880 w 2376256"/>
                <a:gd name="connsiteY175" fmla="*/ 519525 h 1224078"/>
                <a:gd name="connsiteX176" fmla="*/ 390538 w 2376256"/>
                <a:gd name="connsiteY176" fmla="*/ 519525 h 1224078"/>
                <a:gd name="connsiteX177" fmla="*/ 390538 w 2376256"/>
                <a:gd name="connsiteY177" fmla="*/ 592599 h 1224078"/>
                <a:gd name="connsiteX178" fmla="*/ 520948 w 2376256"/>
                <a:gd name="connsiteY178" fmla="*/ 592599 h 1224078"/>
                <a:gd name="connsiteX179" fmla="*/ 523752 w 2376256"/>
                <a:gd name="connsiteY179" fmla="*/ 595399 h 1224078"/>
                <a:gd name="connsiteX180" fmla="*/ 523752 w 2376256"/>
                <a:gd name="connsiteY180" fmla="*/ 636299 h 1224078"/>
                <a:gd name="connsiteX181" fmla="*/ 520948 w 2376256"/>
                <a:gd name="connsiteY181" fmla="*/ 639100 h 1224078"/>
                <a:gd name="connsiteX182" fmla="*/ 390538 w 2376256"/>
                <a:gd name="connsiteY182" fmla="*/ 639100 h 1224078"/>
                <a:gd name="connsiteX183" fmla="*/ 390538 w 2376256"/>
                <a:gd name="connsiteY183" fmla="*/ 748319 h 1224078"/>
                <a:gd name="connsiteX184" fmla="*/ 387735 w 2376256"/>
                <a:gd name="connsiteY184" fmla="*/ 751120 h 1224078"/>
                <a:gd name="connsiteX185" fmla="*/ 343200 w 2376256"/>
                <a:gd name="connsiteY185" fmla="*/ 751120 h 1224078"/>
                <a:gd name="connsiteX186" fmla="*/ 340396 w 2376256"/>
                <a:gd name="connsiteY186" fmla="*/ 748319 h 1224078"/>
                <a:gd name="connsiteX187" fmla="*/ 340396 w 2376256"/>
                <a:gd name="connsiteY187" fmla="*/ 475889 h 1224078"/>
                <a:gd name="connsiteX188" fmla="*/ 343200 w 2376256"/>
                <a:gd name="connsiteY188" fmla="*/ 473089 h 1224078"/>
                <a:gd name="connsiteX189" fmla="*/ 768921 w 2376256"/>
                <a:gd name="connsiteY189" fmla="*/ 473024 h 1224078"/>
                <a:gd name="connsiteX190" fmla="*/ 822780 w 2376256"/>
                <a:gd name="connsiteY190" fmla="*/ 473024 h 1224078"/>
                <a:gd name="connsiteX191" fmla="*/ 825389 w 2376256"/>
                <a:gd name="connsiteY191" fmla="*/ 474782 h 1224078"/>
                <a:gd name="connsiteX192" fmla="*/ 931803 w 2376256"/>
                <a:gd name="connsiteY192" fmla="*/ 747212 h 1224078"/>
                <a:gd name="connsiteX193" fmla="*/ 929194 w 2376256"/>
                <a:gd name="connsiteY193" fmla="*/ 750990 h 1224078"/>
                <a:gd name="connsiteX194" fmla="*/ 881856 w 2376256"/>
                <a:gd name="connsiteY194" fmla="*/ 750990 h 1224078"/>
                <a:gd name="connsiteX195" fmla="*/ 879248 w 2376256"/>
                <a:gd name="connsiteY195" fmla="*/ 749231 h 1224078"/>
                <a:gd name="connsiteX196" fmla="*/ 855252 w 2376256"/>
                <a:gd name="connsiteY196" fmla="*/ 686708 h 1224078"/>
                <a:gd name="connsiteX197" fmla="*/ 735993 w 2376256"/>
                <a:gd name="connsiteY197" fmla="*/ 686708 h 1224078"/>
                <a:gd name="connsiteX198" fmla="*/ 711997 w 2376256"/>
                <a:gd name="connsiteY198" fmla="*/ 749231 h 1224078"/>
                <a:gd name="connsiteX199" fmla="*/ 709389 w 2376256"/>
                <a:gd name="connsiteY199" fmla="*/ 750990 h 1224078"/>
                <a:gd name="connsiteX200" fmla="*/ 662507 w 2376256"/>
                <a:gd name="connsiteY200" fmla="*/ 750990 h 1224078"/>
                <a:gd name="connsiteX201" fmla="*/ 659899 w 2376256"/>
                <a:gd name="connsiteY201" fmla="*/ 747212 h 1224078"/>
                <a:gd name="connsiteX202" fmla="*/ 766248 w 2376256"/>
                <a:gd name="connsiteY202" fmla="*/ 474782 h 1224078"/>
                <a:gd name="connsiteX203" fmla="*/ 768856 w 2376256"/>
                <a:gd name="connsiteY203" fmla="*/ 473024 h 1224078"/>
                <a:gd name="connsiteX204" fmla="*/ 839016 w 2376256"/>
                <a:gd name="connsiteY204" fmla="*/ 643398 h 1224078"/>
                <a:gd name="connsiteX205" fmla="*/ 795655 w 2376256"/>
                <a:gd name="connsiteY205" fmla="*/ 530206 h 1224078"/>
                <a:gd name="connsiteX206" fmla="*/ 752294 w 2376256"/>
                <a:gd name="connsiteY206" fmla="*/ 643398 h 1224078"/>
                <a:gd name="connsiteX207" fmla="*/ 838951 w 2376256"/>
                <a:gd name="connsiteY207" fmla="*/ 643398 h 1224078"/>
                <a:gd name="connsiteX208" fmla="*/ 970990 w 2376256"/>
                <a:gd name="connsiteY208" fmla="*/ 475824 h 1224078"/>
                <a:gd name="connsiteX209" fmla="*/ 973794 w 2376256"/>
                <a:gd name="connsiteY209" fmla="*/ 473024 h 1224078"/>
                <a:gd name="connsiteX210" fmla="*/ 1081969 w 2376256"/>
                <a:gd name="connsiteY210" fmla="*/ 473024 h 1224078"/>
                <a:gd name="connsiteX211" fmla="*/ 1181732 w 2376256"/>
                <a:gd name="connsiteY211" fmla="*/ 561598 h 1224078"/>
                <a:gd name="connsiteX212" fmla="*/ 1081969 w 2376256"/>
                <a:gd name="connsiteY212" fmla="*/ 650562 h 1224078"/>
                <a:gd name="connsiteX213" fmla="*/ 1021133 w 2376256"/>
                <a:gd name="connsiteY213" fmla="*/ 650562 h 1224078"/>
                <a:gd name="connsiteX214" fmla="*/ 1021133 w 2376256"/>
                <a:gd name="connsiteY214" fmla="*/ 748254 h 1224078"/>
                <a:gd name="connsiteX215" fmla="*/ 1018329 w 2376256"/>
                <a:gd name="connsiteY215" fmla="*/ 751055 h 1224078"/>
                <a:gd name="connsiteX216" fmla="*/ 973794 w 2376256"/>
                <a:gd name="connsiteY216" fmla="*/ 751055 h 1224078"/>
                <a:gd name="connsiteX217" fmla="*/ 970990 w 2376256"/>
                <a:gd name="connsiteY217" fmla="*/ 748254 h 1224078"/>
                <a:gd name="connsiteX218" fmla="*/ 970990 w 2376256"/>
                <a:gd name="connsiteY218" fmla="*/ 475824 h 1224078"/>
                <a:gd name="connsiteX219" fmla="*/ 1077926 w 2376256"/>
                <a:gd name="connsiteY219" fmla="*/ 603736 h 1224078"/>
                <a:gd name="connsiteX220" fmla="*/ 1130416 w 2376256"/>
                <a:gd name="connsiteY220" fmla="*/ 561663 h 1224078"/>
                <a:gd name="connsiteX221" fmla="*/ 1077926 w 2376256"/>
                <a:gd name="connsiteY221" fmla="*/ 519981 h 1224078"/>
                <a:gd name="connsiteX222" fmla="*/ 1021068 w 2376256"/>
                <a:gd name="connsiteY222" fmla="*/ 519981 h 1224078"/>
                <a:gd name="connsiteX223" fmla="*/ 1021068 w 2376256"/>
                <a:gd name="connsiteY223" fmla="*/ 603801 h 1224078"/>
                <a:gd name="connsiteX224" fmla="*/ 1077926 w 2376256"/>
                <a:gd name="connsiteY224" fmla="*/ 603801 h 1224078"/>
                <a:gd name="connsiteX225" fmla="*/ 1232200 w 2376256"/>
                <a:gd name="connsiteY225" fmla="*/ 475824 h 1224078"/>
                <a:gd name="connsiteX226" fmla="*/ 1235005 w 2376256"/>
                <a:gd name="connsiteY226" fmla="*/ 473024 h 1224078"/>
                <a:gd name="connsiteX227" fmla="*/ 1343179 w 2376256"/>
                <a:gd name="connsiteY227" fmla="*/ 473024 h 1224078"/>
                <a:gd name="connsiteX228" fmla="*/ 1442942 w 2376256"/>
                <a:gd name="connsiteY228" fmla="*/ 561598 h 1224078"/>
                <a:gd name="connsiteX229" fmla="*/ 1343179 w 2376256"/>
                <a:gd name="connsiteY229" fmla="*/ 650562 h 1224078"/>
                <a:gd name="connsiteX230" fmla="*/ 1282343 w 2376256"/>
                <a:gd name="connsiteY230" fmla="*/ 650562 h 1224078"/>
                <a:gd name="connsiteX231" fmla="*/ 1282343 w 2376256"/>
                <a:gd name="connsiteY231" fmla="*/ 748254 h 1224078"/>
                <a:gd name="connsiteX232" fmla="*/ 1279539 w 2376256"/>
                <a:gd name="connsiteY232" fmla="*/ 751055 h 1224078"/>
                <a:gd name="connsiteX233" fmla="*/ 1235005 w 2376256"/>
                <a:gd name="connsiteY233" fmla="*/ 751055 h 1224078"/>
                <a:gd name="connsiteX234" fmla="*/ 1232200 w 2376256"/>
                <a:gd name="connsiteY234" fmla="*/ 748254 h 1224078"/>
                <a:gd name="connsiteX235" fmla="*/ 1232200 w 2376256"/>
                <a:gd name="connsiteY235" fmla="*/ 475824 h 1224078"/>
                <a:gd name="connsiteX236" fmla="*/ 1339136 w 2376256"/>
                <a:gd name="connsiteY236" fmla="*/ 603736 h 1224078"/>
                <a:gd name="connsiteX237" fmla="*/ 1391626 w 2376256"/>
                <a:gd name="connsiteY237" fmla="*/ 561663 h 1224078"/>
                <a:gd name="connsiteX238" fmla="*/ 1339136 w 2376256"/>
                <a:gd name="connsiteY238" fmla="*/ 519981 h 1224078"/>
                <a:gd name="connsiteX239" fmla="*/ 1282278 w 2376256"/>
                <a:gd name="connsiteY239" fmla="*/ 519981 h 1224078"/>
                <a:gd name="connsiteX240" fmla="*/ 1282278 w 2376256"/>
                <a:gd name="connsiteY240" fmla="*/ 603801 h 1224078"/>
                <a:gd name="connsiteX241" fmla="*/ 1339136 w 2376256"/>
                <a:gd name="connsiteY241" fmla="*/ 603801 h 1224078"/>
                <a:gd name="connsiteX242" fmla="*/ 1496149 w 2376256"/>
                <a:gd name="connsiteY242" fmla="*/ 473089 h 1224078"/>
                <a:gd name="connsiteX243" fmla="*/ 1540684 w 2376256"/>
                <a:gd name="connsiteY243" fmla="*/ 473089 h 1224078"/>
                <a:gd name="connsiteX244" fmla="*/ 1543488 w 2376256"/>
                <a:gd name="connsiteY244" fmla="*/ 475889 h 1224078"/>
                <a:gd name="connsiteX245" fmla="*/ 1543488 w 2376256"/>
                <a:gd name="connsiteY245" fmla="*/ 704228 h 1224078"/>
                <a:gd name="connsiteX246" fmla="*/ 1674289 w 2376256"/>
                <a:gd name="connsiteY246" fmla="*/ 704228 h 1224078"/>
                <a:gd name="connsiteX247" fmla="*/ 1677092 w 2376256"/>
                <a:gd name="connsiteY247" fmla="*/ 707028 h 1224078"/>
                <a:gd name="connsiteX248" fmla="*/ 1677092 w 2376256"/>
                <a:gd name="connsiteY248" fmla="*/ 748319 h 1224078"/>
                <a:gd name="connsiteX249" fmla="*/ 1674289 w 2376256"/>
                <a:gd name="connsiteY249" fmla="*/ 751120 h 1224078"/>
                <a:gd name="connsiteX250" fmla="*/ 1493345 w 2376256"/>
                <a:gd name="connsiteY250" fmla="*/ 751120 h 1224078"/>
                <a:gd name="connsiteX251" fmla="*/ 1493345 w 2376256"/>
                <a:gd name="connsiteY251" fmla="*/ 475889 h 1224078"/>
                <a:gd name="connsiteX252" fmla="*/ 1496149 w 2376256"/>
                <a:gd name="connsiteY252" fmla="*/ 473089 h 1224078"/>
                <a:gd name="connsiteX253" fmla="*/ 1727169 w 2376256"/>
                <a:gd name="connsiteY253" fmla="*/ 473089 h 1224078"/>
                <a:gd name="connsiteX254" fmla="*/ 1771704 w 2376256"/>
                <a:gd name="connsiteY254" fmla="*/ 473089 h 1224078"/>
                <a:gd name="connsiteX255" fmla="*/ 1774508 w 2376256"/>
                <a:gd name="connsiteY255" fmla="*/ 475889 h 1224078"/>
                <a:gd name="connsiteX256" fmla="*/ 1774508 w 2376256"/>
                <a:gd name="connsiteY256" fmla="*/ 748319 h 1224078"/>
                <a:gd name="connsiteX257" fmla="*/ 1771704 w 2376256"/>
                <a:gd name="connsiteY257" fmla="*/ 751120 h 1224078"/>
                <a:gd name="connsiteX258" fmla="*/ 1727169 w 2376256"/>
                <a:gd name="connsiteY258" fmla="*/ 751120 h 1224078"/>
                <a:gd name="connsiteX259" fmla="*/ 1724365 w 2376256"/>
                <a:gd name="connsiteY259" fmla="*/ 748319 h 1224078"/>
                <a:gd name="connsiteX260" fmla="*/ 1724365 w 2376256"/>
                <a:gd name="connsiteY260" fmla="*/ 475889 h 1224078"/>
                <a:gd name="connsiteX261" fmla="*/ 1727169 w 2376256"/>
                <a:gd name="connsiteY261" fmla="*/ 473089 h 1224078"/>
                <a:gd name="connsiteX262" fmla="*/ 1844082 w 2376256"/>
                <a:gd name="connsiteY262" fmla="*/ 473089 h 1224078"/>
                <a:gd name="connsiteX263" fmla="*/ 2033762 w 2376256"/>
                <a:gd name="connsiteY263" fmla="*/ 473089 h 1224078"/>
                <a:gd name="connsiteX264" fmla="*/ 2036565 w 2376256"/>
                <a:gd name="connsiteY264" fmla="*/ 475889 h 1224078"/>
                <a:gd name="connsiteX265" fmla="*/ 2036565 w 2376256"/>
                <a:gd name="connsiteY265" fmla="*/ 516790 h 1224078"/>
                <a:gd name="connsiteX266" fmla="*/ 2033762 w 2376256"/>
                <a:gd name="connsiteY266" fmla="*/ 519590 h 1224078"/>
                <a:gd name="connsiteX267" fmla="*/ 1891420 w 2376256"/>
                <a:gd name="connsiteY267" fmla="*/ 519590 h 1224078"/>
                <a:gd name="connsiteX268" fmla="*/ 1891420 w 2376256"/>
                <a:gd name="connsiteY268" fmla="*/ 583937 h 1224078"/>
                <a:gd name="connsiteX269" fmla="*/ 2015114 w 2376256"/>
                <a:gd name="connsiteY269" fmla="*/ 583937 h 1224078"/>
                <a:gd name="connsiteX270" fmla="*/ 2017917 w 2376256"/>
                <a:gd name="connsiteY270" fmla="*/ 586737 h 1224078"/>
                <a:gd name="connsiteX271" fmla="*/ 2017917 w 2376256"/>
                <a:gd name="connsiteY271" fmla="*/ 627247 h 1224078"/>
                <a:gd name="connsiteX272" fmla="*/ 2015114 w 2376256"/>
                <a:gd name="connsiteY272" fmla="*/ 630047 h 1224078"/>
                <a:gd name="connsiteX273" fmla="*/ 1891420 w 2376256"/>
                <a:gd name="connsiteY273" fmla="*/ 630047 h 1224078"/>
                <a:gd name="connsiteX274" fmla="*/ 1891420 w 2376256"/>
                <a:gd name="connsiteY274" fmla="*/ 704684 h 1224078"/>
                <a:gd name="connsiteX275" fmla="*/ 2033762 w 2376256"/>
                <a:gd name="connsiteY275" fmla="*/ 704684 h 1224078"/>
                <a:gd name="connsiteX276" fmla="*/ 2036565 w 2376256"/>
                <a:gd name="connsiteY276" fmla="*/ 707484 h 1224078"/>
                <a:gd name="connsiteX277" fmla="*/ 2036565 w 2376256"/>
                <a:gd name="connsiteY277" fmla="*/ 748384 h 1224078"/>
                <a:gd name="connsiteX278" fmla="*/ 2033762 w 2376256"/>
                <a:gd name="connsiteY278" fmla="*/ 751185 h 1224078"/>
                <a:gd name="connsiteX279" fmla="*/ 1844082 w 2376256"/>
                <a:gd name="connsiteY279" fmla="*/ 751185 h 1224078"/>
                <a:gd name="connsiteX280" fmla="*/ 1841278 w 2376256"/>
                <a:gd name="connsiteY280" fmla="*/ 748384 h 1224078"/>
                <a:gd name="connsiteX281" fmla="*/ 1841278 w 2376256"/>
                <a:gd name="connsiteY281" fmla="*/ 475955 h 1224078"/>
                <a:gd name="connsiteX282" fmla="*/ 1844082 w 2376256"/>
                <a:gd name="connsiteY282" fmla="*/ 473154 h 1224078"/>
                <a:gd name="connsiteX283" fmla="*/ 2093359 w 2376256"/>
                <a:gd name="connsiteY283" fmla="*/ 475889 h 1224078"/>
                <a:gd name="connsiteX284" fmla="*/ 2096163 w 2376256"/>
                <a:gd name="connsiteY284" fmla="*/ 473089 h 1224078"/>
                <a:gd name="connsiteX285" fmla="*/ 2183276 w 2376256"/>
                <a:gd name="connsiteY285" fmla="*/ 473089 h 1224078"/>
                <a:gd name="connsiteX286" fmla="*/ 2326401 w 2376256"/>
                <a:gd name="connsiteY286" fmla="*/ 612072 h 1224078"/>
                <a:gd name="connsiteX287" fmla="*/ 2183276 w 2376256"/>
                <a:gd name="connsiteY287" fmla="*/ 751055 h 1224078"/>
                <a:gd name="connsiteX288" fmla="*/ 2096163 w 2376256"/>
                <a:gd name="connsiteY288" fmla="*/ 751055 h 1224078"/>
                <a:gd name="connsiteX289" fmla="*/ 2093359 w 2376256"/>
                <a:gd name="connsiteY289" fmla="*/ 748254 h 1224078"/>
                <a:gd name="connsiteX290" fmla="*/ 2093359 w 2376256"/>
                <a:gd name="connsiteY290" fmla="*/ 475824 h 1224078"/>
                <a:gd name="connsiteX291" fmla="*/ 2180798 w 2376256"/>
                <a:gd name="connsiteY291" fmla="*/ 704228 h 1224078"/>
                <a:gd name="connsiteX292" fmla="*/ 2274628 w 2376256"/>
                <a:gd name="connsiteY292" fmla="*/ 612072 h 1224078"/>
                <a:gd name="connsiteX293" fmla="*/ 2180798 w 2376256"/>
                <a:gd name="connsiteY293" fmla="*/ 519916 h 1224078"/>
                <a:gd name="connsiteX294" fmla="*/ 2143436 w 2376256"/>
                <a:gd name="connsiteY294" fmla="*/ 519916 h 1224078"/>
                <a:gd name="connsiteX295" fmla="*/ 2143436 w 2376256"/>
                <a:gd name="connsiteY295" fmla="*/ 704163 h 1224078"/>
                <a:gd name="connsiteX296" fmla="*/ 2180798 w 2376256"/>
                <a:gd name="connsiteY296" fmla="*/ 704163 h 1224078"/>
                <a:gd name="connsiteX297" fmla="*/ 549 w 2376256"/>
                <a:gd name="connsiteY297" fmla="*/ 1184937 h 1224078"/>
                <a:gd name="connsiteX298" fmla="*/ 26370 w 2376256"/>
                <a:gd name="connsiteY298" fmla="*/ 1150028 h 1224078"/>
                <a:gd name="connsiteX299" fmla="*/ 30217 w 2376256"/>
                <a:gd name="connsiteY299" fmla="*/ 1149442 h 1224078"/>
                <a:gd name="connsiteX300" fmla="*/ 110288 w 2376256"/>
                <a:gd name="connsiteY300" fmla="*/ 1178359 h 1224078"/>
                <a:gd name="connsiteX301" fmla="*/ 163170 w 2376256"/>
                <a:gd name="connsiteY301" fmla="*/ 1140650 h 1224078"/>
                <a:gd name="connsiteX302" fmla="*/ 121438 w 2376256"/>
                <a:gd name="connsiteY302" fmla="*/ 1104504 h 1224078"/>
                <a:gd name="connsiteX303" fmla="*/ 72535 w 2376256"/>
                <a:gd name="connsiteY303" fmla="*/ 1092976 h 1224078"/>
                <a:gd name="connsiteX304" fmla="*/ 4135 w 2376256"/>
                <a:gd name="connsiteY304" fmla="*/ 1019903 h 1224078"/>
                <a:gd name="connsiteX305" fmla="*/ 106311 w 2376256"/>
                <a:gd name="connsiteY305" fmla="*/ 936539 h 1224078"/>
                <a:gd name="connsiteX306" fmla="*/ 206074 w 2376256"/>
                <a:gd name="connsiteY306" fmla="*/ 973532 h 1224078"/>
                <a:gd name="connsiteX307" fmla="*/ 206205 w 2376256"/>
                <a:gd name="connsiteY307" fmla="*/ 977504 h 1224078"/>
                <a:gd name="connsiteX308" fmla="*/ 177319 w 2376256"/>
                <a:gd name="connsiteY308" fmla="*/ 1008440 h 1224078"/>
                <a:gd name="connsiteX309" fmla="*/ 173472 w 2376256"/>
                <a:gd name="connsiteY309" fmla="*/ 1008570 h 1224078"/>
                <a:gd name="connsiteX310" fmla="*/ 105528 w 2376256"/>
                <a:gd name="connsiteY310" fmla="*/ 981803 h 1224078"/>
                <a:gd name="connsiteX311" fmla="*/ 54604 w 2376256"/>
                <a:gd name="connsiteY311" fmla="*/ 1016777 h 1224078"/>
                <a:gd name="connsiteX312" fmla="*/ 97117 w 2376256"/>
                <a:gd name="connsiteY312" fmla="*/ 1050903 h 1224078"/>
                <a:gd name="connsiteX313" fmla="*/ 146021 w 2376256"/>
                <a:gd name="connsiteY313" fmla="*/ 1062431 h 1224078"/>
                <a:gd name="connsiteX314" fmla="*/ 214029 w 2376256"/>
                <a:gd name="connsiteY314" fmla="*/ 1137068 h 1224078"/>
                <a:gd name="connsiteX315" fmla="*/ 108658 w 2376256"/>
                <a:gd name="connsiteY315" fmla="*/ 1224014 h 1224078"/>
                <a:gd name="connsiteX316" fmla="*/ 1070 w 2376256"/>
                <a:gd name="connsiteY316" fmla="*/ 1188779 h 1224078"/>
                <a:gd name="connsiteX317" fmla="*/ 549 w 2376256"/>
                <a:gd name="connsiteY317" fmla="*/ 1184872 h 1224078"/>
                <a:gd name="connsiteX318" fmla="*/ 249435 w 2376256"/>
                <a:gd name="connsiteY318" fmla="*/ 1080667 h 1224078"/>
                <a:gd name="connsiteX319" fmla="*/ 393342 w 2376256"/>
                <a:gd name="connsiteY319" fmla="*/ 936539 h 1224078"/>
                <a:gd name="connsiteX320" fmla="*/ 515992 w 2376256"/>
                <a:gd name="connsiteY320" fmla="*/ 1003621 h 1224078"/>
                <a:gd name="connsiteX321" fmla="*/ 515014 w 2376256"/>
                <a:gd name="connsiteY321" fmla="*/ 1007463 h 1224078"/>
                <a:gd name="connsiteX322" fmla="*/ 476478 w 2376256"/>
                <a:gd name="connsiteY322" fmla="*/ 1030388 h 1224078"/>
                <a:gd name="connsiteX323" fmla="*/ 472696 w 2376256"/>
                <a:gd name="connsiteY323" fmla="*/ 1029346 h 1224078"/>
                <a:gd name="connsiteX324" fmla="*/ 393342 w 2376256"/>
                <a:gd name="connsiteY324" fmla="*/ 983757 h 1224078"/>
                <a:gd name="connsiteX325" fmla="*/ 301469 w 2376256"/>
                <a:gd name="connsiteY325" fmla="*/ 1080276 h 1224078"/>
                <a:gd name="connsiteX326" fmla="*/ 393342 w 2376256"/>
                <a:gd name="connsiteY326" fmla="*/ 1176796 h 1224078"/>
                <a:gd name="connsiteX327" fmla="*/ 473087 w 2376256"/>
                <a:gd name="connsiteY327" fmla="*/ 1131206 h 1224078"/>
                <a:gd name="connsiteX328" fmla="*/ 476869 w 2376256"/>
                <a:gd name="connsiteY328" fmla="*/ 1130164 h 1224078"/>
                <a:gd name="connsiteX329" fmla="*/ 515340 w 2376256"/>
                <a:gd name="connsiteY329" fmla="*/ 1152764 h 1224078"/>
                <a:gd name="connsiteX330" fmla="*/ 516318 w 2376256"/>
                <a:gd name="connsiteY330" fmla="*/ 1156606 h 1224078"/>
                <a:gd name="connsiteX331" fmla="*/ 392886 w 2376256"/>
                <a:gd name="connsiteY331" fmla="*/ 1224078 h 1224078"/>
                <a:gd name="connsiteX332" fmla="*/ 249370 w 2376256"/>
                <a:gd name="connsiteY332" fmla="*/ 1080732 h 1224078"/>
                <a:gd name="connsiteX333" fmla="*/ 566721 w 2376256"/>
                <a:gd name="connsiteY333" fmla="*/ 941293 h 1224078"/>
                <a:gd name="connsiteX334" fmla="*/ 611256 w 2376256"/>
                <a:gd name="connsiteY334" fmla="*/ 941293 h 1224078"/>
                <a:gd name="connsiteX335" fmla="*/ 614060 w 2376256"/>
                <a:gd name="connsiteY335" fmla="*/ 944094 h 1224078"/>
                <a:gd name="connsiteX336" fmla="*/ 614060 w 2376256"/>
                <a:gd name="connsiteY336" fmla="*/ 1216524 h 1224078"/>
                <a:gd name="connsiteX337" fmla="*/ 611256 w 2376256"/>
                <a:gd name="connsiteY337" fmla="*/ 1219324 h 1224078"/>
                <a:gd name="connsiteX338" fmla="*/ 566721 w 2376256"/>
                <a:gd name="connsiteY338" fmla="*/ 1219324 h 1224078"/>
                <a:gd name="connsiteX339" fmla="*/ 563917 w 2376256"/>
                <a:gd name="connsiteY339" fmla="*/ 1216524 h 1224078"/>
                <a:gd name="connsiteX340" fmla="*/ 563917 w 2376256"/>
                <a:gd name="connsiteY340" fmla="*/ 944094 h 1224078"/>
                <a:gd name="connsiteX341" fmla="*/ 566721 w 2376256"/>
                <a:gd name="connsiteY341" fmla="*/ 941293 h 1224078"/>
                <a:gd name="connsiteX342" fmla="*/ 683634 w 2376256"/>
                <a:gd name="connsiteY342" fmla="*/ 941293 h 1224078"/>
                <a:gd name="connsiteX343" fmla="*/ 873314 w 2376256"/>
                <a:gd name="connsiteY343" fmla="*/ 941293 h 1224078"/>
                <a:gd name="connsiteX344" fmla="*/ 876118 w 2376256"/>
                <a:gd name="connsiteY344" fmla="*/ 944094 h 1224078"/>
                <a:gd name="connsiteX345" fmla="*/ 876118 w 2376256"/>
                <a:gd name="connsiteY345" fmla="*/ 984994 h 1224078"/>
                <a:gd name="connsiteX346" fmla="*/ 873314 w 2376256"/>
                <a:gd name="connsiteY346" fmla="*/ 987795 h 1224078"/>
                <a:gd name="connsiteX347" fmla="*/ 730972 w 2376256"/>
                <a:gd name="connsiteY347" fmla="*/ 987795 h 1224078"/>
                <a:gd name="connsiteX348" fmla="*/ 730972 w 2376256"/>
                <a:gd name="connsiteY348" fmla="*/ 1052141 h 1224078"/>
                <a:gd name="connsiteX349" fmla="*/ 854665 w 2376256"/>
                <a:gd name="connsiteY349" fmla="*/ 1052141 h 1224078"/>
                <a:gd name="connsiteX350" fmla="*/ 857469 w 2376256"/>
                <a:gd name="connsiteY350" fmla="*/ 1054941 h 1224078"/>
                <a:gd name="connsiteX351" fmla="*/ 857469 w 2376256"/>
                <a:gd name="connsiteY351" fmla="*/ 1095451 h 1224078"/>
                <a:gd name="connsiteX352" fmla="*/ 854665 w 2376256"/>
                <a:gd name="connsiteY352" fmla="*/ 1098252 h 1224078"/>
                <a:gd name="connsiteX353" fmla="*/ 730972 w 2376256"/>
                <a:gd name="connsiteY353" fmla="*/ 1098252 h 1224078"/>
                <a:gd name="connsiteX354" fmla="*/ 730972 w 2376256"/>
                <a:gd name="connsiteY354" fmla="*/ 1172888 h 1224078"/>
                <a:gd name="connsiteX355" fmla="*/ 873314 w 2376256"/>
                <a:gd name="connsiteY355" fmla="*/ 1172888 h 1224078"/>
                <a:gd name="connsiteX356" fmla="*/ 876118 w 2376256"/>
                <a:gd name="connsiteY356" fmla="*/ 1175689 h 1224078"/>
                <a:gd name="connsiteX357" fmla="*/ 876118 w 2376256"/>
                <a:gd name="connsiteY357" fmla="*/ 1216589 h 1224078"/>
                <a:gd name="connsiteX358" fmla="*/ 873314 w 2376256"/>
                <a:gd name="connsiteY358" fmla="*/ 1219389 h 1224078"/>
                <a:gd name="connsiteX359" fmla="*/ 683634 w 2376256"/>
                <a:gd name="connsiteY359" fmla="*/ 1219389 h 1224078"/>
                <a:gd name="connsiteX360" fmla="*/ 680829 w 2376256"/>
                <a:gd name="connsiteY360" fmla="*/ 1216589 h 1224078"/>
                <a:gd name="connsiteX361" fmla="*/ 680829 w 2376256"/>
                <a:gd name="connsiteY361" fmla="*/ 944159 h 1224078"/>
                <a:gd name="connsiteX362" fmla="*/ 683634 w 2376256"/>
                <a:gd name="connsiteY362" fmla="*/ 941358 h 1224078"/>
                <a:gd name="connsiteX363" fmla="*/ 935715 w 2376256"/>
                <a:gd name="connsiteY363" fmla="*/ 941293 h 1224078"/>
                <a:gd name="connsiteX364" fmla="*/ 982792 w 2376256"/>
                <a:gd name="connsiteY364" fmla="*/ 941293 h 1224078"/>
                <a:gd name="connsiteX365" fmla="*/ 985075 w 2376256"/>
                <a:gd name="connsiteY365" fmla="*/ 942466 h 1224078"/>
                <a:gd name="connsiteX366" fmla="*/ 1122982 w 2376256"/>
                <a:gd name="connsiteY366" fmla="*/ 1137068 h 1224078"/>
                <a:gd name="connsiteX367" fmla="*/ 1122982 w 2376256"/>
                <a:gd name="connsiteY367" fmla="*/ 944029 h 1224078"/>
                <a:gd name="connsiteX368" fmla="*/ 1125787 w 2376256"/>
                <a:gd name="connsiteY368" fmla="*/ 941228 h 1224078"/>
                <a:gd name="connsiteX369" fmla="*/ 1170321 w 2376256"/>
                <a:gd name="connsiteY369" fmla="*/ 941228 h 1224078"/>
                <a:gd name="connsiteX370" fmla="*/ 1173125 w 2376256"/>
                <a:gd name="connsiteY370" fmla="*/ 944029 h 1224078"/>
                <a:gd name="connsiteX371" fmla="*/ 1173125 w 2376256"/>
                <a:gd name="connsiteY371" fmla="*/ 1216459 h 1224078"/>
                <a:gd name="connsiteX372" fmla="*/ 1170321 w 2376256"/>
                <a:gd name="connsiteY372" fmla="*/ 1219259 h 1224078"/>
                <a:gd name="connsiteX373" fmla="*/ 1123244 w 2376256"/>
                <a:gd name="connsiteY373" fmla="*/ 1219259 h 1224078"/>
                <a:gd name="connsiteX374" fmla="*/ 1120961 w 2376256"/>
                <a:gd name="connsiteY374" fmla="*/ 1218087 h 1224078"/>
                <a:gd name="connsiteX375" fmla="*/ 983053 w 2376256"/>
                <a:gd name="connsiteY375" fmla="*/ 1023094 h 1224078"/>
                <a:gd name="connsiteX376" fmla="*/ 983053 w 2376256"/>
                <a:gd name="connsiteY376" fmla="*/ 1216524 h 1224078"/>
                <a:gd name="connsiteX377" fmla="*/ 980250 w 2376256"/>
                <a:gd name="connsiteY377" fmla="*/ 1219324 h 1224078"/>
                <a:gd name="connsiteX378" fmla="*/ 935715 w 2376256"/>
                <a:gd name="connsiteY378" fmla="*/ 1219324 h 1224078"/>
                <a:gd name="connsiteX379" fmla="*/ 932911 w 2376256"/>
                <a:gd name="connsiteY379" fmla="*/ 1216524 h 1224078"/>
                <a:gd name="connsiteX380" fmla="*/ 932911 w 2376256"/>
                <a:gd name="connsiteY380" fmla="*/ 944094 h 1224078"/>
                <a:gd name="connsiteX381" fmla="*/ 935715 w 2376256"/>
                <a:gd name="connsiteY381" fmla="*/ 941293 h 1224078"/>
                <a:gd name="connsiteX382" fmla="*/ 1224767 w 2376256"/>
                <a:gd name="connsiteY382" fmla="*/ 1080667 h 1224078"/>
                <a:gd name="connsiteX383" fmla="*/ 1368674 w 2376256"/>
                <a:gd name="connsiteY383" fmla="*/ 936539 h 1224078"/>
                <a:gd name="connsiteX384" fmla="*/ 1491324 w 2376256"/>
                <a:gd name="connsiteY384" fmla="*/ 1003621 h 1224078"/>
                <a:gd name="connsiteX385" fmla="*/ 1490346 w 2376256"/>
                <a:gd name="connsiteY385" fmla="*/ 1007463 h 1224078"/>
                <a:gd name="connsiteX386" fmla="*/ 1451810 w 2376256"/>
                <a:gd name="connsiteY386" fmla="*/ 1030388 h 1224078"/>
                <a:gd name="connsiteX387" fmla="*/ 1448028 w 2376256"/>
                <a:gd name="connsiteY387" fmla="*/ 1029346 h 1224078"/>
                <a:gd name="connsiteX388" fmla="*/ 1368674 w 2376256"/>
                <a:gd name="connsiteY388" fmla="*/ 983757 h 1224078"/>
                <a:gd name="connsiteX389" fmla="*/ 1276866 w 2376256"/>
                <a:gd name="connsiteY389" fmla="*/ 1080276 h 1224078"/>
                <a:gd name="connsiteX390" fmla="*/ 1368674 w 2376256"/>
                <a:gd name="connsiteY390" fmla="*/ 1176796 h 1224078"/>
                <a:gd name="connsiteX391" fmla="*/ 1448419 w 2376256"/>
                <a:gd name="connsiteY391" fmla="*/ 1131206 h 1224078"/>
                <a:gd name="connsiteX392" fmla="*/ 1452201 w 2376256"/>
                <a:gd name="connsiteY392" fmla="*/ 1130164 h 1224078"/>
                <a:gd name="connsiteX393" fmla="*/ 1490672 w 2376256"/>
                <a:gd name="connsiteY393" fmla="*/ 1152764 h 1224078"/>
                <a:gd name="connsiteX394" fmla="*/ 1491650 w 2376256"/>
                <a:gd name="connsiteY394" fmla="*/ 1156606 h 1224078"/>
                <a:gd name="connsiteX395" fmla="*/ 1368217 w 2376256"/>
                <a:gd name="connsiteY395" fmla="*/ 1224078 h 1224078"/>
                <a:gd name="connsiteX396" fmla="*/ 1224702 w 2376256"/>
                <a:gd name="connsiteY396" fmla="*/ 1080732 h 1224078"/>
                <a:gd name="connsiteX397" fmla="*/ 1542053 w 2376256"/>
                <a:gd name="connsiteY397" fmla="*/ 941293 h 1224078"/>
                <a:gd name="connsiteX398" fmla="*/ 1731733 w 2376256"/>
                <a:gd name="connsiteY398" fmla="*/ 941293 h 1224078"/>
                <a:gd name="connsiteX399" fmla="*/ 1734538 w 2376256"/>
                <a:gd name="connsiteY399" fmla="*/ 944094 h 1224078"/>
                <a:gd name="connsiteX400" fmla="*/ 1734538 w 2376256"/>
                <a:gd name="connsiteY400" fmla="*/ 984994 h 1224078"/>
                <a:gd name="connsiteX401" fmla="*/ 1731733 w 2376256"/>
                <a:gd name="connsiteY401" fmla="*/ 987795 h 1224078"/>
                <a:gd name="connsiteX402" fmla="*/ 1589392 w 2376256"/>
                <a:gd name="connsiteY402" fmla="*/ 987795 h 1224078"/>
                <a:gd name="connsiteX403" fmla="*/ 1589392 w 2376256"/>
                <a:gd name="connsiteY403" fmla="*/ 1052141 h 1224078"/>
                <a:gd name="connsiteX404" fmla="*/ 1713085 w 2376256"/>
                <a:gd name="connsiteY404" fmla="*/ 1052141 h 1224078"/>
                <a:gd name="connsiteX405" fmla="*/ 1715889 w 2376256"/>
                <a:gd name="connsiteY405" fmla="*/ 1054941 h 1224078"/>
                <a:gd name="connsiteX406" fmla="*/ 1715889 w 2376256"/>
                <a:gd name="connsiteY406" fmla="*/ 1095451 h 1224078"/>
                <a:gd name="connsiteX407" fmla="*/ 1713085 w 2376256"/>
                <a:gd name="connsiteY407" fmla="*/ 1098252 h 1224078"/>
                <a:gd name="connsiteX408" fmla="*/ 1589392 w 2376256"/>
                <a:gd name="connsiteY408" fmla="*/ 1098252 h 1224078"/>
                <a:gd name="connsiteX409" fmla="*/ 1589392 w 2376256"/>
                <a:gd name="connsiteY409" fmla="*/ 1172888 h 1224078"/>
                <a:gd name="connsiteX410" fmla="*/ 1731733 w 2376256"/>
                <a:gd name="connsiteY410" fmla="*/ 1172888 h 1224078"/>
                <a:gd name="connsiteX411" fmla="*/ 1734538 w 2376256"/>
                <a:gd name="connsiteY411" fmla="*/ 1175689 h 1224078"/>
                <a:gd name="connsiteX412" fmla="*/ 1734538 w 2376256"/>
                <a:gd name="connsiteY412" fmla="*/ 1216589 h 1224078"/>
                <a:gd name="connsiteX413" fmla="*/ 1731733 w 2376256"/>
                <a:gd name="connsiteY413" fmla="*/ 1219389 h 1224078"/>
                <a:gd name="connsiteX414" fmla="*/ 1542053 w 2376256"/>
                <a:gd name="connsiteY414" fmla="*/ 1219389 h 1224078"/>
                <a:gd name="connsiteX415" fmla="*/ 1539250 w 2376256"/>
                <a:gd name="connsiteY415" fmla="*/ 1216589 h 1224078"/>
                <a:gd name="connsiteX416" fmla="*/ 1539250 w 2376256"/>
                <a:gd name="connsiteY416" fmla="*/ 944159 h 1224078"/>
                <a:gd name="connsiteX417" fmla="*/ 1542053 w 2376256"/>
                <a:gd name="connsiteY417" fmla="*/ 941358 h 1224078"/>
                <a:gd name="connsiteX418" fmla="*/ 1773856 w 2376256"/>
                <a:gd name="connsiteY418" fmla="*/ 1184937 h 1224078"/>
                <a:gd name="connsiteX419" fmla="*/ 1799677 w 2376256"/>
                <a:gd name="connsiteY419" fmla="*/ 1150028 h 1224078"/>
                <a:gd name="connsiteX420" fmla="*/ 1803524 w 2376256"/>
                <a:gd name="connsiteY420" fmla="*/ 1149442 h 1224078"/>
                <a:gd name="connsiteX421" fmla="*/ 1883595 w 2376256"/>
                <a:gd name="connsiteY421" fmla="*/ 1178359 h 1224078"/>
                <a:gd name="connsiteX422" fmla="*/ 1936476 w 2376256"/>
                <a:gd name="connsiteY422" fmla="*/ 1140650 h 1224078"/>
                <a:gd name="connsiteX423" fmla="*/ 1894745 w 2376256"/>
                <a:gd name="connsiteY423" fmla="*/ 1104504 h 1224078"/>
                <a:gd name="connsiteX424" fmla="*/ 1845842 w 2376256"/>
                <a:gd name="connsiteY424" fmla="*/ 1092976 h 1224078"/>
                <a:gd name="connsiteX425" fmla="*/ 1777442 w 2376256"/>
                <a:gd name="connsiteY425" fmla="*/ 1019903 h 1224078"/>
                <a:gd name="connsiteX426" fmla="*/ 1879618 w 2376256"/>
                <a:gd name="connsiteY426" fmla="*/ 936539 h 1224078"/>
                <a:gd name="connsiteX427" fmla="*/ 1979382 w 2376256"/>
                <a:gd name="connsiteY427" fmla="*/ 973532 h 1224078"/>
                <a:gd name="connsiteX428" fmla="*/ 1979511 w 2376256"/>
                <a:gd name="connsiteY428" fmla="*/ 977504 h 1224078"/>
                <a:gd name="connsiteX429" fmla="*/ 1950626 w 2376256"/>
                <a:gd name="connsiteY429" fmla="*/ 1008440 h 1224078"/>
                <a:gd name="connsiteX430" fmla="*/ 1946779 w 2376256"/>
                <a:gd name="connsiteY430" fmla="*/ 1008570 h 1224078"/>
                <a:gd name="connsiteX431" fmla="*/ 1878836 w 2376256"/>
                <a:gd name="connsiteY431" fmla="*/ 981803 h 1224078"/>
                <a:gd name="connsiteX432" fmla="*/ 1827910 w 2376256"/>
                <a:gd name="connsiteY432" fmla="*/ 1016777 h 1224078"/>
                <a:gd name="connsiteX433" fmla="*/ 1870424 w 2376256"/>
                <a:gd name="connsiteY433" fmla="*/ 1050903 h 1224078"/>
                <a:gd name="connsiteX434" fmla="*/ 1919328 w 2376256"/>
                <a:gd name="connsiteY434" fmla="*/ 1062431 h 1224078"/>
                <a:gd name="connsiteX435" fmla="*/ 1987336 w 2376256"/>
                <a:gd name="connsiteY435" fmla="*/ 1137068 h 1224078"/>
                <a:gd name="connsiteX436" fmla="*/ 1881965 w 2376256"/>
                <a:gd name="connsiteY436" fmla="*/ 1224014 h 1224078"/>
                <a:gd name="connsiteX437" fmla="*/ 1774378 w 2376256"/>
                <a:gd name="connsiteY437" fmla="*/ 1188779 h 1224078"/>
                <a:gd name="connsiteX438" fmla="*/ 1773856 w 2376256"/>
                <a:gd name="connsiteY438" fmla="*/ 1184872 h 12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2376256" h="1224078">
                  <a:moveTo>
                    <a:pt x="16850" y="171547"/>
                  </a:moveTo>
                  <a:lnTo>
                    <a:pt x="16850" y="7555"/>
                  </a:lnTo>
                  <a:cubicBezTo>
                    <a:pt x="16850" y="6057"/>
                    <a:pt x="18089" y="4754"/>
                    <a:pt x="19654" y="4754"/>
                  </a:cubicBezTo>
                  <a:lnTo>
                    <a:pt x="64189" y="4754"/>
                  </a:lnTo>
                  <a:cubicBezTo>
                    <a:pt x="65688" y="4754"/>
                    <a:pt x="66993" y="5992"/>
                    <a:pt x="66993" y="7555"/>
                  </a:cubicBezTo>
                  <a:lnTo>
                    <a:pt x="66993" y="166402"/>
                  </a:lnTo>
                  <a:cubicBezTo>
                    <a:pt x="66993" y="216420"/>
                    <a:pt x="91640" y="240257"/>
                    <a:pt x="133371" y="240257"/>
                  </a:cubicBezTo>
                  <a:cubicBezTo>
                    <a:pt x="175102" y="240257"/>
                    <a:pt x="199358" y="216420"/>
                    <a:pt x="199358" y="166402"/>
                  </a:cubicBezTo>
                  <a:lnTo>
                    <a:pt x="199358" y="7555"/>
                  </a:lnTo>
                  <a:cubicBezTo>
                    <a:pt x="199358" y="6057"/>
                    <a:pt x="200597" y="4754"/>
                    <a:pt x="202162" y="4754"/>
                  </a:cubicBezTo>
                  <a:lnTo>
                    <a:pt x="247088" y="4754"/>
                  </a:lnTo>
                  <a:cubicBezTo>
                    <a:pt x="248588" y="4754"/>
                    <a:pt x="249892" y="5992"/>
                    <a:pt x="249892" y="7555"/>
                  </a:cubicBezTo>
                  <a:lnTo>
                    <a:pt x="249892" y="171547"/>
                  </a:lnTo>
                  <a:cubicBezTo>
                    <a:pt x="249892" y="246183"/>
                    <a:pt x="205357" y="287540"/>
                    <a:pt x="133371" y="287540"/>
                  </a:cubicBezTo>
                  <a:cubicBezTo>
                    <a:pt x="61385" y="287540"/>
                    <a:pt x="16850" y="246249"/>
                    <a:pt x="16850" y="171547"/>
                  </a:cubicBezTo>
                  <a:close/>
                  <a:moveTo>
                    <a:pt x="315814" y="4754"/>
                  </a:moveTo>
                  <a:lnTo>
                    <a:pt x="362892" y="4754"/>
                  </a:lnTo>
                  <a:cubicBezTo>
                    <a:pt x="363804" y="4754"/>
                    <a:pt x="364652" y="5210"/>
                    <a:pt x="365174" y="5927"/>
                  </a:cubicBezTo>
                  <a:lnTo>
                    <a:pt x="503082" y="200529"/>
                  </a:lnTo>
                  <a:lnTo>
                    <a:pt x="503082" y="7490"/>
                  </a:lnTo>
                  <a:cubicBezTo>
                    <a:pt x="503082" y="5992"/>
                    <a:pt x="504321" y="4689"/>
                    <a:pt x="505885" y="4689"/>
                  </a:cubicBezTo>
                  <a:lnTo>
                    <a:pt x="550420" y="4689"/>
                  </a:lnTo>
                  <a:cubicBezTo>
                    <a:pt x="551920" y="4689"/>
                    <a:pt x="553224" y="5927"/>
                    <a:pt x="553224" y="7490"/>
                  </a:cubicBezTo>
                  <a:lnTo>
                    <a:pt x="553224" y="279920"/>
                  </a:lnTo>
                  <a:cubicBezTo>
                    <a:pt x="553224" y="281418"/>
                    <a:pt x="551985" y="282720"/>
                    <a:pt x="550420" y="282720"/>
                  </a:cubicBezTo>
                  <a:lnTo>
                    <a:pt x="503342" y="282720"/>
                  </a:lnTo>
                  <a:cubicBezTo>
                    <a:pt x="502429" y="282720"/>
                    <a:pt x="501582" y="282264"/>
                    <a:pt x="501060" y="281548"/>
                  </a:cubicBezTo>
                  <a:lnTo>
                    <a:pt x="363152" y="86555"/>
                  </a:lnTo>
                  <a:lnTo>
                    <a:pt x="363152" y="279985"/>
                  </a:lnTo>
                  <a:cubicBezTo>
                    <a:pt x="363152" y="281483"/>
                    <a:pt x="361913" y="282785"/>
                    <a:pt x="360349" y="282785"/>
                  </a:cubicBezTo>
                  <a:lnTo>
                    <a:pt x="315814" y="282785"/>
                  </a:lnTo>
                  <a:cubicBezTo>
                    <a:pt x="314314" y="282785"/>
                    <a:pt x="313010" y="281548"/>
                    <a:pt x="313010" y="279985"/>
                  </a:cubicBezTo>
                  <a:lnTo>
                    <a:pt x="313010" y="7555"/>
                  </a:lnTo>
                  <a:cubicBezTo>
                    <a:pt x="313010" y="6057"/>
                    <a:pt x="314249" y="4754"/>
                    <a:pt x="315814" y="4754"/>
                  </a:cubicBezTo>
                  <a:close/>
                  <a:moveTo>
                    <a:pt x="622732" y="4754"/>
                  </a:moveTo>
                  <a:lnTo>
                    <a:pt x="667267" y="4754"/>
                  </a:lnTo>
                  <a:cubicBezTo>
                    <a:pt x="668767" y="4754"/>
                    <a:pt x="670071" y="5992"/>
                    <a:pt x="670071" y="7555"/>
                  </a:cubicBezTo>
                  <a:lnTo>
                    <a:pt x="670071" y="279985"/>
                  </a:lnTo>
                  <a:cubicBezTo>
                    <a:pt x="670071" y="281483"/>
                    <a:pt x="668832" y="282785"/>
                    <a:pt x="667267" y="282785"/>
                  </a:cubicBezTo>
                  <a:lnTo>
                    <a:pt x="622732" y="282785"/>
                  </a:lnTo>
                  <a:cubicBezTo>
                    <a:pt x="621233" y="282785"/>
                    <a:pt x="619928" y="281548"/>
                    <a:pt x="619928" y="279985"/>
                  </a:cubicBezTo>
                  <a:lnTo>
                    <a:pt x="619928" y="7555"/>
                  </a:lnTo>
                  <a:cubicBezTo>
                    <a:pt x="619928" y="6057"/>
                    <a:pt x="621167" y="4754"/>
                    <a:pt x="622732" y="4754"/>
                  </a:cubicBezTo>
                  <a:close/>
                  <a:moveTo>
                    <a:pt x="711867" y="4754"/>
                  </a:moveTo>
                  <a:lnTo>
                    <a:pt x="759206" y="4754"/>
                  </a:lnTo>
                  <a:cubicBezTo>
                    <a:pt x="760379" y="4754"/>
                    <a:pt x="761423" y="5471"/>
                    <a:pt x="761814" y="6578"/>
                  </a:cubicBezTo>
                  <a:lnTo>
                    <a:pt x="841885" y="223193"/>
                  </a:lnTo>
                  <a:lnTo>
                    <a:pt x="922348" y="6578"/>
                  </a:lnTo>
                  <a:cubicBezTo>
                    <a:pt x="922739" y="5471"/>
                    <a:pt x="923782" y="4754"/>
                    <a:pt x="924956" y="4754"/>
                  </a:cubicBezTo>
                  <a:lnTo>
                    <a:pt x="972295" y="4754"/>
                  </a:lnTo>
                  <a:cubicBezTo>
                    <a:pt x="974251" y="4754"/>
                    <a:pt x="975555" y="6708"/>
                    <a:pt x="974903" y="8532"/>
                  </a:cubicBezTo>
                  <a:lnTo>
                    <a:pt x="871227" y="280962"/>
                  </a:lnTo>
                  <a:cubicBezTo>
                    <a:pt x="870836" y="282069"/>
                    <a:pt x="869793" y="282720"/>
                    <a:pt x="868619" y="282720"/>
                  </a:cubicBezTo>
                  <a:lnTo>
                    <a:pt x="815608" y="282720"/>
                  </a:lnTo>
                  <a:cubicBezTo>
                    <a:pt x="814434" y="282720"/>
                    <a:pt x="813456" y="282004"/>
                    <a:pt x="812999" y="280962"/>
                  </a:cubicBezTo>
                  <a:lnTo>
                    <a:pt x="709324" y="8532"/>
                  </a:lnTo>
                  <a:cubicBezTo>
                    <a:pt x="708607" y="6708"/>
                    <a:pt x="709976" y="4754"/>
                    <a:pt x="711932" y="4754"/>
                  </a:cubicBezTo>
                  <a:close/>
                  <a:moveTo>
                    <a:pt x="1016764" y="4754"/>
                  </a:moveTo>
                  <a:lnTo>
                    <a:pt x="1206445" y="4754"/>
                  </a:lnTo>
                  <a:cubicBezTo>
                    <a:pt x="1207944" y="4754"/>
                    <a:pt x="1209249" y="5992"/>
                    <a:pt x="1209249" y="7555"/>
                  </a:cubicBezTo>
                  <a:lnTo>
                    <a:pt x="1209249" y="48455"/>
                  </a:lnTo>
                  <a:cubicBezTo>
                    <a:pt x="1209249" y="49953"/>
                    <a:pt x="1208010" y="51256"/>
                    <a:pt x="1206445" y="51256"/>
                  </a:cubicBezTo>
                  <a:lnTo>
                    <a:pt x="1064103" y="51256"/>
                  </a:lnTo>
                  <a:lnTo>
                    <a:pt x="1064103" y="115602"/>
                  </a:lnTo>
                  <a:lnTo>
                    <a:pt x="1187796" y="115602"/>
                  </a:lnTo>
                  <a:cubicBezTo>
                    <a:pt x="1189296" y="115602"/>
                    <a:pt x="1190600" y="116839"/>
                    <a:pt x="1190600" y="118402"/>
                  </a:cubicBezTo>
                  <a:lnTo>
                    <a:pt x="1190600" y="158912"/>
                  </a:lnTo>
                  <a:cubicBezTo>
                    <a:pt x="1190600" y="160410"/>
                    <a:pt x="1189361" y="161713"/>
                    <a:pt x="1187796" y="161713"/>
                  </a:cubicBezTo>
                  <a:lnTo>
                    <a:pt x="1064103" y="161713"/>
                  </a:lnTo>
                  <a:lnTo>
                    <a:pt x="1064103" y="236349"/>
                  </a:lnTo>
                  <a:lnTo>
                    <a:pt x="1206445" y="236349"/>
                  </a:lnTo>
                  <a:cubicBezTo>
                    <a:pt x="1207944" y="236349"/>
                    <a:pt x="1209249" y="237587"/>
                    <a:pt x="1209249" y="239150"/>
                  </a:cubicBezTo>
                  <a:lnTo>
                    <a:pt x="1209249" y="280050"/>
                  </a:lnTo>
                  <a:cubicBezTo>
                    <a:pt x="1209249" y="281548"/>
                    <a:pt x="1208010" y="282850"/>
                    <a:pt x="1206445" y="282850"/>
                  </a:cubicBezTo>
                  <a:lnTo>
                    <a:pt x="1016764" y="282850"/>
                  </a:lnTo>
                  <a:cubicBezTo>
                    <a:pt x="1015265" y="282850"/>
                    <a:pt x="1013960" y="281613"/>
                    <a:pt x="1013960" y="280050"/>
                  </a:cubicBezTo>
                  <a:lnTo>
                    <a:pt x="1013960" y="7620"/>
                  </a:lnTo>
                  <a:cubicBezTo>
                    <a:pt x="1013960" y="6122"/>
                    <a:pt x="1015199" y="4819"/>
                    <a:pt x="1016764" y="4819"/>
                  </a:cubicBezTo>
                  <a:close/>
                  <a:moveTo>
                    <a:pt x="1266042" y="7555"/>
                  </a:moveTo>
                  <a:cubicBezTo>
                    <a:pt x="1266042" y="6057"/>
                    <a:pt x="1267281" y="4754"/>
                    <a:pt x="1268846" y="4754"/>
                  </a:cubicBezTo>
                  <a:lnTo>
                    <a:pt x="1381780" y="4754"/>
                  </a:lnTo>
                  <a:cubicBezTo>
                    <a:pt x="1441834" y="4754"/>
                    <a:pt x="1479587" y="38491"/>
                    <a:pt x="1479587" y="92547"/>
                  </a:cubicBezTo>
                  <a:cubicBezTo>
                    <a:pt x="1479587" y="136638"/>
                    <a:pt x="1454157" y="167183"/>
                    <a:pt x="1411579" y="176757"/>
                  </a:cubicBezTo>
                  <a:lnTo>
                    <a:pt x="1488520" y="278357"/>
                  </a:lnTo>
                  <a:cubicBezTo>
                    <a:pt x="1489889" y="280180"/>
                    <a:pt x="1488586" y="282785"/>
                    <a:pt x="1486303" y="282785"/>
                  </a:cubicBezTo>
                  <a:lnTo>
                    <a:pt x="1432445" y="282785"/>
                  </a:lnTo>
                  <a:cubicBezTo>
                    <a:pt x="1431532" y="282785"/>
                    <a:pt x="1430749" y="282394"/>
                    <a:pt x="1430227" y="281678"/>
                  </a:cubicBezTo>
                  <a:lnTo>
                    <a:pt x="1355111" y="179948"/>
                  </a:lnTo>
                  <a:lnTo>
                    <a:pt x="1316119" y="179948"/>
                  </a:lnTo>
                  <a:lnTo>
                    <a:pt x="1316119" y="280050"/>
                  </a:lnTo>
                  <a:cubicBezTo>
                    <a:pt x="1316119" y="281548"/>
                    <a:pt x="1314880" y="282850"/>
                    <a:pt x="1313315" y="282850"/>
                  </a:cubicBezTo>
                  <a:lnTo>
                    <a:pt x="1268781" y="282850"/>
                  </a:lnTo>
                  <a:cubicBezTo>
                    <a:pt x="1267281" y="282850"/>
                    <a:pt x="1265977" y="281613"/>
                    <a:pt x="1265977" y="280050"/>
                  </a:cubicBezTo>
                  <a:lnTo>
                    <a:pt x="1265977" y="7620"/>
                  </a:lnTo>
                  <a:close/>
                  <a:moveTo>
                    <a:pt x="1376955" y="133447"/>
                  </a:moveTo>
                  <a:cubicBezTo>
                    <a:pt x="1411513" y="133447"/>
                    <a:pt x="1427880" y="118728"/>
                    <a:pt x="1427880" y="92547"/>
                  </a:cubicBezTo>
                  <a:cubicBezTo>
                    <a:pt x="1427880" y="66365"/>
                    <a:pt x="1411579" y="51646"/>
                    <a:pt x="1376955" y="51646"/>
                  </a:cubicBezTo>
                  <a:lnTo>
                    <a:pt x="1316119" y="51646"/>
                  </a:lnTo>
                  <a:lnTo>
                    <a:pt x="1316119" y="133447"/>
                  </a:lnTo>
                  <a:lnTo>
                    <a:pt x="1376955" y="133447"/>
                  </a:lnTo>
                  <a:close/>
                  <a:moveTo>
                    <a:pt x="1521319" y="248398"/>
                  </a:moveTo>
                  <a:lnTo>
                    <a:pt x="1547139" y="213489"/>
                  </a:lnTo>
                  <a:cubicBezTo>
                    <a:pt x="1548052" y="212252"/>
                    <a:pt x="1549748" y="212056"/>
                    <a:pt x="1550986" y="212903"/>
                  </a:cubicBezTo>
                  <a:cubicBezTo>
                    <a:pt x="1578437" y="232832"/>
                    <a:pt x="1605497" y="241820"/>
                    <a:pt x="1631058" y="241820"/>
                  </a:cubicBezTo>
                  <a:cubicBezTo>
                    <a:pt x="1664833" y="241820"/>
                    <a:pt x="1683939" y="225929"/>
                    <a:pt x="1683939" y="204111"/>
                  </a:cubicBezTo>
                  <a:cubicBezTo>
                    <a:pt x="1683939" y="187047"/>
                    <a:pt x="1672397" y="175129"/>
                    <a:pt x="1642208" y="167965"/>
                  </a:cubicBezTo>
                  <a:lnTo>
                    <a:pt x="1593304" y="156437"/>
                  </a:lnTo>
                  <a:cubicBezTo>
                    <a:pt x="1549160" y="145691"/>
                    <a:pt x="1524904" y="120291"/>
                    <a:pt x="1524904" y="83364"/>
                  </a:cubicBezTo>
                  <a:cubicBezTo>
                    <a:pt x="1524904" y="34909"/>
                    <a:pt x="1565071" y="0"/>
                    <a:pt x="1627080" y="0"/>
                  </a:cubicBezTo>
                  <a:cubicBezTo>
                    <a:pt x="1664638" y="0"/>
                    <a:pt x="1700761" y="12830"/>
                    <a:pt x="1726843" y="36993"/>
                  </a:cubicBezTo>
                  <a:cubicBezTo>
                    <a:pt x="1727952" y="38035"/>
                    <a:pt x="1728017" y="39858"/>
                    <a:pt x="1726974" y="40965"/>
                  </a:cubicBezTo>
                  <a:lnTo>
                    <a:pt x="1698088" y="71901"/>
                  </a:lnTo>
                  <a:cubicBezTo>
                    <a:pt x="1697045" y="73008"/>
                    <a:pt x="1695350" y="73008"/>
                    <a:pt x="1694241" y="72031"/>
                  </a:cubicBezTo>
                  <a:cubicBezTo>
                    <a:pt x="1673310" y="53470"/>
                    <a:pt x="1650162" y="45264"/>
                    <a:pt x="1626298" y="45264"/>
                  </a:cubicBezTo>
                  <a:cubicBezTo>
                    <a:pt x="1593304" y="45264"/>
                    <a:pt x="1575373" y="60374"/>
                    <a:pt x="1575373" y="80238"/>
                  </a:cubicBezTo>
                  <a:cubicBezTo>
                    <a:pt x="1575373" y="96129"/>
                    <a:pt x="1586132" y="106875"/>
                    <a:pt x="1617886" y="114365"/>
                  </a:cubicBezTo>
                  <a:lnTo>
                    <a:pt x="1666790" y="125892"/>
                  </a:lnTo>
                  <a:cubicBezTo>
                    <a:pt x="1712107" y="137029"/>
                    <a:pt x="1734799" y="161647"/>
                    <a:pt x="1734799" y="200529"/>
                  </a:cubicBezTo>
                  <a:cubicBezTo>
                    <a:pt x="1734799" y="252566"/>
                    <a:pt x="1695415" y="287474"/>
                    <a:pt x="1629428" y="287474"/>
                  </a:cubicBezTo>
                  <a:cubicBezTo>
                    <a:pt x="1589457" y="287474"/>
                    <a:pt x="1550986" y="274970"/>
                    <a:pt x="1521840" y="252240"/>
                  </a:cubicBezTo>
                  <a:cubicBezTo>
                    <a:pt x="1520666" y="251329"/>
                    <a:pt x="1520406" y="249570"/>
                    <a:pt x="1521319" y="248333"/>
                  </a:cubicBezTo>
                  <a:close/>
                  <a:moveTo>
                    <a:pt x="1783702" y="4754"/>
                  </a:moveTo>
                  <a:lnTo>
                    <a:pt x="1828237" y="4754"/>
                  </a:lnTo>
                  <a:cubicBezTo>
                    <a:pt x="1829736" y="4754"/>
                    <a:pt x="1831041" y="5992"/>
                    <a:pt x="1831041" y="7555"/>
                  </a:cubicBezTo>
                  <a:lnTo>
                    <a:pt x="1831041" y="279985"/>
                  </a:lnTo>
                  <a:cubicBezTo>
                    <a:pt x="1831041" y="281483"/>
                    <a:pt x="1829802" y="282785"/>
                    <a:pt x="1828237" y="282785"/>
                  </a:cubicBezTo>
                  <a:lnTo>
                    <a:pt x="1783702" y="282785"/>
                  </a:lnTo>
                  <a:cubicBezTo>
                    <a:pt x="1782202" y="282785"/>
                    <a:pt x="1780898" y="281548"/>
                    <a:pt x="1780898" y="279985"/>
                  </a:cubicBezTo>
                  <a:lnTo>
                    <a:pt x="1780898" y="7555"/>
                  </a:lnTo>
                  <a:cubicBezTo>
                    <a:pt x="1780898" y="6057"/>
                    <a:pt x="1782137" y="4754"/>
                    <a:pt x="1783702" y="4754"/>
                  </a:cubicBezTo>
                  <a:close/>
                  <a:moveTo>
                    <a:pt x="1961450" y="51646"/>
                  </a:moveTo>
                  <a:lnTo>
                    <a:pt x="1875966" y="51646"/>
                  </a:lnTo>
                  <a:cubicBezTo>
                    <a:pt x="1874467" y="51646"/>
                    <a:pt x="1873163" y="50409"/>
                    <a:pt x="1873163" y="48846"/>
                  </a:cubicBezTo>
                  <a:lnTo>
                    <a:pt x="1873163" y="7555"/>
                  </a:lnTo>
                  <a:cubicBezTo>
                    <a:pt x="1873163" y="6057"/>
                    <a:pt x="1874401" y="4754"/>
                    <a:pt x="1875966" y="4754"/>
                  </a:cubicBezTo>
                  <a:lnTo>
                    <a:pt x="2097467" y="4754"/>
                  </a:lnTo>
                  <a:cubicBezTo>
                    <a:pt x="2098967" y="4754"/>
                    <a:pt x="2100271" y="5992"/>
                    <a:pt x="2100271" y="7555"/>
                  </a:cubicBezTo>
                  <a:lnTo>
                    <a:pt x="2100271" y="48846"/>
                  </a:lnTo>
                  <a:cubicBezTo>
                    <a:pt x="2100271" y="50344"/>
                    <a:pt x="2099032" y="51646"/>
                    <a:pt x="2097467" y="51646"/>
                  </a:cubicBezTo>
                  <a:lnTo>
                    <a:pt x="2011984" y="51646"/>
                  </a:lnTo>
                  <a:lnTo>
                    <a:pt x="2011984" y="279985"/>
                  </a:lnTo>
                  <a:cubicBezTo>
                    <a:pt x="2011984" y="281483"/>
                    <a:pt x="2010745" y="282785"/>
                    <a:pt x="2009180" y="282785"/>
                  </a:cubicBezTo>
                  <a:lnTo>
                    <a:pt x="1964254" y="282785"/>
                  </a:lnTo>
                  <a:cubicBezTo>
                    <a:pt x="1962754" y="282785"/>
                    <a:pt x="1961450" y="281548"/>
                    <a:pt x="1961450" y="279985"/>
                  </a:cubicBezTo>
                  <a:lnTo>
                    <a:pt x="1961450" y="51646"/>
                  </a:lnTo>
                  <a:close/>
                  <a:moveTo>
                    <a:pt x="2225464" y="173566"/>
                  </a:moveTo>
                  <a:lnTo>
                    <a:pt x="2125440" y="8988"/>
                  </a:lnTo>
                  <a:cubicBezTo>
                    <a:pt x="2124332" y="7164"/>
                    <a:pt x="2125635" y="4754"/>
                    <a:pt x="2127787" y="4754"/>
                  </a:cubicBezTo>
                  <a:lnTo>
                    <a:pt x="2177734" y="4754"/>
                  </a:lnTo>
                  <a:cubicBezTo>
                    <a:pt x="2178712" y="4754"/>
                    <a:pt x="2179625" y="5275"/>
                    <a:pt x="2180081" y="6122"/>
                  </a:cubicBezTo>
                  <a:lnTo>
                    <a:pt x="2250828" y="123548"/>
                  </a:lnTo>
                  <a:lnTo>
                    <a:pt x="2321184" y="6187"/>
                  </a:lnTo>
                  <a:cubicBezTo>
                    <a:pt x="2321706" y="5340"/>
                    <a:pt x="2322618" y="4819"/>
                    <a:pt x="2323531" y="4819"/>
                  </a:cubicBezTo>
                  <a:lnTo>
                    <a:pt x="2373478" y="4819"/>
                  </a:lnTo>
                  <a:cubicBezTo>
                    <a:pt x="2375630" y="4819"/>
                    <a:pt x="2377000" y="7164"/>
                    <a:pt x="2375826" y="9053"/>
                  </a:cubicBezTo>
                  <a:lnTo>
                    <a:pt x="2275802" y="173631"/>
                  </a:lnTo>
                  <a:lnTo>
                    <a:pt x="2275802" y="280050"/>
                  </a:lnTo>
                  <a:cubicBezTo>
                    <a:pt x="2275802" y="281548"/>
                    <a:pt x="2274563" y="282850"/>
                    <a:pt x="2272998" y="282850"/>
                  </a:cubicBezTo>
                  <a:lnTo>
                    <a:pt x="2228072" y="282850"/>
                  </a:lnTo>
                  <a:cubicBezTo>
                    <a:pt x="2226572" y="282850"/>
                    <a:pt x="2225268" y="281613"/>
                    <a:pt x="2225268" y="280050"/>
                  </a:cubicBezTo>
                  <a:lnTo>
                    <a:pt x="2225268" y="173631"/>
                  </a:lnTo>
                  <a:close/>
                  <a:moveTo>
                    <a:pt x="2114" y="612007"/>
                  </a:moveTo>
                  <a:cubicBezTo>
                    <a:pt x="2114" y="528187"/>
                    <a:pt x="65363" y="468269"/>
                    <a:pt x="145630" y="468269"/>
                  </a:cubicBezTo>
                  <a:cubicBezTo>
                    <a:pt x="225896" y="468269"/>
                    <a:pt x="288754" y="528252"/>
                    <a:pt x="288754" y="612007"/>
                  </a:cubicBezTo>
                  <a:cubicBezTo>
                    <a:pt x="288754" y="695761"/>
                    <a:pt x="225505" y="755744"/>
                    <a:pt x="145630" y="755744"/>
                  </a:cubicBezTo>
                  <a:cubicBezTo>
                    <a:pt x="65754" y="755744"/>
                    <a:pt x="2114" y="695761"/>
                    <a:pt x="2114" y="612007"/>
                  </a:cubicBezTo>
                  <a:close/>
                  <a:moveTo>
                    <a:pt x="145630" y="708526"/>
                  </a:moveTo>
                  <a:cubicBezTo>
                    <a:pt x="197337" y="708526"/>
                    <a:pt x="237046" y="670426"/>
                    <a:pt x="237046" y="612007"/>
                  </a:cubicBezTo>
                  <a:cubicBezTo>
                    <a:pt x="237046" y="553587"/>
                    <a:pt x="197272" y="515487"/>
                    <a:pt x="145630" y="515487"/>
                  </a:cubicBezTo>
                  <a:cubicBezTo>
                    <a:pt x="93987" y="515487"/>
                    <a:pt x="53756" y="553587"/>
                    <a:pt x="53756" y="612007"/>
                  </a:cubicBezTo>
                  <a:cubicBezTo>
                    <a:pt x="53756" y="670426"/>
                    <a:pt x="93531" y="708526"/>
                    <a:pt x="145630" y="708526"/>
                  </a:cubicBezTo>
                  <a:close/>
                  <a:moveTo>
                    <a:pt x="343200" y="473024"/>
                  </a:moveTo>
                  <a:lnTo>
                    <a:pt x="532880" y="473024"/>
                  </a:lnTo>
                  <a:cubicBezTo>
                    <a:pt x="534380" y="473024"/>
                    <a:pt x="535684" y="474261"/>
                    <a:pt x="535684" y="475824"/>
                  </a:cubicBezTo>
                  <a:lnTo>
                    <a:pt x="535684" y="516725"/>
                  </a:lnTo>
                  <a:cubicBezTo>
                    <a:pt x="535684" y="518223"/>
                    <a:pt x="534445" y="519525"/>
                    <a:pt x="532880" y="519525"/>
                  </a:cubicBezTo>
                  <a:lnTo>
                    <a:pt x="390538" y="519525"/>
                  </a:lnTo>
                  <a:lnTo>
                    <a:pt x="390538" y="592599"/>
                  </a:lnTo>
                  <a:lnTo>
                    <a:pt x="520948" y="592599"/>
                  </a:lnTo>
                  <a:cubicBezTo>
                    <a:pt x="522447" y="592599"/>
                    <a:pt x="523752" y="593836"/>
                    <a:pt x="523752" y="595399"/>
                  </a:cubicBezTo>
                  <a:lnTo>
                    <a:pt x="523752" y="636299"/>
                  </a:lnTo>
                  <a:cubicBezTo>
                    <a:pt x="523752" y="637797"/>
                    <a:pt x="522513" y="639100"/>
                    <a:pt x="520948" y="639100"/>
                  </a:cubicBezTo>
                  <a:lnTo>
                    <a:pt x="390538" y="639100"/>
                  </a:lnTo>
                  <a:lnTo>
                    <a:pt x="390538" y="748319"/>
                  </a:lnTo>
                  <a:cubicBezTo>
                    <a:pt x="390538" y="749817"/>
                    <a:pt x="389299" y="751120"/>
                    <a:pt x="387735" y="751120"/>
                  </a:cubicBezTo>
                  <a:lnTo>
                    <a:pt x="343200" y="751120"/>
                  </a:lnTo>
                  <a:cubicBezTo>
                    <a:pt x="341700" y="751120"/>
                    <a:pt x="340396" y="749882"/>
                    <a:pt x="340396" y="748319"/>
                  </a:cubicBezTo>
                  <a:lnTo>
                    <a:pt x="340396" y="475889"/>
                  </a:lnTo>
                  <a:cubicBezTo>
                    <a:pt x="340396" y="474392"/>
                    <a:pt x="341635" y="473089"/>
                    <a:pt x="343200" y="473089"/>
                  </a:cubicBezTo>
                  <a:close/>
                  <a:moveTo>
                    <a:pt x="768921" y="473024"/>
                  </a:moveTo>
                  <a:lnTo>
                    <a:pt x="822780" y="473024"/>
                  </a:lnTo>
                  <a:cubicBezTo>
                    <a:pt x="823954" y="473024"/>
                    <a:pt x="824932" y="473740"/>
                    <a:pt x="825389" y="474782"/>
                  </a:cubicBezTo>
                  <a:lnTo>
                    <a:pt x="931803" y="747212"/>
                  </a:lnTo>
                  <a:cubicBezTo>
                    <a:pt x="932520" y="749036"/>
                    <a:pt x="931150" y="750990"/>
                    <a:pt x="929194" y="750990"/>
                  </a:cubicBezTo>
                  <a:lnTo>
                    <a:pt x="881856" y="750990"/>
                  </a:lnTo>
                  <a:cubicBezTo>
                    <a:pt x="880682" y="750990"/>
                    <a:pt x="879704" y="750273"/>
                    <a:pt x="879248" y="749231"/>
                  </a:cubicBezTo>
                  <a:lnTo>
                    <a:pt x="855252" y="686708"/>
                  </a:lnTo>
                  <a:lnTo>
                    <a:pt x="735993" y="686708"/>
                  </a:lnTo>
                  <a:lnTo>
                    <a:pt x="711997" y="749231"/>
                  </a:lnTo>
                  <a:cubicBezTo>
                    <a:pt x="711606" y="750273"/>
                    <a:pt x="710563" y="750990"/>
                    <a:pt x="709389" y="750990"/>
                  </a:cubicBezTo>
                  <a:lnTo>
                    <a:pt x="662507" y="750990"/>
                  </a:lnTo>
                  <a:cubicBezTo>
                    <a:pt x="660551" y="750990"/>
                    <a:pt x="659247" y="749036"/>
                    <a:pt x="659899" y="747212"/>
                  </a:cubicBezTo>
                  <a:lnTo>
                    <a:pt x="766248" y="474782"/>
                  </a:lnTo>
                  <a:cubicBezTo>
                    <a:pt x="766639" y="473740"/>
                    <a:pt x="767682" y="473024"/>
                    <a:pt x="768856" y="473024"/>
                  </a:cubicBezTo>
                  <a:close/>
                  <a:moveTo>
                    <a:pt x="839016" y="643398"/>
                  </a:moveTo>
                  <a:lnTo>
                    <a:pt x="795655" y="530206"/>
                  </a:lnTo>
                  <a:lnTo>
                    <a:pt x="752294" y="643398"/>
                  </a:lnTo>
                  <a:lnTo>
                    <a:pt x="838951" y="643398"/>
                  </a:lnTo>
                  <a:close/>
                  <a:moveTo>
                    <a:pt x="970990" y="475824"/>
                  </a:moveTo>
                  <a:cubicBezTo>
                    <a:pt x="970990" y="474326"/>
                    <a:pt x="972229" y="473024"/>
                    <a:pt x="973794" y="473024"/>
                  </a:cubicBezTo>
                  <a:lnTo>
                    <a:pt x="1081969" y="473024"/>
                  </a:lnTo>
                  <a:cubicBezTo>
                    <a:pt x="1143979" y="473024"/>
                    <a:pt x="1181732" y="506369"/>
                    <a:pt x="1181732" y="561598"/>
                  </a:cubicBezTo>
                  <a:cubicBezTo>
                    <a:pt x="1181732" y="616826"/>
                    <a:pt x="1143979" y="650562"/>
                    <a:pt x="1081969" y="650562"/>
                  </a:cubicBezTo>
                  <a:lnTo>
                    <a:pt x="1021133" y="650562"/>
                  </a:lnTo>
                  <a:lnTo>
                    <a:pt x="1021133" y="748254"/>
                  </a:lnTo>
                  <a:cubicBezTo>
                    <a:pt x="1021133" y="749752"/>
                    <a:pt x="1019894" y="751055"/>
                    <a:pt x="1018329" y="751055"/>
                  </a:cubicBezTo>
                  <a:lnTo>
                    <a:pt x="973794" y="751055"/>
                  </a:lnTo>
                  <a:cubicBezTo>
                    <a:pt x="972295" y="751055"/>
                    <a:pt x="970990" y="749817"/>
                    <a:pt x="970990" y="748254"/>
                  </a:cubicBezTo>
                  <a:lnTo>
                    <a:pt x="970990" y="475824"/>
                  </a:lnTo>
                  <a:close/>
                  <a:moveTo>
                    <a:pt x="1077926" y="603736"/>
                  </a:moveTo>
                  <a:cubicBezTo>
                    <a:pt x="1113724" y="603736"/>
                    <a:pt x="1130416" y="589017"/>
                    <a:pt x="1130416" y="561663"/>
                  </a:cubicBezTo>
                  <a:cubicBezTo>
                    <a:pt x="1130416" y="534309"/>
                    <a:pt x="1113724" y="519981"/>
                    <a:pt x="1077926" y="519981"/>
                  </a:cubicBezTo>
                  <a:lnTo>
                    <a:pt x="1021068" y="519981"/>
                  </a:lnTo>
                  <a:lnTo>
                    <a:pt x="1021068" y="603801"/>
                  </a:lnTo>
                  <a:lnTo>
                    <a:pt x="1077926" y="603801"/>
                  </a:lnTo>
                  <a:close/>
                  <a:moveTo>
                    <a:pt x="1232200" y="475824"/>
                  </a:moveTo>
                  <a:cubicBezTo>
                    <a:pt x="1232200" y="474326"/>
                    <a:pt x="1233439" y="473024"/>
                    <a:pt x="1235005" y="473024"/>
                  </a:cubicBezTo>
                  <a:lnTo>
                    <a:pt x="1343179" y="473024"/>
                  </a:lnTo>
                  <a:cubicBezTo>
                    <a:pt x="1405189" y="473024"/>
                    <a:pt x="1442942" y="506369"/>
                    <a:pt x="1442942" y="561598"/>
                  </a:cubicBezTo>
                  <a:cubicBezTo>
                    <a:pt x="1442942" y="616826"/>
                    <a:pt x="1405189" y="650562"/>
                    <a:pt x="1343179" y="650562"/>
                  </a:cubicBezTo>
                  <a:lnTo>
                    <a:pt x="1282343" y="650562"/>
                  </a:lnTo>
                  <a:lnTo>
                    <a:pt x="1282343" y="748254"/>
                  </a:lnTo>
                  <a:cubicBezTo>
                    <a:pt x="1282343" y="749752"/>
                    <a:pt x="1281104" y="751055"/>
                    <a:pt x="1279539" y="751055"/>
                  </a:cubicBezTo>
                  <a:lnTo>
                    <a:pt x="1235005" y="751055"/>
                  </a:lnTo>
                  <a:cubicBezTo>
                    <a:pt x="1233505" y="751055"/>
                    <a:pt x="1232200" y="749817"/>
                    <a:pt x="1232200" y="748254"/>
                  </a:cubicBezTo>
                  <a:lnTo>
                    <a:pt x="1232200" y="475824"/>
                  </a:lnTo>
                  <a:close/>
                  <a:moveTo>
                    <a:pt x="1339136" y="603736"/>
                  </a:moveTo>
                  <a:cubicBezTo>
                    <a:pt x="1374934" y="603736"/>
                    <a:pt x="1391626" y="589017"/>
                    <a:pt x="1391626" y="561663"/>
                  </a:cubicBezTo>
                  <a:cubicBezTo>
                    <a:pt x="1391626" y="534309"/>
                    <a:pt x="1374934" y="519981"/>
                    <a:pt x="1339136" y="519981"/>
                  </a:cubicBezTo>
                  <a:lnTo>
                    <a:pt x="1282278" y="519981"/>
                  </a:lnTo>
                  <a:lnTo>
                    <a:pt x="1282278" y="603801"/>
                  </a:lnTo>
                  <a:lnTo>
                    <a:pt x="1339136" y="603801"/>
                  </a:lnTo>
                  <a:close/>
                  <a:moveTo>
                    <a:pt x="1496149" y="473089"/>
                  </a:moveTo>
                  <a:lnTo>
                    <a:pt x="1540684" y="473089"/>
                  </a:lnTo>
                  <a:cubicBezTo>
                    <a:pt x="1542184" y="473089"/>
                    <a:pt x="1543488" y="474326"/>
                    <a:pt x="1543488" y="475889"/>
                  </a:cubicBezTo>
                  <a:lnTo>
                    <a:pt x="1543488" y="704228"/>
                  </a:lnTo>
                  <a:lnTo>
                    <a:pt x="1674289" y="704228"/>
                  </a:lnTo>
                  <a:cubicBezTo>
                    <a:pt x="1675788" y="704228"/>
                    <a:pt x="1677092" y="705465"/>
                    <a:pt x="1677092" y="707028"/>
                  </a:cubicBezTo>
                  <a:lnTo>
                    <a:pt x="1677092" y="748319"/>
                  </a:lnTo>
                  <a:cubicBezTo>
                    <a:pt x="1677092" y="749817"/>
                    <a:pt x="1675853" y="751120"/>
                    <a:pt x="1674289" y="751120"/>
                  </a:cubicBezTo>
                  <a:lnTo>
                    <a:pt x="1493345" y="751120"/>
                  </a:lnTo>
                  <a:lnTo>
                    <a:pt x="1493345" y="475889"/>
                  </a:lnTo>
                  <a:cubicBezTo>
                    <a:pt x="1493345" y="474392"/>
                    <a:pt x="1494584" y="473089"/>
                    <a:pt x="1496149" y="473089"/>
                  </a:cubicBezTo>
                  <a:close/>
                  <a:moveTo>
                    <a:pt x="1727169" y="473089"/>
                  </a:moveTo>
                  <a:lnTo>
                    <a:pt x="1771704" y="473089"/>
                  </a:lnTo>
                  <a:cubicBezTo>
                    <a:pt x="1773204" y="473089"/>
                    <a:pt x="1774508" y="474326"/>
                    <a:pt x="1774508" y="475889"/>
                  </a:cubicBezTo>
                  <a:lnTo>
                    <a:pt x="1774508" y="748319"/>
                  </a:lnTo>
                  <a:cubicBezTo>
                    <a:pt x="1774508" y="749817"/>
                    <a:pt x="1773269" y="751120"/>
                    <a:pt x="1771704" y="751120"/>
                  </a:cubicBezTo>
                  <a:lnTo>
                    <a:pt x="1727169" y="751120"/>
                  </a:lnTo>
                  <a:cubicBezTo>
                    <a:pt x="1725670" y="751120"/>
                    <a:pt x="1724365" y="749882"/>
                    <a:pt x="1724365" y="748319"/>
                  </a:cubicBezTo>
                  <a:lnTo>
                    <a:pt x="1724365" y="475889"/>
                  </a:lnTo>
                  <a:cubicBezTo>
                    <a:pt x="1724365" y="474392"/>
                    <a:pt x="1725605" y="473089"/>
                    <a:pt x="1727169" y="473089"/>
                  </a:cubicBezTo>
                  <a:close/>
                  <a:moveTo>
                    <a:pt x="1844082" y="473089"/>
                  </a:moveTo>
                  <a:lnTo>
                    <a:pt x="2033762" y="473089"/>
                  </a:lnTo>
                  <a:cubicBezTo>
                    <a:pt x="2035262" y="473089"/>
                    <a:pt x="2036565" y="474326"/>
                    <a:pt x="2036565" y="475889"/>
                  </a:cubicBezTo>
                  <a:lnTo>
                    <a:pt x="2036565" y="516790"/>
                  </a:lnTo>
                  <a:cubicBezTo>
                    <a:pt x="2036565" y="518288"/>
                    <a:pt x="2035327" y="519590"/>
                    <a:pt x="2033762" y="519590"/>
                  </a:cubicBezTo>
                  <a:lnTo>
                    <a:pt x="1891420" y="519590"/>
                  </a:lnTo>
                  <a:lnTo>
                    <a:pt x="1891420" y="583937"/>
                  </a:lnTo>
                  <a:lnTo>
                    <a:pt x="2015114" y="583937"/>
                  </a:lnTo>
                  <a:cubicBezTo>
                    <a:pt x="2016613" y="583937"/>
                    <a:pt x="2017917" y="585174"/>
                    <a:pt x="2017917" y="586737"/>
                  </a:cubicBezTo>
                  <a:lnTo>
                    <a:pt x="2017917" y="627247"/>
                  </a:lnTo>
                  <a:cubicBezTo>
                    <a:pt x="2017917" y="628745"/>
                    <a:pt x="2016678" y="630047"/>
                    <a:pt x="2015114" y="630047"/>
                  </a:cubicBezTo>
                  <a:lnTo>
                    <a:pt x="1891420" y="630047"/>
                  </a:lnTo>
                  <a:lnTo>
                    <a:pt x="1891420" y="704684"/>
                  </a:lnTo>
                  <a:lnTo>
                    <a:pt x="2033762" y="704684"/>
                  </a:lnTo>
                  <a:cubicBezTo>
                    <a:pt x="2035262" y="704684"/>
                    <a:pt x="2036565" y="705921"/>
                    <a:pt x="2036565" y="707484"/>
                  </a:cubicBezTo>
                  <a:lnTo>
                    <a:pt x="2036565" y="748384"/>
                  </a:lnTo>
                  <a:cubicBezTo>
                    <a:pt x="2036565" y="749882"/>
                    <a:pt x="2035327" y="751185"/>
                    <a:pt x="2033762" y="751185"/>
                  </a:cubicBezTo>
                  <a:lnTo>
                    <a:pt x="1844082" y="751185"/>
                  </a:lnTo>
                  <a:cubicBezTo>
                    <a:pt x="1842581" y="751185"/>
                    <a:pt x="1841278" y="749948"/>
                    <a:pt x="1841278" y="748384"/>
                  </a:cubicBezTo>
                  <a:lnTo>
                    <a:pt x="1841278" y="475955"/>
                  </a:lnTo>
                  <a:cubicBezTo>
                    <a:pt x="1841278" y="474457"/>
                    <a:pt x="1842516" y="473154"/>
                    <a:pt x="1844082" y="473154"/>
                  </a:cubicBezTo>
                  <a:close/>
                  <a:moveTo>
                    <a:pt x="2093359" y="475889"/>
                  </a:moveTo>
                  <a:cubicBezTo>
                    <a:pt x="2093359" y="474392"/>
                    <a:pt x="2094598" y="473089"/>
                    <a:pt x="2096163" y="473089"/>
                  </a:cubicBezTo>
                  <a:lnTo>
                    <a:pt x="2183276" y="473089"/>
                  </a:lnTo>
                  <a:cubicBezTo>
                    <a:pt x="2266804" y="473089"/>
                    <a:pt x="2326401" y="525908"/>
                    <a:pt x="2326401" y="612072"/>
                  </a:cubicBezTo>
                  <a:cubicBezTo>
                    <a:pt x="2326401" y="698236"/>
                    <a:pt x="2266738" y="751055"/>
                    <a:pt x="2183276" y="751055"/>
                  </a:cubicBezTo>
                  <a:lnTo>
                    <a:pt x="2096163" y="751055"/>
                  </a:lnTo>
                  <a:cubicBezTo>
                    <a:pt x="2094663" y="751055"/>
                    <a:pt x="2093359" y="749817"/>
                    <a:pt x="2093359" y="748254"/>
                  </a:cubicBezTo>
                  <a:lnTo>
                    <a:pt x="2093359" y="475824"/>
                  </a:lnTo>
                  <a:close/>
                  <a:moveTo>
                    <a:pt x="2180798" y="704228"/>
                  </a:moveTo>
                  <a:cubicBezTo>
                    <a:pt x="2238440" y="704228"/>
                    <a:pt x="2274628" y="672055"/>
                    <a:pt x="2274628" y="612072"/>
                  </a:cubicBezTo>
                  <a:cubicBezTo>
                    <a:pt x="2274628" y="552089"/>
                    <a:pt x="2238440" y="519916"/>
                    <a:pt x="2180798" y="519916"/>
                  </a:cubicBezTo>
                  <a:lnTo>
                    <a:pt x="2143436" y="519916"/>
                  </a:lnTo>
                  <a:lnTo>
                    <a:pt x="2143436" y="704163"/>
                  </a:lnTo>
                  <a:lnTo>
                    <a:pt x="2180798" y="704163"/>
                  </a:lnTo>
                  <a:close/>
                  <a:moveTo>
                    <a:pt x="549" y="1184937"/>
                  </a:moveTo>
                  <a:lnTo>
                    <a:pt x="26370" y="1150028"/>
                  </a:lnTo>
                  <a:cubicBezTo>
                    <a:pt x="27283" y="1148791"/>
                    <a:pt x="28978" y="1148595"/>
                    <a:pt x="30217" y="1149442"/>
                  </a:cubicBezTo>
                  <a:cubicBezTo>
                    <a:pt x="57668" y="1169371"/>
                    <a:pt x="84728" y="1178359"/>
                    <a:pt x="110288" y="1178359"/>
                  </a:cubicBezTo>
                  <a:cubicBezTo>
                    <a:pt x="144065" y="1178359"/>
                    <a:pt x="163170" y="1162468"/>
                    <a:pt x="163170" y="1140650"/>
                  </a:cubicBezTo>
                  <a:cubicBezTo>
                    <a:pt x="163170" y="1123586"/>
                    <a:pt x="151628" y="1111668"/>
                    <a:pt x="121438" y="1104504"/>
                  </a:cubicBezTo>
                  <a:lnTo>
                    <a:pt x="72535" y="1092976"/>
                  </a:lnTo>
                  <a:cubicBezTo>
                    <a:pt x="28391" y="1082230"/>
                    <a:pt x="4135" y="1056830"/>
                    <a:pt x="4135" y="1019903"/>
                  </a:cubicBezTo>
                  <a:cubicBezTo>
                    <a:pt x="4135" y="971447"/>
                    <a:pt x="44301" y="936539"/>
                    <a:pt x="106311" y="936539"/>
                  </a:cubicBezTo>
                  <a:cubicBezTo>
                    <a:pt x="143869" y="936539"/>
                    <a:pt x="179992" y="949369"/>
                    <a:pt x="206074" y="973532"/>
                  </a:cubicBezTo>
                  <a:cubicBezTo>
                    <a:pt x="207183" y="974574"/>
                    <a:pt x="207248" y="976397"/>
                    <a:pt x="206205" y="977504"/>
                  </a:cubicBezTo>
                  <a:lnTo>
                    <a:pt x="177319" y="1008440"/>
                  </a:lnTo>
                  <a:cubicBezTo>
                    <a:pt x="176276" y="1009547"/>
                    <a:pt x="174580" y="1009547"/>
                    <a:pt x="173472" y="1008570"/>
                  </a:cubicBezTo>
                  <a:cubicBezTo>
                    <a:pt x="152541" y="990009"/>
                    <a:pt x="129394" y="981803"/>
                    <a:pt x="105528" y="981803"/>
                  </a:cubicBezTo>
                  <a:cubicBezTo>
                    <a:pt x="72535" y="981803"/>
                    <a:pt x="54604" y="996912"/>
                    <a:pt x="54604" y="1016777"/>
                  </a:cubicBezTo>
                  <a:cubicBezTo>
                    <a:pt x="54604" y="1032668"/>
                    <a:pt x="65363" y="1043414"/>
                    <a:pt x="97117" y="1050903"/>
                  </a:cubicBezTo>
                  <a:lnTo>
                    <a:pt x="146021" y="1062431"/>
                  </a:lnTo>
                  <a:cubicBezTo>
                    <a:pt x="191338" y="1073568"/>
                    <a:pt x="214029" y="1098186"/>
                    <a:pt x="214029" y="1137068"/>
                  </a:cubicBezTo>
                  <a:cubicBezTo>
                    <a:pt x="214029" y="1189105"/>
                    <a:pt x="174646" y="1224014"/>
                    <a:pt x="108658" y="1224014"/>
                  </a:cubicBezTo>
                  <a:cubicBezTo>
                    <a:pt x="68688" y="1224014"/>
                    <a:pt x="30217" y="1211509"/>
                    <a:pt x="1070" y="1188779"/>
                  </a:cubicBezTo>
                  <a:cubicBezTo>
                    <a:pt x="-103" y="1187867"/>
                    <a:pt x="-364" y="1186109"/>
                    <a:pt x="549" y="1184872"/>
                  </a:cubicBezTo>
                  <a:close/>
                  <a:moveTo>
                    <a:pt x="249435" y="1080667"/>
                  </a:moveTo>
                  <a:cubicBezTo>
                    <a:pt x="249435" y="996457"/>
                    <a:pt x="312684" y="936539"/>
                    <a:pt x="393342" y="936539"/>
                  </a:cubicBezTo>
                  <a:cubicBezTo>
                    <a:pt x="443680" y="936539"/>
                    <a:pt x="489845" y="960245"/>
                    <a:pt x="515992" y="1003621"/>
                  </a:cubicBezTo>
                  <a:cubicBezTo>
                    <a:pt x="516775" y="1004923"/>
                    <a:pt x="516318" y="1006682"/>
                    <a:pt x="515014" y="1007463"/>
                  </a:cubicBezTo>
                  <a:lnTo>
                    <a:pt x="476478" y="1030388"/>
                  </a:lnTo>
                  <a:cubicBezTo>
                    <a:pt x="475174" y="1031170"/>
                    <a:pt x="473479" y="1030714"/>
                    <a:pt x="472696" y="1029346"/>
                  </a:cubicBezTo>
                  <a:cubicBezTo>
                    <a:pt x="455743" y="999583"/>
                    <a:pt x="426662" y="983757"/>
                    <a:pt x="393342" y="983757"/>
                  </a:cubicBezTo>
                  <a:cubicBezTo>
                    <a:pt x="341244" y="983757"/>
                    <a:pt x="301469" y="1021856"/>
                    <a:pt x="301469" y="1080276"/>
                  </a:cubicBezTo>
                  <a:cubicBezTo>
                    <a:pt x="301469" y="1138696"/>
                    <a:pt x="341244" y="1176796"/>
                    <a:pt x="393342" y="1176796"/>
                  </a:cubicBezTo>
                  <a:cubicBezTo>
                    <a:pt x="427379" y="1176796"/>
                    <a:pt x="456851" y="1159928"/>
                    <a:pt x="473087" y="1131206"/>
                  </a:cubicBezTo>
                  <a:cubicBezTo>
                    <a:pt x="473870" y="1129838"/>
                    <a:pt x="475500" y="1129383"/>
                    <a:pt x="476869" y="1130164"/>
                  </a:cubicBezTo>
                  <a:lnTo>
                    <a:pt x="515340" y="1152764"/>
                  </a:lnTo>
                  <a:cubicBezTo>
                    <a:pt x="516709" y="1153545"/>
                    <a:pt x="517166" y="1155303"/>
                    <a:pt x="516318" y="1156606"/>
                  </a:cubicBezTo>
                  <a:cubicBezTo>
                    <a:pt x="490627" y="1199200"/>
                    <a:pt x="445180" y="1224078"/>
                    <a:pt x="392886" y="1224078"/>
                  </a:cubicBezTo>
                  <a:cubicBezTo>
                    <a:pt x="310989" y="1224078"/>
                    <a:pt x="249370" y="1164487"/>
                    <a:pt x="249370" y="1080732"/>
                  </a:cubicBezTo>
                  <a:close/>
                  <a:moveTo>
                    <a:pt x="566721" y="941293"/>
                  </a:moveTo>
                  <a:lnTo>
                    <a:pt x="611256" y="941293"/>
                  </a:lnTo>
                  <a:cubicBezTo>
                    <a:pt x="612756" y="941293"/>
                    <a:pt x="614060" y="942531"/>
                    <a:pt x="614060" y="944094"/>
                  </a:cubicBezTo>
                  <a:lnTo>
                    <a:pt x="614060" y="1216524"/>
                  </a:lnTo>
                  <a:cubicBezTo>
                    <a:pt x="614060" y="1218022"/>
                    <a:pt x="612821" y="1219324"/>
                    <a:pt x="611256" y="1219324"/>
                  </a:cubicBezTo>
                  <a:lnTo>
                    <a:pt x="566721" y="1219324"/>
                  </a:lnTo>
                  <a:cubicBezTo>
                    <a:pt x="565222" y="1219324"/>
                    <a:pt x="563917" y="1218087"/>
                    <a:pt x="563917" y="1216524"/>
                  </a:cubicBezTo>
                  <a:lnTo>
                    <a:pt x="563917" y="944094"/>
                  </a:lnTo>
                  <a:cubicBezTo>
                    <a:pt x="563917" y="942596"/>
                    <a:pt x="565156" y="941293"/>
                    <a:pt x="566721" y="941293"/>
                  </a:cubicBezTo>
                  <a:close/>
                  <a:moveTo>
                    <a:pt x="683634" y="941293"/>
                  </a:moveTo>
                  <a:lnTo>
                    <a:pt x="873314" y="941293"/>
                  </a:lnTo>
                  <a:cubicBezTo>
                    <a:pt x="874813" y="941293"/>
                    <a:pt x="876118" y="942531"/>
                    <a:pt x="876118" y="944094"/>
                  </a:cubicBezTo>
                  <a:lnTo>
                    <a:pt x="876118" y="984994"/>
                  </a:lnTo>
                  <a:cubicBezTo>
                    <a:pt x="876118" y="986492"/>
                    <a:pt x="874879" y="987795"/>
                    <a:pt x="873314" y="987795"/>
                  </a:cubicBezTo>
                  <a:lnTo>
                    <a:pt x="730972" y="987795"/>
                  </a:lnTo>
                  <a:lnTo>
                    <a:pt x="730972" y="1052141"/>
                  </a:lnTo>
                  <a:lnTo>
                    <a:pt x="854665" y="1052141"/>
                  </a:lnTo>
                  <a:cubicBezTo>
                    <a:pt x="856165" y="1052141"/>
                    <a:pt x="857469" y="1053378"/>
                    <a:pt x="857469" y="1054941"/>
                  </a:cubicBezTo>
                  <a:lnTo>
                    <a:pt x="857469" y="1095451"/>
                  </a:lnTo>
                  <a:cubicBezTo>
                    <a:pt x="857469" y="1096949"/>
                    <a:pt x="856230" y="1098252"/>
                    <a:pt x="854665" y="1098252"/>
                  </a:cubicBezTo>
                  <a:lnTo>
                    <a:pt x="730972" y="1098252"/>
                  </a:lnTo>
                  <a:lnTo>
                    <a:pt x="730972" y="1172888"/>
                  </a:lnTo>
                  <a:lnTo>
                    <a:pt x="873314" y="1172888"/>
                  </a:lnTo>
                  <a:cubicBezTo>
                    <a:pt x="874813" y="1172888"/>
                    <a:pt x="876118" y="1174126"/>
                    <a:pt x="876118" y="1175689"/>
                  </a:cubicBezTo>
                  <a:lnTo>
                    <a:pt x="876118" y="1216589"/>
                  </a:lnTo>
                  <a:cubicBezTo>
                    <a:pt x="876118" y="1218087"/>
                    <a:pt x="874879" y="1219389"/>
                    <a:pt x="873314" y="1219389"/>
                  </a:cubicBezTo>
                  <a:lnTo>
                    <a:pt x="683634" y="1219389"/>
                  </a:lnTo>
                  <a:cubicBezTo>
                    <a:pt x="682134" y="1219389"/>
                    <a:pt x="680829" y="1218152"/>
                    <a:pt x="680829" y="1216589"/>
                  </a:cubicBezTo>
                  <a:lnTo>
                    <a:pt x="680829" y="944159"/>
                  </a:lnTo>
                  <a:cubicBezTo>
                    <a:pt x="680829" y="942661"/>
                    <a:pt x="682068" y="941358"/>
                    <a:pt x="683634" y="941358"/>
                  </a:cubicBezTo>
                  <a:close/>
                  <a:moveTo>
                    <a:pt x="935715" y="941293"/>
                  </a:moveTo>
                  <a:lnTo>
                    <a:pt x="982792" y="941293"/>
                  </a:lnTo>
                  <a:cubicBezTo>
                    <a:pt x="983705" y="941293"/>
                    <a:pt x="984553" y="941749"/>
                    <a:pt x="985075" y="942466"/>
                  </a:cubicBezTo>
                  <a:lnTo>
                    <a:pt x="1122982" y="1137068"/>
                  </a:lnTo>
                  <a:lnTo>
                    <a:pt x="1122982" y="944029"/>
                  </a:lnTo>
                  <a:cubicBezTo>
                    <a:pt x="1122982" y="942531"/>
                    <a:pt x="1124221" y="941228"/>
                    <a:pt x="1125787" y="941228"/>
                  </a:cubicBezTo>
                  <a:lnTo>
                    <a:pt x="1170321" y="941228"/>
                  </a:lnTo>
                  <a:cubicBezTo>
                    <a:pt x="1171821" y="941228"/>
                    <a:pt x="1173125" y="942466"/>
                    <a:pt x="1173125" y="944029"/>
                  </a:cubicBezTo>
                  <a:lnTo>
                    <a:pt x="1173125" y="1216459"/>
                  </a:lnTo>
                  <a:cubicBezTo>
                    <a:pt x="1173125" y="1217956"/>
                    <a:pt x="1171886" y="1219259"/>
                    <a:pt x="1170321" y="1219259"/>
                  </a:cubicBezTo>
                  <a:lnTo>
                    <a:pt x="1123244" y="1219259"/>
                  </a:lnTo>
                  <a:cubicBezTo>
                    <a:pt x="1122331" y="1219259"/>
                    <a:pt x="1121483" y="1218803"/>
                    <a:pt x="1120961" y="1218087"/>
                  </a:cubicBezTo>
                  <a:lnTo>
                    <a:pt x="983053" y="1023094"/>
                  </a:lnTo>
                  <a:lnTo>
                    <a:pt x="983053" y="1216524"/>
                  </a:lnTo>
                  <a:cubicBezTo>
                    <a:pt x="983053" y="1218022"/>
                    <a:pt x="981815" y="1219324"/>
                    <a:pt x="980250" y="1219324"/>
                  </a:cubicBezTo>
                  <a:lnTo>
                    <a:pt x="935715" y="1219324"/>
                  </a:lnTo>
                  <a:cubicBezTo>
                    <a:pt x="934215" y="1219324"/>
                    <a:pt x="932911" y="1218087"/>
                    <a:pt x="932911" y="1216524"/>
                  </a:cubicBezTo>
                  <a:lnTo>
                    <a:pt x="932911" y="944094"/>
                  </a:lnTo>
                  <a:cubicBezTo>
                    <a:pt x="932911" y="942596"/>
                    <a:pt x="934150" y="941293"/>
                    <a:pt x="935715" y="941293"/>
                  </a:cubicBezTo>
                  <a:close/>
                  <a:moveTo>
                    <a:pt x="1224767" y="1080667"/>
                  </a:moveTo>
                  <a:cubicBezTo>
                    <a:pt x="1224767" y="996457"/>
                    <a:pt x="1288016" y="936539"/>
                    <a:pt x="1368674" y="936539"/>
                  </a:cubicBezTo>
                  <a:cubicBezTo>
                    <a:pt x="1419012" y="936539"/>
                    <a:pt x="1465177" y="960245"/>
                    <a:pt x="1491324" y="1003621"/>
                  </a:cubicBezTo>
                  <a:cubicBezTo>
                    <a:pt x="1492106" y="1004923"/>
                    <a:pt x="1491650" y="1006682"/>
                    <a:pt x="1490346" y="1007463"/>
                  </a:cubicBezTo>
                  <a:lnTo>
                    <a:pt x="1451810" y="1030388"/>
                  </a:lnTo>
                  <a:cubicBezTo>
                    <a:pt x="1450506" y="1031170"/>
                    <a:pt x="1448810" y="1030714"/>
                    <a:pt x="1448028" y="1029346"/>
                  </a:cubicBezTo>
                  <a:cubicBezTo>
                    <a:pt x="1431075" y="999583"/>
                    <a:pt x="1401994" y="983757"/>
                    <a:pt x="1368674" y="983757"/>
                  </a:cubicBezTo>
                  <a:cubicBezTo>
                    <a:pt x="1316576" y="983757"/>
                    <a:pt x="1276866" y="1021856"/>
                    <a:pt x="1276866" y="1080276"/>
                  </a:cubicBezTo>
                  <a:cubicBezTo>
                    <a:pt x="1276866" y="1138696"/>
                    <a:pt x="1316641" y="1176796"/>
                    <a:pt x="1368674" y="1176796"/>
                  </a:cubicBezTo>
                  <a:cubicBezTo>
                    <a:pt x="1402711" y="1176796"/>
                    <a:pt x="1432183" y="1159928"/>
                    <a:pt x="1448419" y="1131206"/>
                  </a:cubicBezTo>
                  <a:cubicBezTo>
                    <a:pt x="1449202" y="1129838"/>
                    <a:pt x="1450832" y="1129383"/>
                    <a:pt x="1452201" y="1130164"/>
                  </a:cubicBezTo>
                  <a:lnTo>
                    <a:pt x="1490672" y="1152764"/>
                  </a:lnTo>
                  <a:cubicBezTo>
                    <a:pt x="1492041" y="1153545"/>
                    <a:pt x="1492498" y="1155303"/>
                    <a:pt x="1491650" y="1156606"/>
                  </a:cubicBezTo>
                  <a:cubicBezTo>
                    <a:pt x="1465959" y="1199200"/>
                    <a:pt x="1420512" y="1224078"/>
                    <a:pt x="1368217" y="1224078"/>
                  </a:cubicBezTo>
                  <a:cubicBezTo>
                    <a:pt x="1286321" y="1224078"/>
                    <a:pt x="1224702" y="1164487"/>
                    <a:pt x="1224702" y="1080732"/>
                  </a:cubicBezTo>
                  <a:close/>
                  <a:moveTo>
                    <a:pt x="1542053" y="941293"/>
                  </a:moveTo>
                  <a:lnTo>
                    <a:pt x="1731733" y="941293"/>
                  </a:lnTo>
                  <a:cubicBezTo>
                    <a:pt x="1733234" y="941293"/>
                    <a:pt x="1734538" y="942531"/>
                    <a:pt x="1734538" y="944094"/>
                  </a:cubicBezTo>
                  <a:lnTo>
                    <a:pt x="1734538" y="984994"/>
                  </a:lnTo>
                  <a:cubicBezTo>
                    <a:pt x="1734538" y="986492"/>
                    <a:pt x="1733298" y="987795"/>
                    <a:pt x="1731733" y="987795"/>
                  </a:cubicBezTo>
                  <a:lnTo>
                    <a:pt x="1589392" y="987795"/>
                  </a:lnTo>
                  <a:lnTo>
                    <a:pt x="1589392" y="1052141"/>
                  </a:lnTo>
                  <a:lnTo>
                    <a:pt x="1713085" y="1052141"/>
                  </a:lnTo>
                  <a:cubicBezTo>
                    <a:pt x="1714585" y="1052141"/>
                    <a:pt x="1715889" y="1053378"/>
                    <a:pt x="1715889" y="1054941"/>
                  </a:cubicBezTo>
                  <a:lnTo>
                    <a:pt x="1715889" y="1095451"/>
                  </a:lnTo>
                  <a:cubicBezTo>
                    <a:pt x="1715889" y="1096949"/>
                    <a:pt x="1714650" y="1098252"/>
                    <a:pt x="1713085" y="1098252"/>
                  </a:cubicBezTo>
                  <a:lnTo>
                    <a:pt x="1589392" y="1098252"/>
                  </a:lnTo>
                  <a:lnTo>
                    <a:pt x="1589392" y="1172888"/>
                  </a:lnTo>
                  <a:lnTo>
                    <a:pt x="1731733" y="1172888"/>
                  </a:lnTo>
                  <a:cubicBezTo>
                    <a:pt x="1733234" y="1172888"/>
                    <a:pt x="1734538" y="1174126"/>
                    <a:pt x="1734538" y="1175689"/>
                  </a:cubicBezTo>
                  <a:lnTo>
                    <a:pt x="1734538" y="1216589"/>
                  </a:lnTo>
                  <a:cubicBezTo>
                    <a:pt x="1734538" y="1218087"/>
                    <a:pt x="1733298" y="1219389"/>
                    <a:pt x="1731733" y="1219389"/>
                  </a:cubicBezTo>
                  <a:lnTo>
                    <a:pt x="1542053" y="1219389"/>
                  </a:lnTo>
                  <a:cubicBezTo>
                    <a:pt x="1540554" y="1219389"/>
                    <a:pt x="1539250" y="1218152"/>
                    <a:pt x="1539250" y="1216589"/>
                  </a:cubicBezTo>
                  <a:lnTo>
                    <a:pt x="1539250" y="944159"/>
                  </a:lnTo>
                  <a:cubicBezTo>
                    <a:pt x="1539250" y="942661"/>
                    <a:pt x="1540488" y="941358"/>
                    <a:pt x="1542053" y="941358"/>
                  </a:cubicBezTo>
                  <a:close/>
                  <a:moveTo>
                    <a:pt x="1773856" y="1184937"/>
                  </a:moveTo>
                  <a:lnTo>
                    <a:pt x="1799677" y="1150028"/>
                  </a:lnTo>
                  <a:cubicBezTo>
                    <a:pt x="1800590" y="1148791"/>
                    <a:pt x="1802285" y="1148595"/>
                    <a:pt x="1803524" y="1149442"/>
                  </a:cubicBezTo>
                  <a:cubicBezTo>
                    <a:pt x="1830976" y="1169371"/>
                    <a:pt x="1858035" y="1178359"/>
                    <a:pt x="1883595" y="1178359"/>
                  </a:cubicBezTo>
                  <a:cubicBezTo>
                    <a:pt x="1917372" y="1178359"/>
                    <a:pt x="1936476" y="1162468"/>
                    <a:pt x="1936476" y="1140650"/>
                  </a:cubicBezTo>
                  <a:cubicBezTo>
                    <a:pt x="1936476" y="1123586"/>
                    <a:pt x="1924935" y="1111668"/>
                    <a:pt x="1894745" y="1104504"/>
                  </a:cubicBezTo>
                  <a:lnTo>
                    <a:pt x="1845842" y="1092976"/>
                  </a:lnTo>
                  <a:cubicBezTo>
                    <a:pt x="1801699" y="1082230"/>
                    <a:pt x="1777442" y="1056830"/>
                    <a:pt x="1777442" y="1019903"/>
                  </a:cubicBezTo>
                  <a:cubicBezTo>
                    <a:pt x="1777442" y="971447"/>
                    <a:pt x="1817608" y="936539"/>
                    <a:pt x="1879618" y="936539"/>
                  </a:cubicBezTo>
                  <a:cubicBezTo>
                    <a:pt x="1917176" y="936539"/>
                    <a:pt x="1953300" y="949369"/>
                    <a:pt x="1979382" y="973532"/>
                  </a:cubicBezTo>
                  <a:cubicBezTo>
                    <a:pt x="1980490" y="974574"/>
                    <a:pt x="1980555" y="976397"/>
                    <a:pt x="1979511" y="977504"/>
                  </a:cubicBezTo>
                  <a:lnTo>
                    <a:pt x="1950626" y="1008440"/>
                  </a:lnTo>
                  <a:cubicBezTo>
                    <a:pt x="1949583" y="1009547"/>
                    <a:pt x="1947887" y="1009547"/>
                    <a:pt x="1946779" y="1008570"/>
                  </a:cubicBezTo>
                  <a:cubicBezTo>
                    <a:pt x="1925848" y="990009"/>
                    <a:pt x="1902701" y="981803"/>
                    <a:pt x="1878836" y="981803"/>
                  </a:cubicBezTo>
                  <a:cubicBezTo>
                    <a:pt x="1845842" y="981803"/>
                    <a:pt x="1827910" y="996912"/>
                    <a:pt x="1827910" y="1016777"/>
                  </a:cubicBezTo>
                  <a:cubicBezTo>
                    <a:pt x="1827910" y="1032668"/>
                    <a:pt x="1838669" y="1043414"/>
                    <a:pt x="1870424" y="1050903"/>
                  </a:cubicBezTo>
                  <a:lnTo>
                    <a:pt x="1919328" y="1062431"/>
                  </a:lnTo>
                  <a:cubicBezTo>
                    <a:pt x="1964645" y="1073568"/>
                    <a:pt x="1987336" y="1098186"/>
                    <a:pt x="1987336" y="1137068"/>
                  </a:cubicBezTo>
                  <a:cubicBezTo>
                    <a:pt x="1987336" y="1189105"/>
                    <a:pt x="1947952" y="1224014"/>
                    <a:pt x="1881965" y="1224014"/>
                  </a:cubicBezTo>
                  <a:cubicBezTo>
                    <a:pt x="1841995" y="1224014"/>
                    <a:pt x="1803524" y="1211509"/>
                    <a:pt x="1774378" y="1188779"/>
                  </a:cubicBezTo>
                  <a:cubicBezTo>
                    <a:pt x="1773204" y="1187867"/>
                    <a:pt x="1772943" y="1186109"/>
                    <a:pt x="1773856" y="1184872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C5871F6A-F814-6E6B-BBA8-EEF6752600C1}"/>
                </a:ext>
              </a:extLst>
            </p:cNvPr>
            <p:cNvSpPr/>
            <p:nvPr/>
          </p:nvSpPr>
          <p:spPr>
            <a:xfrm>
              <a:off x="5409541" y="2685493"/>
              <a:ext cx="36971" cy="1223948"/>
            </a:xfrm>
            <a:custGeom>
              <a:avLst/>
              <a:gdLst>
                <a:gd name="connsiteX0" fmla="*/ 34167 w 36971"/>
                <a:gd name="connsiteY0" fmla="*/ 0 h 1223948"/>
                <a:gd name="connsiteX1" fmla="*/ 36971 w 36971"/>
                <a:gd name="connsiteY1" fmla="*/ 2801 h 1223948"/>
                <a:gd name="connsiteX2" fmla="*/ 36971 w 36971"/>
                <a:gd name="connsiteY2" fmla="*/ 1221148 h 1223948"/>
                <a:gd name="connsiteX3" fmla="*/ 34167 w 36971"/>
                <a:gd name="connsiteY3" fmla="*/ 1223948 h 1223948"/>
                <a:gd name="connsiteX4" fmla="*/ 2804 w 36971"/>
                <a:gd name="connsiteY4" fmla="*/ 1223948 h 1223948"/>
                <a:gd name="connsiteX5" fmla="*/ 0 w 36971"/>
                <a:gd name="connsiteY5" fmla="*/ 1221148 h 1223948"/>
                <a:gd name="connsiteX6" fmla="*/ 0 w 36971"/>
                <a:gd name="connsiteY6" fmla="*/ 2801 h 1223948"/>
                <a:gd name="connsiteX7" fmla="*/ 2804 w 36971"/>
                <a:gd name="connsiteY7" fmla="*/ 0 h 12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71" h="1223948">
                  <a:moveTo>
                    <a:pt x="34167" y="0"/>
                  </a:moveTo>
                  <a:cubicBezTo>
                    <a:pt x="35716" y="0"/>
                    <a:pt x="36971" y="1254"/>
                    <a:pt x="36971" y="2801"/>
                  </a:cubicBezTo>
                  <a:lnTo>
                    <a:pt x="36971" y="1221148"/>
                  </a:lnTo>
                  <a:cubicBezTo>
                    <a:pt x="36971" y="1222695"/>
                    <a:pt x="35716" y="1223948"/>
                    <a:pt x="34167" y="1223948"/>
                  </a:cubicBezTo>
                  <a:lnTo>
                    <a:pt x="2804" y="1223948"/>
                  </a:lnTo>
                  <a:cubicBezTo>
                    <a:pt x="1255" y="1223948"/>
                    <a:pt x="0" y="1222695"/>
                    <a:pt x="0" y="1221148"/>
                  </a:cubicBezTo>
                  <a:lnTo>
                    <a:pt x="0" y="2801"/>
                  </a:lnTo>
                  <a:cubicBezTo>
                    <a:pt x="0" y="1254"/>
                    <a:pt x="1255" y="0"/>
                    <a:pt x="2804" y="0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108065276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0D358D4-E33B-1EC4-3BC2-A9185D93C9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A0F71F-AA82-490F-2299-6199D83A747C}"/>
              </a:ext>
            </a:extLst>
          </p:cNvPr>
          <p:cNvSpPr/>
          <p:nvPr userDrawn="1"/>
        </p:nvSpPr>
        <p:spPr>
          <a:xfrm>
            <a:off x="0" y="0"/>
            <a:ext cx="12192000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Picture Placeholder 22">
            <a:extLst>
              <a:ext uri="{FF2B5EF4-FFF2-40B4-BE49-F238E27FC236}">
                <a16:creationId xmlns:a16="http://schemas.microsoft.com/office/drawing/2014/main" id="{6DCDE9D4-B475-F9D0-1FC0-F25E79A640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2430429 w 12192000"/>
              <a:gd name="connsiteY0" fmla="*/ 938933 h 6858000"/>
              <a:gd name="connsiteX1" fmla="*/ 2430429 w 12192000"/>
              <a:gd name="connsiteY1" fmla="*/ 938951 h 6858000"/>
              <a:gd name="connsiteX2" fmla="*/ 2429656 w 12192000"/>
              <a:gd name="connsiteY2" fmla="*/ 939724 h 6858000"/>
              <a:gd name="connsiteX3" fmla="*/ 2429656 w 12192000"/>
              <a:gd name="connsiteY3" fmla="*/ 1014920 h 6858000"/>
              <a:gd name="connsiteX4" fmla="*/ 2430429 w 12192000"/>
              <a:gd name="connsiteY4" fmla="*/ 1015693 h 6858000"/>
              <a:gd name="connsiteX5" fmla="*/ 2482785 w 12192000"/>
              <a:gd name="connsiteY5" fmla="*/ 1015693 h 6858000"/>
              <a:gd name="connsiteX6" fmla="*/ 2483559 w 12192000"/>
              <a:gd name="connsiteY6" fmla="*/ 1014920 h 6858000"/>
              <a:gd name="connsiteX7" fmla="*/ 2483559 w 12192000"/>
              <a:gd name="connsiteY7" fmla="*/ 1003631 h 6858000"/>
              <a:gd name="connsiteX8" fmla="*/ 2482785 w 12192000"/>
              <a:gd name="connsiteY8" fmla="*/ 1002858 h 6858000"/>
              <a:gd name="connsiteX9" fmla="*/ 2443496 w 12192000"/>
              <a:gd name="connsiteY9" fmla="*/ 1002858 h 6858000"/>
              <a:gd name="connsiteX10" fmla="*/ 2443496 w 12192000"/>
              <a:gd name="connsiteY10" fmla="*/ 982257 h 6858000"/>
              <a:gd name="connsiteX11" fmla="*/ 2477638 w 12192000"/>
              <a:gd name="connsiteY11" fmla="*/ 982257 h 6858000"/>
              <a:gd name="connsiteX12" fmla="*/ 2478411 w 12192000"/>
              <a:gd name="connsiteY12" fmla="*/ 981484 h 6858000"/>
              <a:gd name="connsiteX13" fmla="*/ 2478411 w 12192000"/>
              <a:gd name="connsiteY13" fmla="*/ 970302 h 6858000"/>
              <a:gd name="connsiteX14" fmla="*/ 2477638 w 12192000"/>
              <a:gd name="connsiteY14" fmla="*/ 969529 h 6858000"/>
              <a:gd name="connsiteX15" fmla="*/ 2443496 w 12192000"/>
              <a:gd name="connsiteY15" fmla="*/ 969529 h 6858000"/>
              <a:gd name="connsiteX16" fmla="*/ 2443496 w 12192000"/>
              <a:gd name="connsiteY16" fmla="*/ 951768 h 6858000"/>
              <a:gd name="connsiteX17" fmla="*/ 2482785 w 12192000"/>
              <a:gd name="connsiteY17" fmla="*/ 951768 h 6858000"/>
              <a:gd name="connsiteX18" fmla="*/ 2483559 w 12192000"/>
              <a:gd name="connsiteY18" fmla="*/ 950995 h 6858000"/>
              <a:gd name="connsiteX19" fmla="*/ 2483559 w 12192000"/>
              <a:gd name="connsiteY19" fmla="*/ 939706 h 6858000"/>
              <a:gd name="connsiteX20" fmla="*/ 2482785 w 12192000"/>
              <a:gd name="connsiteY20" fmla="*/ 938933 h 6858000"/>
              <a:gd name="connsiteX21" fmla="*/ 2193489 w 12192000"/>
              <a:gd name="connsiteY21" fmla="*/ 938933 h 6858000"/>
              <a:gd name="connsiteX22" fmla="*/ 2193489 w 12192000"/>
              <a:gd name="connsiteY22" fmla="*/ 938951 h 6858000"/>
              <a:gd name="connsiteX23" fmla="*/ 2192715 w 12192000"/>
              <a:gd name="connsiteY23" fmla="*/ 939724 h 6858000"/>
              <a:gd name="connsiteX24" fmla="*/ 2192715 w 12192000"/>
              <a:gd name="connsiteY24" fmla="*/ 1014920 h 6858000"/>
              <a:gd name="connsiteX25" fmla="*/ 2193489 w 12192000"/>
              <a:gd name="connsiteY25" fmla="*/ 1015693 h 6858000"/>
              <a:gd name="connsiteX26" fmla="*/ 2245845 w 12192000"/>
              <a:gd name="connsiteY26" fmla="*/ 1015693 h 6858000"/>
              <a:gd name="connsiteX27" fmla="*/ 2246619 w 12192000"/>
              <a:gd name="connsiteY27" fmla="*/ 1014920 h 6858000"/>
              <a:gd name="connsiteX28" fmla="*/ 2246619 w 12192000"/>
              <a:gd name="connsiteY28" fmla="*/ 1003631 h 6858000"/>
              <a:gd name="connsiteX29" fmla="*/ 2245845 w 12192000"/>
              <a:gd name="connsiteY29" fmla="*/ 1002858 h 6858000"/>
              <a:gd name="connsiteX30" fmla="*/ 2206555 w 12192000"/>
              <a:gd name="connsiteY30" fmla="*/ 1002858 h 6858000"/>
              <a:gd name="connsiteX31" fmla="*/ 2206555 w 12192000"/>
              <a:gd name="connsiteY31" fmla="*/ 982257 h 6858000"/>
              <a:gd name="connsiteX32" fmla="*/ 2240697 w 12192000"/>
              <a:gd name="connsiteY32" fmla="*/ 982257 h 6858000"/>
              <a:gd name="connsiteX33" fmla="*/ 2241471 w 12192000"/>
              <a:gd name="connsiteY33" fmla="*/ 981484 h 6858000"/>
              <a:gd name="connsiteX34" fmla="*/ 2241471 w 12192000"/>
              <a:gd name="connsiteY34" fmla="*/ 970302 h 6858000"/>
              <a:gd name="connsiteX35" fmla="*/ 2240697 w 12192000"/>
              <a:gd name="connsiteY35" fmla="*/ 969529 h 6858000"/>
              <a:gd name="connsiteX36" fmla="*/ 2206555 w 12192000"/>
              <a:gd name="connsiteY36" fmla="*/ 969529 h 6858000"/>
              <a:gd name="connsiteX37" fmla="*/ 2206555 w 12192000"/>
              <a:gd name="connsiteY37" fmla="*/ 951768 h 6858000"/>
              <a:gd name="connsiteX38" fmla="*/ 2245845 w 12192000"/>
              <a:gd name="connsiteY38" fmla="*/ 951768 h 6858000"/>
              <a:gd name="connsiteX39" fmla="*/ 2246619 w 12192000"/>
              <a:gd name="connsiteY39" fmla="*/ 950995 h 6858000"/>
              <a:gd name="connsiteX40" fmla="*/ 2246619 w 12192000"/>
              <a:gd name="connsiteY40" fmla="*/ 939706 h 6858000"/>
              <a:gd name="connsiteX41" fmla="*/ 2245845 w 12192000"/>
              <a:gd name="connsiteY41" fmla="*/ 938933 h 6858000"/>
              <a:gd name="connsiteX42" fmla="*/ 2161219 w 12192000"/>
              <a:gd name="connsiteY42" fmla="*/ 938933 h 6858000"/>
              <a:gd name="connsiteX43" fmla="*/ 2160445 w 12192000"/>
              <a:gd name="connsiteY43" fmla="*/ 939706 h 6858000"/>
              <a:gd name="connsiteX44" fmla="*/ 2160445 w 12192000"/>
              <a:gd name="connsiteY44" fmla="*/ 1014902 h 6858000"/>
              <a:gd name="connsiteX45" fmla="*/ 2161219 w 12192000"/>
              <a:gd name="connsiteY45" fmla="*/ 1015675 h 6858000"/>
              <a:gd name="connsiteX46" fmla="*/ 2173512 w 12192000"/>
              <a:gd name="connsiteY46" fmla="*/ 1015675 h 6858000"/>
              <a:gd name="connsiteX47" fmla="*/ 2174285 w 12192000"/>
              <a:gd name="connsiteY47" fmla="*/ 1014902 h 6858000"/>
              <a:gd name="connsiteX48" fmla="*/ 2174285 w 12192000"/>
              <a:gd name="connsiteY48" fmla="*/ 939706 h 6858000"/>
              <a:gd name="connsiteX49" fmla="*/ 2173512 w 12192000"/>
              <a:gd name="connsiteY49" fmla="*/ 938933 h 6858000"/>
              <a:gd name="connsiteX50" fmla="*/ 2315532 w 12192000"/>
              <a:gd name="connsiteY50" fmla="*/ 938915 h 6858000"/>
              <a:gd name="connsiteX51" fmla="*/ 2314758 w 12192000"/>
              <a:gd name="connsiteY51" fmla="*/ 939688 h 6858000"/>
              <a:gd name="connsiteX52" fmla="*/ 2314758 w 12192000"/>
              <a:gd name="connsiteY52" fmla="*/ 992971 h 6858000"/>
              <a:gd name="connsiteX53" fmla="*/ 2276693 w 12192000"/>
              <a:gd name="connsiteY53" fmla="*/ 939257 h 6858000"/>
              <a:gd name="connsiteX54" fmla="*/ 2276063 w 12192000"/>
              <a:gd name="connsiteY54" fmla="*/ 938933 h 6858000"/>
              <a:gd name="connsiteX55" fmla="*/ 2263069 w 12192000"/>
              <a:gd name="connsiteY55" fmla="*/ 938933 h 6858000"/>
              <a:gd name="connsiteX56" fmla="*/ 2262295 w 12192000"/>
              <a:gd name="connsiteY56" fmla="*/ 939706 h 6858000"/>
              <a:gd name="connsiteX57" fmla="*/ 2262295 w 12192000"/>
              <a:gd name="connsiteY57" fmla="*/ 1014902 h 6858000"/>
              <a:gd name="connsiteX58" fmla="*/ 2263069 w 12192000"/>
              <a:gd name="connsiteY58" fmla="*/ 1015675 h 6858000"/>
              <a:gd name="connsiteX59" fmla="*/ 2275361 w 12192000"/>
              <a:gd name="connsiteY59" fmla="*/ 1015675 h 6858000"/>
              <a:gd name="connsiteX60" fmla="*/ 2276135 w 12192000"/>
              <a:gd name="connsiteY60" fmla="*/ 1014902 h 6858000"/>
              <a:gd name="connsiteX61" fmla="*/ 2276135 w 12192000"/>
              <a:gd name="connsiteY61" fmla="*/ 961512 h 6858000"/>
              <a:gd name="connsiteX62" fmla="*/ 2314200 w 12192000"/>
              <a:gd name="connsiteY62" fmla="*/ 1015334 h 6858000"/>
              <a:gd name="connsiteX63" fmla="*/ 2314830 w 12192000"/>
              <a:gd name="connsiteY63" fmla="*/ 1015657 h 6858000"/>
              <a:gd name="connsiteX64" fmla="*/ 2327824 w 12192000"/>
              <a:gd name="connsiteY64" fmla="*/ 1015657 h 6858000"/>
              <a:gd name="connsiteX65" fmla="*/ 2328598 w 12192000"/>
              <a:gd name="connsiteY65" fmla="*/ 1014884 h 6858000"/>
              <a:gd name="connsiteX66" fmla="*/ 2328598 w 12192000"/>
              <a:gd name="connsiteY66" fmla="*/ 939688 h 6858000"/>
              <a:gd name="connsiteX67" fmla="*/ 2327824 w 12192000"/>
              <a:gd name="connsiteY67" fmla="*/ 938915 h 6858000"/>
              <a:gd name="connsiteX68" fmla="*/ 2523604 w 12192000"/>
              <a:gd name="connsiteY68" fmla="*/ 937621 h 6858000"/>
              <a:gd name="connsiteX69" fmla="*/ 2495401 w 12192000"/>
              <a:gd name="connsiteY69" fmla="*/ 960631 h 6858000"/>
              <a:gd name="connsiteX70" fmla="*/ 2514281 w 12192000"/>
              <a:gd name="connsiteY70" fmla="*/ 980800 h 6858000"/>
              <a:gd name="connsiteX71" fmla="*/ 2527779 w 12192000"/>
              <a:gd name="connsiteY71" fmla="*/ 983982 h 6858000"/>
              <a:gd name="connsiteX72" fmla="*/ 2539298 w 12192000"/>
              <a:gd name="connsiteY72" fmla="*/ 993959 h 6858000"/>
              <a:gd name="connsiteX73" fmla="*/ 2524702 w 12192000"/>
              <a:gd name="connsiteY73" fmla="*/ 1004368 h 6858000"/>
              <a:gd name="connsiteX74" fmla="*/ 2502600 w 12192000"/>
              <a:gd name="connsiteY74" fmla="*/ 996386 h 6858000"/>
              <a:gd name="connsiteX75" fmla="*/ 2501539 w 12192000"/>
              <a:gd name="connsiteY75" fmla="*/ 996548 h 6858000"/>
              <a:gd name="connsiteX76" fmla="*/ 2494413 w 12192000"/>
              <a:gd name="connsiteY76" fmla="*/ 1006181 h 6858000"/>
              <a:gd name="connsiteX77" fmla="*/ 2494411 w 12192000"/>
              <a:gd name="connsiteY77" fmla="*/ 1006165 h 6858000"/>
              <a:gd name="connsiteX78" fmla="*/ 2494411 w 12192000"/>
              <a:gd name="connsiteY78" fmla="*/ 1006183 h 6858000"/>
              <a:gd name="connsiteX79" fmla="*/ 2494413 w 12192000"/>
              <a:gd name="connsiteY79" fmla="*/ 1006181 h 6858000"/>
              <a:gd name="connsiteX80" fmla="*/ 2494556 w 12192000"/>
              <a:gd name="connsiteY80" fmla="*/ 1007244 h 6858000"/>
              <a:gd name="connsiteX81" fmla="*/ 2524252 w 12192000"/>
              <a:gd name="connsiteY81" fmla="*/ 1016970 h 6858000"/>
              <a:gd name="connsiteX82" fmla="*/ 2553336 w 12192000"/>
              <a:gd name="connsiteY82" fmla="*/ 992971 h 6858000"/>
              <a:gd name="connsiteX83" fmla="*/ 2534564 w 12192000"/>
              <a:gd name="connsiteY83" fmla="*/ 972370 h 6858000"/>
              <a:gd name="connsiteX84" fmla="*/ 2521066 w 12192000"/>
              <a:gd name="connsiteY84" fmla="*/ 969188 h 6858000"/>
              <a:gd name="connsiteX85" fmla="*/ 2509331 w 12192000"/>
              <a:gd name="connsiteY85" fmla="*/ 959768 h 6858000"/>
              <a:gd name="connsiteX86" fmla="*/ 2523388 w 12192000"/>
              <a:gd name="connsiteY86" fmla="*/ 950115 h 6858000"/>
              <a:gd name="connsiteX87" fmla="*/ 2542141 w 12192000"/>
              <a:gd name="connsiteY87" fmla="*/ 957503 h 6858000"/>
              <a:gd name="connsiteX88" fmla="*/ 2543203 w 12192000"/>
              <a:gd name="connsiteY88" fmla="*/ 957467 h 6858000"/>
              <a:gd name="connsiteX89" fmla="*/ 2551176 w 12192000"/>
              <a:gd name="connsiteY89" fmla="*/ 948928 h 6858000"/>
              <a:gd name="connsiteX90" fmla="*/ 2551141 w 12192000"/>
              <a:gd name="connsiteY90" fmla="*/ 947832 h 6858000"/>
              <a:gd name="connsiteX91" fmla="*/ 2523604 w 12192000"/>
              <a:gd name="connsiteY91" fmla="*/ 937621 h 6858000"/>
              <a:gd name="connsiteX92" fmla="*/ 2382574 w 12192000"/>
              <a:gd name="connsiteY92" fmla="*/ 937621 h 6858000"/>
              <a:gd name="connsiteX93" fmla="*/ 2342852 w 12192000"/>
              <a:gd name="connsiteY93" fmla="*/ 977403 h 6858000"/>
              <a:gd name="connsiteX94" fmla="*/ 2342834 w 12192000"/>
              <a:gd name="connsiteY94" fmla="*/ 977421 h 6858000"/>
              <a:gd name="connsiteX95" fmla="*/ 2382447 w 12192000"/>
              <a:gd name="connsiteY95" fmla="*/ 1016987 h 6858000"/>
              <a:gd name="connsiteX96" fmla="*/ 2416517 w 12192000"/>
              <a:gd name="connsiteY96" fmla="*/ 998364 h 6858000"/>
              <a:gd name="connsiteX97" fmla="*/ 2416247 w 12192000"/>
              <a:gd name="connsiteY97" fmla="*/ 997303 h 6858000"/>
              <a:gd name="connsiteX98" fmla="*/ 2405629 w 12192000"/>
              <a:gd name="connsiteY98" fmla="*/ 991065 h 6858000"/>
              <a:gd name="connsiteX99" fmla="*/ 2404585 w 12192000"/>
              <a:gd name="connsiteY99" fmla="*/ 991353 h 6858000"/>
              <a:gd name="connsiteX100" fmla="*/ 2382574 w 12192000"/>
              <a:gd name="connsiteY100" fmla="*/ 1003936 h 6858000"/>
              <a:gd name="connsiteX101" fmla="*/ 2357233 w 12192000"/>
              <a:gd name="connsiteY101" fmla="*/ 977295 h 6858000"/>
              <a:gd name="connsiteX102" fmla="*/ 2382574 w 12192000"/>
              <a:gd name="connsiteY102" fmla="*/ 950654 h 6858000"/>
              <a:gd name="connsiteX103" fmla="*/ 2404477 w 12192000"/>
              <a:gd name="connsiteY103" fmla="*/ 963237 h 6858000"/>
              <a:gd name="connsiteX104" fmla="*/ 2405521 w 12192000"/>
              <a:gd name="connsiteY104" fmla="*/ 963525 h 6858000"/>
              <a:gd name="connsiteX105" fmla="*/ 2416157 w 12192000"/>
              <a:gd name="connsiteY105" fmla="*/ 957197 h 6858000"/>
              <a:gd name="connsiteX106" fmla="*/ 2416427 w 12192000"/>
              <a:gd name="connsiteY106" fmla="*/ 956137 h 6858000"/>
              <a:gd name="connsiteX107" fmla="*/ 2382574 w 12192000"/>
              <a:gd name="connsiteY107" fmla="*/ 937621 h 6858000"/>
              <a:gd name="connsiteX108" fmla="*/ 2113363 w 12192000"/>
              <a:gd name="connsiteY108" fmla="*/ 937621 h 6858000"/>
              <a:gd name="connsiteX109" fmla="*/ 2073642 w 12192000"/>
              <a:gd name="connsiteY109" fmla="*/ 977403 h 6858000"/>
              <a:gd name="connsiteX110" fmla="*/ 2073624 w 12192000"/>
              <a:gd name="connsiteY110" fmla="*/ 977421 h 6858000"/>
              <a:gd name="connsiteX111" fmla="*/ 2113237 w 12192000"/>
              <a:gd name="connsiteY111" fmla="*/ 1016987 h 6858000"/>
              <a:gd name="connsiteX112" fmla="*/ 2147307 w 12192000"/>
              <a:gd name="connsiteY112" fmla="*/ 998364 h 6858000"/>
              <a:gd name="connsiteX113" fmla="*/ 2147037 w 12192000"/>
              <a:gd name="connsiteY113" fmla="*/ 997303 h 6858000"/>
              <a:gd name="connsiteX114" fmla="*/ 2136418 w 12192000"/>
              <a:gd name="connsiteY114" fmla="*/ 991065 h 6858000"/>
              <a:gd name="connsiteX115" fmla="*/ 2135374 w 12192000"/>
              <a:gd name="connsiteY115" fmla="*/ 991353 h 6858000"/>
              <a:gd name="connsiteX116" fmla="*/ 2113363 w 12192000"/>
              <a:gd name="connsiteY116" fmla="*/ 1003936 h 6858000"/>
              <a:gd name="connsiteX117" fmla="*/ 2088005 w 12192000"/>
              <a:gd name="connsiteY117" fmla="*/ 977295 h 6858000"/>
              <a:gd name="connsiteX118" fmla="*/ 2113363 w 12192000"/>
              <a:gd name="connsiteY118" fmla="*/ 950654 h 6858000"/>
              <a:gd name="connsiteX119" fmla="*/ 2135266 w 12192000"/>
              <a:gd name="connsiteY119" fmla="*/ 963237 h 6858000"/>
              <a:gd name="connsiteX120" fmla="*/ 2136310 w 12192000"/>
              <a:gd name="connsiteY120" fmla="*/ 963525 h 6858000"/>
              <a:gd name="connsiteX121" fmla="*/ 2146947 w 12192000"/>
              <a:gd name="connsiteY121" fmla="*/ 957197 h 6858000"/>
              <a:gd name="connsiteX122" fmla="*/ 2147217 w 12192000"/>
              <a:gd name="connsiteY122" fmla="*/ 956137 h 6858000"/>
              <a:gd name="connsiteX123" fmla="*/ 2113363 w 12192000"/>
              <a:gd name="connsiteY123" fmla="*/ 937621 h 6858000"/>
              <a:gd name="connsiteX124" fmla="*/ 2034137 w 12192000"/>
              <a:gd name="connsiteY124" fmla="*/ 937621 h 6858000"/>
              <a:gd name="connsiteX125" fmla="*/ 2005935 w 12192000"/>
              <a:gd name="connsiteY125" fmla="*/ 960631 h 6858000"/>
              <a:gd name="connsiteX126" fmla="*/ 2024814 w 12192000"/>
              <a:gd name="connsiteY126" fmla="*/ 980800 h 6858000"/>
              <a:gd name="connsiteX127" fmla="*/ 2038312 w 12192000"/>
              <a:gd name="connsiteY127" fmla="*/ 983982 h 6858000"/>
              <a:gd name="connsiteX128" fmla="*/ 2049831 w 12192000"/>
              <a:gd name="connsiteY128" fmla="*/ 993959 h 6858000"/>
              <a:gd name="connsiteX129" fmla="*/ 2035235 w 12192000"/>
              <a:gd name="connsiteY129" fmla="*/ 1004368 h 6858000"/>
              <a:gd name="connsiteX130" fmla="*/ 2013134 w 12192000"/>
              <a:gd name="connsiteY130" fmla="*/ 996386 h 6858000"/>
              <a:gd name="connsiteX131" fmla="*/ 2012072 w 12192000"/>
              <a:gd name="connsiteY131" fmla="*/ 996548 h 6858000"/>
              <a:gd name="connsiteX132" fmla="*/ 2004947 w 12192000"/>
              <a:gd name="connsiteY132" fmla="*/ 1006181 h 6858000"/>
              <a:gd name="connsiteX133" fmla="*/ 2004945 w 12192000"/>
              <a:gd name="connsiteY133" fmla="*/ 1006165 h 6858000"/>
              <a:gd name="connsiteX134" fmla="*/ 2004945 w 12192000"/>
              <a:gd name="connsiteY134" fmla="*/ 1006183 h 6858000"/>
              <a:gd name="connsiteX135" fmla="*/ 2004947 w 12192000"/>
              <a:gd name="connsiteY135" fmla="*/ 1006181 h 6858000"/>
              <a:gd name="connsiteX136" fmla="*/ 2005089 w 12192000"/>
              <a:gd name="connsiteY136" fmla="*/ 1007244 h 6858000"/>
              <a:gd name="connsiteX137" fmla="*/ 2034785 w 12192000"/>
              <a:gd name="connsiteY137" fmla="*/ 1016970 h 6858000"/>
              <a:gd name="connsiteX138" fmla="*/ 2063869 w 12192000"/>
              <a:gd name="connsiteY138" fmla="*/ 992971 h 6858000"/>
              <a:gd name="connsiteX139" fmla="*/ 2045098 w 12192000"/>
              <a:gd name="connsiteY139" fmla="*/ 972370 h 6858000"/>
              <a:gd name="connsiteX140" fmla="*/ 2031599 w 12192000"/>
              <a:gd name="connsiteY140" fmla="*/ 969188 h 6858000"/>
              <a:gd name="connsiteX141" fmla="*/ 2019865 w 12192000"/>
              <a:gd name="connsiteY141" fmla="*/ 959768 h 6858000"/>
              <a:gd name="connsiteX142" fmla="*/ 2033921 w 12192000"/>
              <a:gd name="connsiteY142" fmla="*/ 950115 h 6858000"/>
              <a:gd name="connsiteX143" fmla="*/ 2052675 w 12192000"/>
              <a:gd name="connsiteY143" fmla="*/ 957503 h 6858000"/>
              <a:gd name="connsiteX144" fmla="*/ 2053737 w 12192000"/>
              <a:gd name="connsiteY144" fmla="*/ 957467 h 6858000"/>
              <a:gd name="connsiteX145" fmla="*/ 2061710 w 12192000"/>
              <a:gd name="connsiteY145" fmla="*/ 948928 h 6858000"/>
              <a:gd name="connsiteX146" fmla="*/ 2061674 w 12192000"/>
              <a:gd name="connsiteY146" fmla="*/ 947832 h 6858000"/>
              <a:gd name="connsiteX147" fmla="*/ 2034137 w 12192000"/>
              <a:gd name="connsiteY147" fmla="*/ 937621 h 6858000"/>
              <a:gd name="connsiteX148" fmla="*/ 910979 w 12192000"/>
              <a:gd name="connsiteY148" fmla="*/ 919656 h 6858000"/>
              <a:gd name="connsiteX149" fmla="*/ 1068878 w 12192000"/>
              <a:gd name="connsiteY149" fmla="*/ 1021359 h 6858000"/>
              <a:gd name="connsiteX150" fmla="*/ 1226778 w 12192000"/>
              <a:gd name="connsiteY150" fmla="*/ 919656 h 6858000"/>
              <a:gd name="connsiteX151" fmla="*/ 2224409 w 12192000"/>
              <a:gd name="connsiteY151" fmla="*/ 825465 h 6858000"/>
              <a:gd name="connsiteX152" fmla="*/ 2236378 w 12192000"/>
              <a:gd name="connsiteY152" fmla="*/ 856708 h 6858000"/>
              <a:gd name="connsiteX153" fmla="*/ 2236360 w 12192000"/>
              <a:gd name="connsiteY153" fmla="*/ 856708 h 6858000"/>
              <a:gd name="connsiteX154" fmla="*/ 2212441 w 12192000"/>
              <a:gd name="connsiteY154" fmla="*/ 856708 h 6858000"/>
              <a:gd name="connsiteX155" fmla="*/ 2358727 w 12192000"/>
              <a:gd name="connsiteY155" fmla="*/ 822643 h 6858000"/>
              <a:gd name="connsiteX156" fmla="*/ 2374420 w 12192000"/>
              <a:gd name="connsiteY156" fmla="*/ 822643 h 6858000"/>
              <a:gd name="connsiteX157" fmla="*/ 2388909 w 12192000"/>
              <a:gd name="connsiteY157" fmla="*/ 834148 h 6858000"/>
              <a:gd name="connsiteX158" fmla="*/ 2374420 w 12192000"/>
              <a:gd name="connsiteY158" fmla="*/ 845761 h 6858000"/>
              <a:gd name="connsiteX159" fmla="*/ 2374420 w 12192000"/>
              <a:gd name="connsiteY159" fmla="*/ 845779 h 6858000"/>
              <a:gd name="connsiteX160" fmla="*/ 2358727 w 12192000"/>
              <a:gd name="connsiteY160" fmla="*/ 845779 h 6858000"/>
              <a:gd name="connsiteX161" fmla="*/ 2286628 w 12192000"/>
              <a:gd name="connsiteY161" fmla="*/ 822643 h 6858000"/>
              <a:gd name="connsiteX162" fmla="*/ 2302322 w 12192000"/>
              <a:gd name="connsiteY162" fmla="*/ 822643 h 6858000"/>
              <a:gd name="connsiteX163" fmla="*/ 2316810 w 12192000"/>
              <a:gd name="connsiteY163" fmla="*/ 834148 h 6858000"/>
              <a:gd name="connsiteX164" fmla="*/ 2302322 w 12192000"/>
              <a:gd name="connsiteY164" fmla="*/ 845761 h 6858000"/>
              <a:gd name="connsiteX165" fmla="*/ 2302322 w 12192000"/>
              <a:gd name="connsiteY165" fmla="*/ 845779 h 6858000"/>
              <a:gd name="connsiteX166" fmla="*/ 2286628 w 12192000"/>
              <a:gd name="connsiteY166" fmla="*/ 845779 h 6858000"/>
              <a:gd name="connsiteX167" fmla="*/ 2596422 w 12192000"/>
              <a:gd name="connsiteY167" fmla="*/ 822625 h 6858000"/>
              <a:gd name="connsiteX168" fmla="*/ 2606735 w 12192000"/>
              <a:gd name="connsiteY168" fmla="*/ 822625 h 6858000"/>
              <a:gd name="connsiteX169" fmla="*/ 2632634 w 12192000"/>
              <a:gd name="connsiteY169" fmla="*/ 848062 h 6858000"/>
              <a:gd name="connsiteX170" fmla="*/ 2606735 w 12192000"/>
              <a:gd name="connsiteY170" fmla="*/ 873499 h 6858000"/>
              <a:gd name="connsiteX171" fmla="*/ 2606735 w 12192000"/>
              <a:gd name="connsiteY171" fmla="*/ 873481 h 6858000"/>
              <a:gd name="connsiteX172" fmla="*/ 2596422 w 12192000"/>
              <a:gd name="connsiteY172" fmla="*/ 873481 h 6858000"/>
              <a:gd name="connsiteX173" fmla="*/ 2044990 w 12192000"/>
              <a:gd name="connsiteY173" fmla="*/ 821402 h 6858000"/>
              <a:gd name="connsiteX174" fmla="*/ 2070223 w 12192000"/>
              <a:gd name="connsiteY174" fmla="*/ 848044 h 6858000"/>
              <a:gd name="connsiteX175" fmla="*/ 2044990 w 12192000"/>
              <a:gd name="connsiteY175" fmla="*/ 874685 h 6858000"/>
              <a:gd name="connsiteX176" fmla="*/ 2019631 w 12192000"/>
              <a:gd name="connsiteY176" fmla="*/ 848044 h 6858000"/>
              <a:gd name="connsiteX177" fmla="*/ 2044990 w 12192000"/>
              <a:gd name="connsiteY177" fmla="*/ 821402 h 6858000"/>
              <a:gd name="connsiteX178" fmla="*/ 2583374 w 12192000"/>
              <a:gd name="connsiteY178" fmla="*/ 809700 h 6858000"/>
              <a:gd name="connsiteX179" fmla="*/ 2582600 w 12192000"/>
              <a:gd name="connsiteY179" fmla="*/ 810473 h 6858000"/>
              <a:gd name="connsiteX180" fmla="*/ 2582600 w 12192000"/>
              <a:gd name="connsiteY180" fmla="*/ 885651 h 6858000"/>
              <a:gd name="connsiteX181" fmla="*/ 2583374 w 12192000"/>
              <a:gd name="connsiteY181" fmla="*/ 886424 h 6858000"/>
              <a:gd name="connsiteX182" fmla="*/ 2607419 w 12192000"/>
              <a:gd name="connsiteY182" fmla="*/ 886424 h 6858000"/>
              <a:gd name="connsiteX183" fmla="*/ 2646924 w 12192000"/>
              <a:gd name="connsiteY183" fmla="*/ 848062 h 6858000"/>
              <a:gd name="connsiteX184" fmla="*/ 2607419 w 12192000"/>
              <a:gd name="connsiteY184" fmla="*/ 809700 h 6858000"/>
              <a:gd name="connsiteX185" fmla="*/ 2513795 w 12192000"/>
              <a:gd name="connsiteY185" fmla="*/ 809700 h 6858000"/>
              <a:gd name="connsiteX186" fmla="*/ 2513795 w 12192000"/>
              <a:gd name="connsiteY186" fmla="*/ 809718 h 6858000"/>
              <a:gd name="connsiteX187" fmla="*/ 2513021 w 12192000"/>
              <a:gd name="connsiteY187" fmla="*/ 810491 h 6858000"/>
              <a:gd name="connsiteX188" fmla="*/ 2513021 w 12192000"/>
              <a:gd name="connsiteY188" fmla="*/ 885686 h 6858000"/>
              <a:gd name="connsiteX189" fmla="*/ 2513795 w 12192000"/>
              <a:gd name="connsiteY189" fmla="*/ 886460 h 6858000"/>
              <a:gd name="connsiteX190" fmla="*/ 2566150 w 12192000"/>
              <a:gd name="connsiteY190" fmla="*/ 886460 h 6858000"/>
              <a:gd name="connsiteX191" fmla="*/ 2566924 w 12192000"/>
              <a:gd name="connsiteY191" fmla="*/ 885686 h 6858000"/>
              <a:gd name="connsiteX192" fmla="*/ 2566924 w 12192000"/>
              <a:gd name="connsiteY192" fmla="*/ 874397 h 6858000"/>
              <a:gd name="connsiteX193" fmla="*/ 2566150 w 12192000"/>
              <a:gd name="connsiteY193" fmla="*/ 873624 h 6858000"/>
              <a:gd name="connsiteX194" fmla="*/ 2526861 w 12192000"/>
              <a:gd name="connsiteY194" fmla="*/ 873624 h 6858000"/>
              <a:gd name="connsiteX195" fmla="*/ 2526861 w 12192000"/>
              <a:gd name="connsiteY195" fmla="*/ 853023 h 6858000"/>
              <a:gd name="connsiteX196" fmla="*/ 2561003 w 12192000"/>
              <a:gd name="connsiteY196" fmla="*/ 853023 h 6858000"/>
              <a:gd name="connsiteX197" fmla="*/ 2561777 w 12192000"/>
              <a:gd name="connsiteY197" fmla="*/ 852250 h 6858000"/>
              <a:gd name="connsiteX198" fmla="*/ 2561777 w 12192000"/>
              <a:gd name="connsiteY198" fmla="*/ 841069 h 6858000"/>
              <a:gd name="connsiteX199" fmla="*/ 2561003 w 12192000"/>
              <a:gd name="connsiteY199" fmla="*/ 840296 h 6858000"/>
              <a:gd name="connsiteX200" fmla="*/ 2526861 w 12192000"/>
              <a:gd name="connsiteY200" fmla="*/ 840296 h 6858000"/>
              <a:gd name="connsiteX201" fmla="*/ 2526861 w 12192000"/>
              <a:gd name="connsiteY201" fmla="*/ 822535 h 6858000"/>
              <a:gd name="connsiteX202" fmla="*/ 2566150 w 12192000"/>
              <a:gd name="connsiteY202" fmla="*/ 822535 h 6858000"/>
              <a:gd name="connsiteX203" fmla="*/ 2566924 w 12192000"/>
              <a:gd name="connsiteY203" fmla="*/ 821762 h 6858000"/>
              <a:gd name="connsiteX204" fmla="*/ 2566924 w 12192000"/>
              <a:gd name="connsiteY204" fmla="*/ 810473 h 6858000"/>
              <a:gd name="connsiteX205" fmla="*/ 2566150 w 12192000"/>
              <a:gd name="connsiteY205" fmla="*/ 809700 h 6858000"/>
              <a:gd name="connsiteX206" fmla="*/ 2481525 w 12192000"/>
              <a:gd name="connsiteY206" fmla="*/ 809700 h 6858000"/>
              <a:gd name="connsiteX207" fmla="*/ 2480751 w 12192000"/>
              <a:gd name="connsiteY207" fmla="*/ 810473 h 6858000"/>
              <a:gd name="connsiteX208" fmla="*/ 2480751 w 12192000"/>
              <a:gd name="connsiteY208" fmla="*/ 885669 h 6858000"/>
              <a:gd name="connsiteX209" fmla="*/ 2481525 w 12192000"/>
              <a:gd name="connsiteY209" fmla="*/ 886442 h 6858000"/>
              <a:gd name="connsiteX210" fmla="*/ 2493817 w 12192000"/>
              <a:gd name="connsiteY210" fmla="*/ 886442 h 6858000"/>
              <a:gd name="connsiteX211" fmla="*/ 2494591 w 12192000"/>
              <a:gd name="connsiteY211" fmla="*/ 885669 h 6858000"/>
              <a:gd name="connsiteX212" fmla="*/ 2494591 w 12192000"/>
              <a:gd name="connsiteY212" fmla="*/ 810473 h 6858000"/>
              <a:gd name="connsiteX213" fmla="*/ 2493817 w 12192000"/>
              <a:gd name="connsiteY213" fmla="*/ 809700 h 6858000"/>
              <a:gd name="connsiteX214" fmla="*/ 2417759 w 12192000"/>
              <a:gd name="connsiteY214" fmla="*/ 809700 h 6858000"/>
              <a:gd name="connsiteX215" fmla="*/ 2416985 w 12192000"/>
              <a:gd name="connsiteY215" fmla="*/ 810473 h 6858000"/>
              <a:gd name="connsiteX216" fmla="*/ 2416985 w 12192000"/>
              <a:gd name="connsiteY216" fmla="*/ 886442 h 6858000"/>
              <a:gd name="connsiteX217" fmla="*/ 2466929 w 12192000"/>
              <a:gd name="connsiteY217" fmla="*/ 886442 h 6858000"/>
              <a:gd name="connsiteX218" fmla="*/ 2467703 w 12192000"/>
              <a:gd name="connsiteY218" fmla="*/ 885669 h 6858000"/>
              <a:gd name="connsiteX219" fmla="*/ 2467703 w 12192000"/>
              <a:gd name="connsiteY219" fmla="*/ 874271 h 6858000"/>
              <a:gd name="connsiteX220" fmla="*/ 2466929 w 12192000"/>
              <a:gd name="connsiteY220" fmla="*/ 873499 h 6858000"/>
              <a:gd name="connsiteX221" fmla="*/ 2430826 w 12192000"/>
              <a:gd name="connsiteY221" fmla="*/ 873499 h 6858000"/>
              <a:gd name="connsiteX222" fmla="*/ 2430826 w 12192000"/>
              <a:gd name="connsiteY222" fmla="*/ 810473 h 6858000"/>
              <a:gd name="connsiteX223" fmla="*/ 2430051 w 12192000"/>
              <a:gd name="connsiteY223" fmla="*/ 809700 h 6858000"/>
              <a:gd name="connsiteX224" fmla="*/ 2345678 w 12192000"/>
              <a:gd name="connsiteY224" fmla="*/ 809682 h 6858000"/>
              <a:gd name="connsiteX225" fmla="*/ 2344904 w 12192000"/>
              <a:gd name="connsiteY225" fmla="*/ 810455 h 6858000"/>
              <a:gd name="connsiteX226" fmla="*/ 2344904 w 12192000"/>
              <a:gd name="connsiteY226" fmla="*/ 885651 h 6858000"/>
              <a:gd name="connsiteX227" fmla="*/ 2345678 w 12192000"/>
              <a:gd name="connsiteY227" fmla="*/ 886424 h 6858000"/>
              <a:gd name="connsiteX228" fmla="*/ 2357970 w 12192000"/>
              <a:gd name="connsiteY228" fmla="*/ 886424 h 6858000"/>
              <a:gd name="connsiteX229" fmla="*/ 2358744 w 12192000"/>
              <a:gd name="connsiteY229" fmla="*/ 885651 h 6858000"/>
              <a:gd name="connsiteX230" fmla="*/ 2358744 w 12192000"/>
              <a:gd name="connsiteY230" fmla="*/ 858686 h 6858000"/>
              <a:gd name="connsiteX231" fmla="*/ 2375536 w 12192000"/>
              <a:gd name="connsiteY231" fmla="*/ 858686 h 6858000"/>
              <a:gd name="connsiteX232" fmla="*/ 2403073 w 12192000"/>
              <a:gd name="connsiteY232" fmla="*/ 834130 h 6858000"/>
              <a:gd name="connsiteX233" fmla="*/ 2375536 w 12192000"/>
              <a:gd name="connsiteY233" fmla="*/ 809682 h 6858000"/>
              <a:gd name="connsiteX234" fmla="*/ 2273579 w 12192000"/>
              <a:gd name="connsiteY234" fmla="*/ 809682 h 6858000"/>
              <a:gd name="connsiteX235" fmla="*/ 2272805 w 12192000"/>
              <a:gd name="connsiteY235" fmla="*/ 810455 h 6858000"/>
              <a:gd name="connsiteX236" fmla="*/ 2272805 w 12192000"/>
              <a:gd name="connsiteY236" fmla="*/ 885651 h 6858000"/>
              <a:gd name="connsiteX237" fmla="*/ 2273579 w 12192000"/>
              <a:gd name="connsiteY237" fmla="*/ 886424 h 6858000"/>
              <a:gd name="connsiteX238" fmla="*/ 2285871 w 12192000"/>
              <a:gd name="connsiteY238" fmla="*/ 886424 h 6858000"/>
              <a:gd name="connsiteX239" fmla="*/ 2286646 w 12192000"/>
              <a:gd name="connsiteY239" fmla="*/ 885651 h 6858000"/>
              <a:gd name="connsiteX240" fmla="*/ 2286646 w 12192000"/>
              <a:gd name="connsiteY240" fmla="*/ 858686 h 6858000"/>
              <a:gd name="connsiteX241" fmla="*/ 2303437 w 12192000"/>
              <a:gd name="connsiteY241" fmla="*/ 858686 h 6858000"/>
              <a:gd name="connsiteX242" fmla="*/ 2330974 w 12192000"/>
              <a:gd name="connsiteY242" fmla="*/ 834130 h 6858000"/>
              <a:gd name="connsiteX243" fmla="*/ 2303437 w 12192000"/>
              <a:gd name="connsiteY243" fmla="*/ 809682 h 6858000"/>
              <a:gd name="connsiteX244" fmla="*/ 2217012 w 12192000"/>
              <a:gd name="connsiteY244" fmla="*/ 809682 h 6858000"/>
              <a:gd name="connsiteX245" fmla="*/ 2216292 w 12192000"/>
              <a:gd name="connsiteY245" fmla="*/ 810167 h 6858000"/>
              <a:gd name="connsiteX246" fmla="*/ 2186938 w 12192000"/>
              <a:gd name="connsiteY246" fmla="*/ 885363 h 6858000"/>
              <a:gd name="connsiteX247" fmla="*/ 2187658 w 12192000"/>
              <a:gd name="connsiteY247" fmla="*/ 886406 h 6858000"/>
              <a:gd name="connsiteX248" fmla="*/ 2200598 w 12192000"/>
              <a:gd name="connsiteY248" fmla="*/ 886406 h 6858000"/>
              <a:gd name="connsiteX249" fmla="*/ 2201318 w 12192000"/>
              <a:gd name="connsiteY249" fmla="*/ 885920 h 6858000"/>
              <a:gd name="connsiteX250" fmla="*/ 2207941 w 12192000"/>
              <a:gd name="connsiteY250" fmla="*/ 868663 h 6858000"/>
              <a:gd name="connsiteX251" fmla="*/ 2240859 w 12192000"/>
              <a:gd name="connsiteY251" fmla="*/ 868663 h 6858000"/>
              <a:gd name="connsiteX252" fmla="*/ 2247482 w 12192000"/>
              <a:gd name="connsiteY252" fmla="*/ 885920 h 6858000"/>
              <a:gd name="connsiteX253" fmla="*/ 2248202 w 12192000"/>
              <a:gd name="connsiteY253" fmla="*/ 886406 h 6858000"/>
              <a:gd name="connsiteX254" fmla="*/ 2261269 w 12192000"/>
              <a:gd name="connsiteY254" fmla="*/ 886406 h 6858000"/>
              <a:gd name="connsiteX255" fmla="*/ 2261989 w 12192000"/>
              <a:gd name="connsiteY255" fmla="*/ 885363 h 6858000"/>
              <a:gd name="connsiteX256" fmla="*/ 2232616 w 12192000"/>
              <a:gd name="connsiteY256" fmla="*/ 810167 h 6858000"/>
              <a:gd name="connsiteX257" fmla="*/ 2231896 w 12192000"/>
              <a:gd name="connsiteY257" fmla="*/ 809682 h 6858000"/>
              <a:gd name="connsiteX258" fmla="*/ 2217030 w 12192000"/>
              <a:gd name="connsiteY258" fmla="*/ 809682 h 6858000"/>
              <a:gd name="connsiteX259" fmla="*/ 2099523 w 12192000"/>
              <a:gd name="connsiteY259" fmla="*/ 809682 h 6858000"/>
              <a:gd name="connsiteX260" fmla="*/ 2099523 w 12192000"/>
              <a:gd name="connsiteY260" fmla="*/ 809700 h 6858000"/>
              <a:gd name="connsiteX261" fmla="*/ 2098749 w 12192000"/>
              <a:gd name="connsiteY261" fmla="*/ 810473 h 6858000"/>
              <a:gd name="connsiteX262" fmla="*/ 2098749 w 12192000"/>
              <a:gd name="connsiteY262" fmla="*/ 885669 h 6858000"/>
              <a:gd name="connsiteX263" fmla="*/ 2099523 w 12192000"/>
              <a:gd name="connsiteY263" fmla="*/ 886442 h 6858000"/>
              <a:gd name="connsiteX264" fmla="*/ 2111816 w 12192000"/>
              <a:gd name="connsiteY264" fmla="*/ 886442 h 6858000"/>
              <a:gd name="connsiteX265" fmla="*/ 2112589 w 12192000"/>
              <a:gd name="connsiteY265" fmla="*/ 885669 h 6858000"/>
              <a:gd name="connsiteX266" fmla="*/ 2112589 w 12192000"/>
              <a:gd name="connsiteY266" fmla="*/ 855522 h 6858000"/>
              <a:gd name="connsiteX267" fmla="*/ 2148585 w 12192000"/>
              <a:gd name="connsiteY267" fmla="*/ 855522 h 6858000"/>
              <a:gd name="connsiteX268" fmla="*/ 2149359 w 12192000"/>
              <a:gd name="connsiteY268" fmla="*/ 854749 h 6858000"/>
              <a:gd name="connsiteX269" fmla="*/ 2149359 w 12192000"/>
              <a:gd name="connsiteY269" fmla="*/ 843460 h 6858000"/>
              <a:gd name="connsiteX270" fmla="*/ 2148585 w 12192000"/>
              <a:gd name="connsiteY270" fmla="*/ 842687 h 6858000"/>
              <a:gd name="connsiteX271" fmla="*/ 2112589 w 12192000"/>
              <a:gd name="connsiteY271" fmla="*/ 842687 h 6858000"/>
              <a:gd name="connsiteX272" fmla="*/ 2112589 w 12192000"/>
              <a:gd name="connsiteY272" fmla="*/ 822517 h 6858000"/>
              <a:gd name="connsiteX273" fmla="*/ 2151878 w 12192000"/>
              <a:gd name="connsiteY273" fmla="*/ 822517 h 6858000"/>
              <a:gd name="connsiteX274" fmla="*/ 2152652 w 12192000"/>
              <a:gd name="connsiteY274" fmla="*/ 821744 h 6858000"/>
              <a:gd name="connsiteX275" fmla="*/ 2152652 w 12192000"/>
              <a:gd name="connsiteY275" fmla="*/ 810455 h 6858000"/>
              <a:gd name="connsiteX276" fmla="*/ 2151878 w 12192000"/>
              <a:gd name="connsiteY276" fmla="*/ 809682 h 6858000"/>
              <a:gd name="connsiteX277" fmla="*/ 2044990 w 12192000"/>
              <a:gd name="connsiteY277" fmla="*/ 808369 h 6858000"/>
              <a:gd name="connsiteX278" fmla="*/ 2005377 w 12192000"/>
              <a:gd name="connsiteY278" fmla="*/ 848044 h 6858000"/>
              <a:gd name="connsiteX279" fmla="*/ 2044990 w 12192000"/>
              <a:gd name="connsiteY279" fmla="*/ 887718 h 6858000"/>
              <a:gd name="connsiteX280" fmla="*/ 2084495 w 12192000"/>
              <a:gd name="connsiteY280" fmla="*/ 848044 h 6858000"/>
              <a:gd name="connsiteX281" fmla="*/ 2044990 w 12192000"/>
              <a:gd name="connsiteY281" fmla="*/ 808369 h 6858000"/>
              <a:gd name="connsiteX282" fmla="*/ 1334123 w 12192000"/>
              <a:gd name="connsiteY282" fmla="*/ 742743 h 6858000"/>
              <a:gd name="connsiteX283" fmla="*/ 1419360 w 12192000"/>
              <a:gd name="connsiteY283" fmla="*/ 742743 h 6858000"/>
              <a:gd name="connsiteX284" fmla="*/ 1469558 w 12192000"/>
              <a:gd name="connsiteY284" fmla="*/ 792941 h 6858000"/>
              <a:gd name="connsiteX285" fmla="*/ 1419360 w 12192000"/>
              <a:gd name="connsiteY285" fmla="*/ 843138 h 6858000"/>
              <a:gd name="connsiteX286" fmla="*/ 1334123 w 12192000"/>
              <a:gd name="connsiteY286" fmla="*/ 843138 h 6858000"/>
              <a:gd name="connsiteX287" fmla="*/ 2368067 w 12192000"/>
              <a:gd name="connsiteY287" fmla="*/ 693373 h 6858000"/>
              <a:gd name="connsiteX288" fmla="*/ 2384859 w 12192000"/>
              <a:gd name="connsiteY288" fmla="*/ 693373 h 6858000"/>
              <a:gd name="connsiteX289" fmla="*/ 2398915 w 12192000"/>
              <a:gd name="connsiteY289" fmla="*/ 704663 h 6858000"/>
              <a:gd name="connsiteX290" fmla="*/ 2384859 w 12192000"/>
              <a:gd name="connsiteY290" fmla="*/ 715952 h 6858000"/>
              <a:gd name="connsiteX291" fmla="*/ 2368067 w 12192000"/>
              <a:gd name="connsiteY291" fmla="*/ 715952 h 6858000"/>
              <a:gd name="connsiteX292" fmla="*/ 2592103 w 12192000"/>
              <a:gd name="connsiteY292" fmla="*/ 680430 h 6858000"/>
              <a:gd name="connsiteX293" fmla="*/ 2591455 w 12192000"/>
              <a:gd name="connsiteY293" fmla="*/ 681599 h 6858000"/>
              <a:gd name="connsiteX294" fmla="*/ 2619064 w 12192000"/>
              <a:gd name="connsiteY294" fmla="*/ 727026 h 6858000"/>
              <a:gd name="connsiteX295" fmla="*/ 2619010 w 12192000"/>
              <a:gd name="connsiteY295" fmla="*/ 727044 h 6858000"/>
              <a:gd name="connsiteX296" fmla="*/ 2619010 w 12192000"/>
              <a:gd name="connsiteY296" fmla="*/ 756417 h 6858000"/>
              <a:gd name="connsiteX297" fmla="*/ 2619784 w 12192000"/>
              <a:gd name="connsiteY297" fmla="*/ 757190 h 6858000"/>
              <a:gd name="connsiteX298" fmla="*/ 2632184 w 12192000"/>
              <a:gd name="connsiteY298" fmla="*/ 757190 h 6858000"/>
              <a:gd name="connsiteX299" fmla="*/ 2632958 w 12192000"/>
              <a:gd name="connsiteY299" fmla="*/ 756417 h 6858000"/>
              <a:gd name="connsiteX300" fmla="*/ 2632958 w 12192000"/>
              <a:gd name="connsiteY300" fmla="*/ 727044 h 6858000"/>
              <a:gd name="connsiteX301" fmla="*/ 2660566 w 12192000"/>
              <a:gd name="connsiteY301" fmla="*/ 681617 h 6858000"/>
              <a:gd name="connsiteX302" fmla="*/ 2659919 w 12192000"/>
              <a:gd name="connsiteY302" fmla="*/ 680448 h 6858000"/>
              <a:gd name="connsiteX303" fmla="*/ 2646132 w 12192000"/>
              <a:gd name="connsiteY303" fmla="*/ 680448 h 6858000"/>
              <a:gd name="connsiteX304" fmla="*/ 2645484 w 12192000"/>
              <a:gd name="connsiteY304" fmla="*/ 680826 h 6858000"/>
              <a:gd name="connsiteX305" fmla="*/ 2626065 w 12192000"/>
              <a:gd name="connsiteY305" fmla="*/ 713220 h 6858000"/>
              <a:gd name="connsiteX306" fmla="*/ 2606537 w 12192000"/>
              <a:gd name="connsiteY306" fmla="*/ 680808 h 6858000"/>
              <a:gd name="connsiteX307" fmla="*/ 2605889 w 12192000"/>
              <a:gd name="connsiteY307" fmla="*/ 680430 h 6858000"/>
              <a:gd name="connsiteX308" fmla="*/ 2522596 w 12192000"/>
              <a:gd name="connsiteY308" fmla="*/ 680430 h 6858000"/>
              <a:gd name="connsiteX309" fmla="*/ 2521822 w 12192000"/>
              <a:gd name="connsiteY309" fmla="*/ 681203 h 6858000"/>
              <a:gd name="connsiteX310" fmla="*/ 2521822 w 12192000"/>
              <a:gd name="connsiteY310" fmla="*/ 692601 h 6858000"/>
              <a:gd name="connsiteX311" fmla="*/ 2522596 w 12192000"/>
              <a:gd name="connsiteY311" fmla="*/ 693373 h 6858000"/>
              <a:gd name="connsiteX312" fmla="*/ 2546191 w 12192000"/>
              <a:gd name="connsiteY312" fmla="*/ 693373 h 6858000"/>
              <a:gd name="connsiteX313" fmla="*/ 2546191 w 12192000"/>
              <a:gd name="connsiteY313" fmla="*/ 756399 h 6858000"/>
              <a:gd name="connsiteX314" fmla="*/ 2546965 w 12192000"/>
              <a:gd name="connsiteY314" fmla="*/ 757172 h 6858000"/>
              <a:gd name="connsiteX315" fmla="*/ 2559365 w 12192000"/>
              <a:gd name="connsiteY315" fmla="*/ 757172 h 6858000"/>
              <a:gd name="connsiteX316" fmla="*/ 2560139 w 12192000"/>
              <a:gd name="connsiteY316" fmla="*/ 756399 h 6858000"/>
              <a:gd name="connsiteX317" fmla="*/ 2560139 w 12192000"/>
              <a:gd name="connsiteY317" fmla="*/ 693373 h 6858000"/>
              <a:gd name="connsiteX318" fmla="*/ 2583734 w 12192000"/>
              <a:gd name="connsiteY318" fmla="*/ 693373 h 6858000"/>
              <a:gd name="connsiteX319" fmla="*/ 2584508 w 12192000"/>
              <a:gd name="connsiteY319" fmla="*/ 692601 h 6858000"/>
              <a:gd name="connsiteX320" fmla="*/ 2584508 w 12192000"/>
              <a:gd name="connsiteY320" fmla="*/ 681203 h 6858000"/>
              <a:gd name="connsiteX321" fmla="*/ 2583734 w 12192000"/>
              <a:gd name="connsiteY321" fmla="*/ 680430 h 6858000"/>
              <a:gd name="connsiteX322" fmla="*/ 2497129 w 12192000"/>
              <a:gd name="connsiteY322" fmla="*/ 680430 h 6858000"/>
              <a:gd name="connsiteX323" fmla="*/ 2496355 w 12192000"/>
              <a:gd name="connsiteY323" fmla="*/ 681203 h 6858000"/>
              <a:gd name="connsiteX324" fmla="*/ 2496355 w 12192000"/>
              <a:gd name="connsiteY324" fmla="*/ 756399 h 6858000"/>
              <a:gd name="connsiteX325" fmla="*/ 2497129 w 12192000"/>
              <a:gd name="connsiteY325" fmla="*/ 757172 h 6858000"/>
              <a:gd name="connsiteX326" fmla="*/ 2509422 w 12192000"/>
              <a:gd name="connsiteY326" fmla="*/ 757172 h 6858000"/>
              <a:gd name="connsiteX327" fmla="*/ 2510196 w 12192000"/>
              <a:gd name="connsiteY327" fmla="*/ 756399 h 6858000"/>
              <a:gd name="connsiteX328" fmla="*/ 2510196 w 12192000"/>
              <a:gd name="connsiteY328" fmla="*/ 681203 h 6858000"/>
              <a:gd name="connsiteX329" fmla="*/ 2509422 w 12192000"/>
              <a:gd name="connsiteY329" fmla="*/ 680430 h 6858000"/>
              <a:gd name="connsiteX330" fmla="*/ 2355019 w 12192000"/>
              <a:gd name="connsiteY330" fmla="*/ 680430 h 6858000"/>
              <a:gd name="connsiteX331" fmla="*/ 2354245 w 12192000"/>
              <a:gd name="connsiteY331" fmla="*/ 681203 h 6858000"/>
              <a:gd name="connsiteX332" fmla="*/ 2354227 w 12192000"/>
              <a:gd name="connsiteY332" fmla="*/ 681221 h 6858000"/>
              <a:gd name="connsiteX333" fmla="*/ 2354227 w 12192000"/>
              <a:gd name="connsiteY333" fmla="*/ 756417 h 6858000"/>
              <a:gd name="connsiteX334" fmla="*/ 2355001 w 12192000"/>
              <a:gd name="connsiteY334" fmla="*/ 757190 h 6858000"/>
              <a:gd name="connsiteX335" fmla="*/ 2367293 w 12192000"/>
              <a:gd name="connsiteY335" fmla="*/ 757190 h 6858000"/>
              <a:gd name="connsiteX336" fmla="*/ 2368067 w 12192000"/>
              <a:gd name="connsiteY336" fmla="*/ 756417 h 6858000"/>
              <a:gd name="connsiteX337" fmla="*/ 2368067 w 12192000"/>
              <a:gd name="connsiteY337" fmla="*/ 728787 h 6858000"/>
              <a:gd name="connsiteX338" fmla="*/ 2378830 w 12192000"/>
              <a:gd name="connsiteY338" fmla="*/ 728787 h 6858000"/>
              <a:gd name="connsiteX339" fmla="*/ 2399563 w 12192000"/>
              <a:gd name="connsiteY339" fmla="*/ 756867 h 6858000"/>
              <a:gd name="connsiteX340" fmla="*/ 2400176 w 12192000"/>
              <a:gd name="connsiteY340" fmla="*/ 757172 h 6858000"/>
              <a:gd name="connsiteX341" fmla="*/ 2415041 w 12192000"/>
              <a:gd name="connsiteY341" fmla="*/ 757172 h 6858000"/>
              <a:gd name="connsiteX342" fmla="*/ 2415653 w 12192000"/>
              <a:gd name="connsiteY342" fmla="*/ 755950 h 6858000"/>
              <a:gd name="connsiteX343" fmla="*/ 2394416 w 12192000"/>
              <a:gd name="connsiteY343" fmla="*/ 727906 h 6858000"/>
              <a:gd name="connsiteX344" fmla="*/ 2413187 w 12192000"/>
              <a:gd name="connsiteY344" fmla="*/ 704663 h 6858000"/>
              <a:gd name="connsiteX345" fmla="*/ 2386191 w 12192000"/>
              <a:gd name="connsiteY345" fmla="*/ 680430 h 6858000"/>
              <a:gd name="connsiteX346" fmla="*/ 2285439 w 12192000"/>
              <a:gd name="connsiteY346" fmla="*/ 680430 h 6858000"/>
              <a:gd name="connsiteX347" fmla="*/ 2285439 w 12192000"/>
              <a:gd name="connsiteY347" fmla="*/ 680448 h 6858000"/>
              <a:gd name="connsiteX348" fmla="*/ 2284666 w 12192000"/>
              <a:gd name="connsiteY348" fmla="*/ 681221 h 6858000"/>
              <a:gd name="connsiteX349" fmla="*/ 2284666 w 12192000"/>
              <a:gd name="connsiteY349" fmla="*/ 756417 h 6858000"/>
              <a:gd name="connsiteX350" fmla="*/ 2285439 w 12192000"/>
              <a:gd name="connsiteY350" fmla="*/ 757190 h 6858000"/>
              <a:gd name="connsiteX351" fmla="*/ 2337795 w 12192000"/>
              <a:gd name="connsiteY351" fmla="*/ 757190 h 6858000"/>
              <a:gd name="connsiteX352" fmla="*/ 2338569 w 12192000"/>
              <a:gd name="connsiteY352" fmla="*/ 756417 h 6858000"/>
              <a:gd name="connsiteX353" fmla="*/ 2338569 w 12192000"/>
              <a:gd name="connsiteY353" fmla="*/ 745128 h 6858000"/>
              <a:gd name="connsiteX354" fmla="*/ 2337795 w 12192000"/>
              <a:gd name="connsiteY354" fmla="*/ 744355 h 6858000"/>
              <a:gd name="connsiteX355" fmla="*/ 2298506 w 12192000"/>
              <a:gd name="connsiteY355" fmla="*/ 744355 h 6858000"/>
              <a:gd name="connsiteX356" fmla="*/ 2298506 w 12192000"/>
              <a:gd name="connsiteY356" fmla="*/ 723754 h 6858000"/>
              <a:gd name="connsiteX357" fmla="*/ 2332648 w 12192000"/>
              <a:gd name="connsiteY357" fmla="*/ 723754 h 6858000"/>
              <a:gd name="connsiteX358" fmla="*/ 2333421 w 12192000"/>
              <a:gd name="connsiteY358" fmla="*/ 722981 h 6858000"/>
              <a:gd name="connsiteX359" fmla="*/ 2333421 w 12192000"/>
              <a:gd name="connsiteY359" fmla="*/ 711799 h 6858000"/>
              <a:gd name="connsiteX360" fmla="*/ 2332648 w 12192000"/>
              <a:gd name="connsiteY360" fmla="*/ 711027 h 6858000"/>
              <a:gd name="connsiteX361" fmla="*/ 2298506 w 12192000"/>
              <a:gd name="connsiteY361" fmla="*/ 711027 h 6858000"/>
              <a:gd name="connsiteX362" fmla="*/ 2298506 w 12192000"/>
              <a:gd name="connsiteY362" fmla="*/ 693266 h 6858000"/>
              <a:gd name="connsiteX363" fmla="*/ 2337795 w 12192000"/>
              <a:gd name="connsiteY363" fmla="*/ 693266 h 6858000"/>
              <a:gd name="connsiteX364" fmla="*/ 2338569 w 12192000"/>
              <a:gd name="connsiteY364" fmla="*/ 692493 h 6858000"/>
              <a:gd name="connsiteX365" fmla="*/ 2338569 w 12192000"/>
              <a:gd name="connsiteY365" fmla="*/ 681203 h 6858000"/>
              <a:gd name="connsiteX366" fmla="*/ 2337795 w 12192000"/>
              <a:gd name="connsiteY366" fmla="*/ 680430 h 6858000"/>
              <a:gd name="connsiteX367" fmla="*/ 2201300 w 12192000"/>
              <a:gd name="connsiteY367" fmla="*/ 680430 h 6858000"/>
              <a:gd name="connsiteX368" fmla="*/ 2200580 w 12192000"/>
              <a:gd name="connsiteY368" fmla="*/ 681473 h 6858000"/>
              <a:gd name="connsiteX369" fmla="*/ 2229197 w 12192000"/>
              <a:gd name="connsiteY369" fmla="*/ 756669 h 6858000"/>
              <a:gd name="connsiteX370" fmla="*/ 2229917 w 12192000"/>
              <a:gd name="connsiteY370" fmla="*/ 757154 h 6858000"/>
              <a:gd name="connsiteX371" fmla="*/ 2244549 w 12192000"/>
              <a:gd name="connsiteY371" fmla="*/ 757154 h 6858000"/>
              <a:gd name="connsiteX372" fmla="*/ 2245269 w 12192000"/>
              <a:gd name="connsiteY372" fmla="*/ 756669 h 6858000"/>
              <a:gd name="connsiteX373" fmla="*/ 2273885 w 12192000"/>
              <a:gd name="connsiteY373" fmla="*/ 681473 h 6858000"/>
              <a:gd name="connsiteX374" fmla="*/ 2273165 w 12192000"/>
              <a:gd name="connsiteY374" fmla="*/ 680430 h 6858000"/>
              <a:gd name="connsiteX375" fmla="*/ 2260099 w 12192000"/>
              <a:gd name="connsiteY375" fmla="*/ 680430 h 6858000"/>
              <a:gd name="connsiteX376" fmla="*/ 2259379 w 12192000"/>
              <a:gd name="connsiteY376" fmla="*/ 680934 h 6858000"/>
              <a:gd name="connsiteX377" fmla="*/ 2237170 w 12192000"/>
              <a:gd name="connsiteY377" fmla="*/ 740724 h 6858000"/>
              <a:gd name="connsiteX378" fmla="*/ 2215069 w 12192000"/>
              <a:gd name="connsiteY378" fmla="*/ 680934 h 6858000"/>
              <a:gd name="connsiteX379" fmla="*/ 2214349 w 12192000"/>
              <a:gd name="connsiteY379" fmla="*/ 680430 h 6858000"/>
              <a:gd name="connsiteX380" fmla="*/ 2176679 w 12192000"/>
              <a:gd name="connsiteY380" fmla="*/ 680430 h 6858000"/>
              <a:gd name="connsiteX381" fmla="*/ 2175905 w 12192000"/>
              <a:gd name="connsiteY381" fmla="*/ 681203 h 6858000"/>
              <a:gd name="connsiteX382" fmla="*/ 2175905 w 12192000"/>
              <a:gd name="connsiteY382" fmla="*/ 756399 h 6858000"/>
              <a:gd name="connsiteX383" fmla="*/ 2176679 w 12192000"/>
              <a:gd name="connsiteY383" fmla="*/ 757172 h 6858000"/>
              <a:gd name="connsiteX384" fmla="*/ 2188972 w 12192000"/>
              <a:gd name="connsiteY384" fmla="*/ 757172 h 6858000"/>
              <a:gd name="connsiteX385" fmla="*/ 2189746 w 12192000"/>
              <a:gd name="connsiteY385" fmla="*/ 756399 h 6858000"/>
              <a:gd name="connsiteX386" fmla="*/ 2189746 w 12192000"/>
              <a:gd name="connsiteY386" fmla="*/ 681203 h 6858000"/>
              <a:gd name="connsiteX387" fmla="*/ 2188972 w 12192000"/>
              <a:gd name="connsiteY387" fmla="*/ 680430 h 6858000"/>
              <a:gd name="connsiteX388" fmla="*/ 2010218 w 12192000"/>
              <a:gd name="connsiteY388" fmla="*/ 680430 h 6858000"/>
              <a:gd name="connsiteX389" fmla="*/ 2009444 w 12192000"/>
              <a:gd name="connsiteY389" fmla="*/ 681203 h 6858000"/>
              <a:gd name="connsiteX390" fmla="*/ 2009444 w 12192000"/>
              <a:gd name="connsiteY390" fmla="*/ 726468 h 6858000"/>
              <a:gd name="connsiteX391" fmla="*/ 2041606 w 12192000"/>
              <a:gd name="connsiteY391" fmla="*/ 758485 h 6858000"/>
              <a:gd name="connsiteX392" fmla="*/ 2073768 w 12192000"/>
              <a:gd name="connsiteY392" fmla="*/ 726468 h 6858000"/>
              <a:gd name="connsiteX393" fmla="*/ 2073768 w 12192000"/>
              <a:gd name="connsiteY393" fmla="*/ 681203 h 6858000"/>
              <a:gd name="connsiteX394" fmla="*/ 2072994 w 12192000"/>
              <a:gd name="connsiteY394" fmla="*/ 680430 h 6858000"/>
              <a:gd name="connsiteX395" fmla="*/ 2060594 w 12192000"/>
              <a:gd name="connsiteY395" fmla="*/ 680430 h 6858000"/>
              <a:gd name="connsiteX396" fmla="*/ 2059820 w 12192000"/>
              <a:gd name="connsiteY396" fmla="*/ 681203 h 6858000"/>
              <a:gd name="connsiteX397" fmla="*/ 2059820 w 12192000"/>
              <a:gd name="connsiteY397" fmla="*/ 725048 h 6858000"/>
              <a:gd name="connsiteX398" fmla="*/ 2041606 w 12192000"/>
              <a:gd name="connsiteY398" fmla="*/ 745434 h 6858000"/>
              <a:gd name="connsiteX399" fmla="*/ 2023285 w 12192000"/>
              <a:gd name="connsiteY399" fmla="*/ 725048 h 6858000"/>
              <a:gd name="connsiteX400" fmla="*/ 2023285 w 12192000"/>
              <a:gd name="connsiteY400" fmla="*/ 681203 h 6858000"/>
              <a:gd name="connsiteX401" fmla="*/ 2022511 w 12192000"/>
              <a:gd name="connsiteY401" fmla="*/ 680430 h 6858000"/>
              <a:gd name="connsiteX402" fmla="*/ 2144427 w 12192000"/>
              <a:gd name="connsiteY402" fmla="*/ 680412 h 6858000"/>
              <a:gd name="connsiteX403" fmla="*/ 2143654 w 12192000"/>
              <a:gd name="connsiteY403" fmla="*/ 681186 h 6858000"/>
              <a:gd name="connsiteX404" fmla="*/ 2143654 w 12192000"/>
              <a:gd name="connsiteY404" fmla="*/ 734468 h 6858000"/>
              <a:gd name="connsiteX405" fmla="*/ 2105588 w 12192000"/>
              <a:gd name="connsiteY405" fmla="*/ 680754 h 6858000"/>
              <a:gd name="connsiteX406" fmla="*/ 2104958 w 12192000"/>
              <a:gd name="connsiteY406" fmla="*/ 680430 h 6858000"/>
              <a:gd name="connsiteX407" fmla="*/ 2091964 w 12192000"/>
              <a:gd name="connsiteY407" fmla="*/ 680430 h 6858000"/>
              <a:gd name="connsiteX408" fmla="*/ 2091190 w 12192000"/>
              <a:gd name="connsiteY408" fmla="*/ 681203 h 6858000"/>
              <a:gd name="connsiteX409" fmla="*/ 2091190 w 12192000"/>
              <a:gd name="connsiteY409" fmla="*/ 756399 h 6858000"/>
              <a:gd name="connsiteX410" fmla="*/ 2091964 w 12192000"/>
              <a:gd name="connsiteY410" fmla="*/ 757172 h 6858000"/>
              <a:gd name="connsiteX411" fmla="*/ 2104256 w 12192000"/>
              <a:gd name="connsiteY411" fmla="*/ 757172 h 6858000"/>
              <a:gd name="connsiteX412" fmla="*/ 2105030 w 12192000"/>
              <a:gd name="connsiteY412" fmla="*/ 756399 h 6858000"/>
              <a:gd name="connsiteX413" fmla="*/ 2105030 w 12192000"/>
              <a:gd name="connsiteY413" fmla="*/ 703009 h 6858000"/>
              <a:gd name="connsiteX414" fmla="*/ 2143095 w 12192000"/>
              <a:gd name="connsiteY414" fmla="*/ 756831 h 6858000"/>
              <a:gd name="connsiteX415" fmla="*/ 2143725 w 12192000"/>
              <a:gd name="connsiteY415" fmla="*/ 757154 h 6858000"/>
              <a:gd name="connsiteX416" fmla="*/ 2156720 w 12192000"/>
              <a:gd name="connsiteY416" fmla="*/ 757154 h 6858000"/>
              <a:gd name="connsiteX417" fmla="*/ 2157494 w 12192000"/>
              <a:gd name="connsiteY417" fmla="*/ 756381 h 6858000"/>
              <a:gd name="connsiteX418" fmla="*/ 2157494 w 12192000"/>
              <a:gd name="connsiteY418" fmla="*/ 681186 h 6858000"/>
              <a:gd name="connsiteX419" fmla="*/ 2156720 w 12192000"/>
              <a:gd name="connsiteY419" fmla="*/ 680412 h 6858000"/>
              <a:gd name="connsiteX420" fmla="*/ 2453898 w 12192000"/>
              <a:gd name="connsiteY420" fmla="*/ 679118 h 6858000"/>
              <a:gd name="connsiteX421" fmla="*/ 2425696 w 12192000"/>
              <a:gd name="connsiteY421" fmla="*/ 702128 h 6858000"/>
              <a:gd name="connsiteX422" fmla="*/ 2444575 w 12192000"/>
              <a:gd name="connsiteY422" fmla="*/ 722298 h 6858000"/>
              <a:gd name="connsiteX423" fmla="*/ 2458074 w 12192000"/>
              <a:gd name="connsiteY423" fmla="*/ 725480 h 6858000"/>
              <a:gd name="connsiteX424" fmla="*/ 2469592 w 12192000"/>
              <a:gd name="connsiteY424" fmla="*/ 735457 h 6858000"/>
              <a:gd name="connsiteX425" fmla="*/ 2454996 w 12192000"/>
              <a:gd name="connsiteY425" fmla="*/ 745865 h 6858000"/>
              <a:gd name="connsiteX426" fmla="*/ 2432895 w 12192000"/>
              <a:gd name="connsiteY426" fmla="*/ 737883 h 6858000"/>
              <a:gd name="connsiteX427" fmla="*/ 2431833 w 12192000"/>
              <a:gd name="connsiteY427" fmla="*/ 738045 h 6858000"/>
              <a:gd name="connsiteX428" fmla="*/ 2424708 w 12192000"/>
              <a:gd name="connsiteY428" fmla="*/ 747678 h 6858000"/>
              <a:gd name="connsiteX429" fmla="*/ 2424706 w 12192000"/>
              <a:gd name="connsiteY429" fmla="*/ 747663 h 6858000"/>
              <a:gd name="connsiteX430" fmla="*/ 2424706 w 12192000"/>
              <a:gd name="connsiteY430" fmla="*/ 747681 h 6858000"/>
              <a:gd name="connsiteX431" fmla="*/ 2424708 w 12192000"/>
              <a:gd name="connsiteY431" fmla="*/ 747678 h 6858000"/>
              <a:gd name="connsiteX432" fmla="*/ 2424850 w 12192000"/>
              <a:gd name="connsiteY432" fmla="*/ 748741 h 6858000"/>
              <a:gd name="connsiteX433" fmla="*/ 2454547 w 12192000"/>
              <a:gd name="connsiteY433" fmla="*/ 758466 h 6858000"/>
              <a:gd name="connsiteX434" fmla="*/ 2483631 w 12192000"/>
              <a:gd name="connsiteY434" fmla="*/ 734468 h 6858000"/>
              <a:gd name="connsiteX435" fmla="*/ 2464859 w 12192000"/>
              <a:gd name="connsiteY435" fmla="*/ 713867 h 6858000"/>
              <a:gd name="connsiteX436" fmla="*/ 2451361 w 12192000"/>
              <a:gd name="connsiteY436" fmla="*/ 710685 h 6858000"/>
              <a:gd name="connsiteX437" fmla="*/ 2439626 w 12192000"/>
              <a:gd name="connsiteY437" fmla="*/ 701265 h 6858000"/>
              <a:gd name="connsiteX438" fmla="*/ 2453682 w 12192000"/>
              <a:gd name="connsiteY438" fmla="*/ 691612 h 6858000"/>
              <a:gd name="connsiteX439" fmla="*/ 2472436 w 12192000"/>
              <a:gd name="connsiteY439" fmla="*/ 699000 h 6858000"/>
              <a:gd name="connsiteX440" fmla="*/ 2473498 w 12192000"/>
              <a:gd name="connsiteY440" fmla="*/ 698964 h 6858000"/>
              <a:gd name="connsiteX441" fmla="*/ 2481471 w 12192000"/>
              <a:gd name="connsiteY441" fmla="*/ 690425 h 6858000"/>
              <a:gd name="connsiteX442" fmla="*/ 2481435 w 12192000"/>
              <a:gd name="connsiteY442" fmla="*/ 689329 h 6858000"/>
              <a:gd name="connsiteX443" fmla="*/ 2453898 w 12192000"/>
              <a:gd name="connsiteY443" fmla="*/ 679118 h 6858000"/>
              <a:gd name="connsiteX444" fmla="*/ 1894168 w 12192000"/>
              <a:gd name="connsiteY444" fmla="*/ 679118 h 6858000"/>
              <a:gd name="connsiteX445" fmla="*/ 1893394 w 12192000"/>
              <a:gd name="connsiteY445" fmla="*/ 679891 h 6858000"/>
              <a:gd name="connsiteX446" fmla="*/ 1893394 w 12192000"/>
              <a:gd name="connsiteY446" fmla="*/ 1016178 h 6858000"/>
              <a:gd name="connsiteX447" fmla="*/ 1894168 w 12192000"/>
              <a:gd name="connsiteY447" fmla="*/ 1016951 h 6858000"/>
              <a:gd name="connsiteX448" fmla="*/ 1902825 w 12192000"/>
              <a:gd name="connsiteY448" fmla="*/ 1016951 h 6858000"/>
              <a:gd name="connsiteX449" fmla="*/ 1903599 w 12192000"/>
              <a:gd name="connsiteY449" fmla="*/ 1016178 h 6858000"/>
              <a:gd name="connsiteX450" fmla="*/ 1903599 w 12192000"/>
              <a:gd name="connsiteY450" fmla="*/ 679891 h 6858000"/>
              <a:gd name="connsiteX451" fmla="*/ 1902825 w 12192000"/>
              <a:gd name="connsiteY451" fmla="*/ 679118 h 6858000"/>
              <a:gd name="connsiteX452" fmla="*/ 1639127 w 12192000"/>
              <a:gd name="connsiteY452" fmla="*/ 679099 h 6858000"/>
              <a:gd name="connsiteX453" fmla="*/ 1555658 w 12192000"/>
              <a:gd name="connsiteY453" fmla="*/ 762569 h 6858000"/>
              <a:gd name="connsiteX454" fmla="*/ 1555658 w 12192000"/>
              <a:gd name="connsiteY454" fmla="*/ 933425 h 6858000"/>
              <a:gd name="connsiteX455" fmla="*/ 1639127 w 12192000"/>
              <a:gd name="connsiteY455" fmla="*/ 1016894 h 6858000"/>
              <a:gd name="connsiteX456" fmla="*/ 1786901 w 12192000"/>
              <a:gd name="connsiteY456" fmla="*/ 1016894 h 6858000"/>
              <a:gd name="connsiteX457" fmla="*/ 1790281 w 12192000"/>
              <a:gd name="connsiteY457" fmla="*/ 1013516 h 6858000"/>
              <a:gd name="connsiteX458" fmla="*/ 1790281 w 12192000"/>
              <a:gd name="connsiteY458" fmla="*/ 956629 h 6858000"/>
              <a:gd name="connsiteX459" fmla="*/ 1786901 w 12192000"/>
              <a:gd name="connsiteY459" fmla="*/ 953251 h 6858000"/>
              <a:gd name="connsiteX460" fmla="*/ 1639127 w 12192000"/>
              <a:gd name="connsiteY460" fmla="*/ 953251 h 6858000"/>
              <a:gd name="connsiteX461" fmla="*/ 1623216 w 12192000"/>
              <a:gd name="connsiteY461" fmla="*/ 937340 h 6858000"/>
              <a:gd name="connsiteX462" fmla="*/ 1623216 w 12192000"/>
              <a:gd name="connsiteY462" fmla="*/ 878840 h 6858000"/>
              <a:gd name="connsiteX463" fmla="*/ 1770990 w 12192000"/>
              <a:gd name="connsiteY463" fmla="*/ 878840 h 6858000"/>
              <a:gd name="connsiteX464" fmla="*/ 1774369 w 12192000"/>
              <a:gd name="connsiteY464" fmla="*/ 875462 h 6858000"/>
              <a:gd name="connsiteX465" fmla="*/ 1774369 w 12192000"/>
              <a:gd name="connsiteY465" fmla="*/ 818574 h 6858000"/>
              <a:gd name="connsiteX466" fmla="*/ 1770990 w 12192000"/>
              <a:gd name="connsiteY466" fmla="*/ 815197 h 6858000"/>
              <a:gd name="connsiteX467" fmla="*/ 1623216 w 12192000"/>
              <a:gd name="connsiteY467" fmla="*/ 815197 h 6858000"/>
              <a:gd name="connsiteX468" fmla="*/ 1623216 w 12192000"/>
              <a:gd name="connsiteY468" fmla="*/ 758654 h 6858000"/>
              <a:gd name="connsiteX469" fmla="*/ 1639127 w 12192000"/>
              <a:gd name="connsiteY469" fmla="*/ 742743 h 6858000"/>
              <a:gd name="connsiteX470" fmla="*/ 1786901 w 12192000"/>
              <a:gd name="connsiteY470" fmla="*/ 742743 h 6858000"/>
              <a:gd name="connsiteX471" fmla="*/ 1790281 w 12192000"/>
              <a:gd name="connsiteY471" fmla="*/ 739366 h 6858000"/>
              <a:gd name="connsiteX472" fmla="*/ 1790281 w 12192000"/>
              <a:gd name="connsiteY472" fmla="*/ 682477 h 6858000"/>
              <a:gd name="connsiteX473" fmla="*/ 1786901 w 12192000"/>
              <a:gd name="connsiteY473" fmla="*/ 679099 h 6858000"/>
              <a:gd name="connsiteX474" fmla="*/ 1269942 w 12192000"/>
              <a:gd name="connsiteY474" fmla="*/ 679099 h 6858000"/>
              <a:gd name="connsiteX475" fmla="*/ 1266565 w 12192000"/>
              <a:gd name="connsiteY475" fmla="*/ 682478 h 6858000"/>
              <a:gd name="connsiteX476" fmla="*/ 1266565 w 12192000"/>
              <a:gd name="connsiteY476" fmla="*/ 1013516 h 6858000"/>
              <a:gd name="connsiteX477" fmla="*/ 1269942 w 12192000"/>
              <a:gd name="connsiteY477" fmla="*/ 1016894 h 6858000"/>
              <a:gd name="connsiteX478" fmla="*/ 1330745 w 12192000"/>
              <a:gd name="connsiteY478" fmla="*/ 1016894 h 6858000"/>
              <a:gd name="connsiteX479" fmla="*/ 1334123 w 12192000"/>
              <a:gd name="connsiteY479" fmla="*/ 1013516 h 6858000"/>
              <a:gd name="connsiteX480" fmla="*/ 1334123 w 12192000"/>
              <a:gd name="connsiteY480" fmla="*/ 906781 h 6858000"/>
              <a:gd name="connsiteX481" fmla="*/ 1400228 w 12192000"/>
              <a:gd name="connsiteY481" fmla="*/ 907083 h 6858000"/>
              <a:gd name="connsiteX482" fmla="*/ 1467002 w 12192000"/>
              <a:gd name="connsiteY482" fmla="*/ 1014503 h 6858000"/>
              <a:gd name="connsiteX483" fmla="*/ 1471307 w 12192000"/>
              <a:gd name="connsiteY483" fmla="*/ 1016894 h 6858000"/>
              <a:gd name="connsiteX484" fmla="*/ 1535992 w 12192000"/>
              <a:gd name="connsiteY484" fmla="*/ 1016894 h 6858000"/>
              <a:gd name="connsiteX485" fmla="*/ 1538861 w 12192000"/>
              <a:gd name="connsiteY485" fmla="*/ 1011733 h 6858000"/>
              <a:gd name="connsiteX486" fmla="*/ 1467097 w 12192000"/>
              <a:gd name="connsiteY486" fmla="*/ 896288 h 6858000"/>
              <a:gd name="connsiteX487" fmla="*/ 1533190 w 12192000"/>
              <a:gd name="connsiteY487" fmla="*/ 791395 h 6858000"/>
              <a:gd name="connsiteX488" fmla="*/ 1417002 w 12192000"/>
              <a:gd name="connsiteY488" fmla="*/ 679099 h 6858000"/>
              <a:gd name="connsiteX489" fmla="*/ 519316 w 12192000"/>
              <a:gd name="connsiteY489" fmla="*/ 679099 h 6858000"/>
              <a:gd name="connsiteX490" fmla="*/ 515938 w 12192000"/>
              <a:gd name="connsiteY490" fmla="*/ 682478 h 6858000"/>
              <a:gd name="connsiteX491" fmla="*/ 515938 w 12192000"/>
              <a:gd name="connsiteY491" fmla="*/ 1013516 h 6858000"/>
              <a:gd name="connsiteX492" fmla="*/ 519316 w 12192000"/>
              <a:gd name="connsiteY492" fmla="*/ 1016894 h 6858000"/>
              <a:gd name="connsiteX493" fmla="*/ 580119 w 12192000"/>
              <a:gd name="connsiteY493" fmla="*/ 1016894 h 6858000"/>
              <a:gd name="connsiteX494" fmla="*/ 583496 w 12192000"/>
              <a:gd name="connsiteY494" fmla="*/ 1013516 h 6858000"/>
              <a:gd name="connsiteX495" fmla="*/ 583496 w 12192000"/>
              <a:gd name="connsiteY495" fmla="*/ 784845 h 6858000"/>
              <a:gd name="connsiteX496" fmla="*/ 674227 w 12192000"/>
              <a:gd name="connsiteY496" fmla="*/ 960597 h 6858000"/>
              <a:gd name="connsiteX497" fmla="*/ 712413 w 12192000"/>
              <a:gd name="connsiteY497" fmla="*/ 960597 h 6858000"/>
              <a:gd name="connsiteX498" fmla="*/ 803634 w 12192000"/>
              <a:gd name="connsiteY498" fmla="*/ 784845 h 6858000"/>
              <a:gd name="connsiteX499" fmla="*/ 803634 w 12192000"/>
              <a:gd name="connsiteY499" fmla="*/ 1013516 h 6858000"/>
              <a:gd name="connsiteX500" fmla="*/ 807012 w 12192000"/>
              <a:gd name="connsiteY500" fmla="*/ 1016894 h 6858000"/>
              <a:gd name="connsiteX501" fmla="*/ 867814 w 12192000"/>
              <a:gd name="connsiteY501" fmla="*/ 1016894 h 6858000"/>
              <a:gd name="connsiteX502" fmla="*/ 871192 w 12192000"/>
              <a:gd name="connsiteY502" fmla="*/ 1013516 h 6858000"/>
              <a:gd name="connsiteX503" fmla="*/ 871192 w 12192000"/>
              <a:gd name="connsiteY503" fmla="*/ 682478 h 6858000"/>
              <a:gd name="connsiteX504" fmla="*/ 867814 w 12192000"/>
              <a:gd name="connsiteY504" fmla="*/ 679099 h 6858000"/>
              <a:gd name="connsiteX505" fmla="*/ 791052 w 12192000"/>
              <a:gd name="connsiteY505" fmla="*/ 679099 h 6858000"/>
              <a:gd name="connsiteX506" fmla="*/ 786551 w 12192000"/>
              <a:gd name="connsiteY506" fmla="*/ 681839 h 6858000"/>
              <a:gd name="connsiteX507" fmla="*/ 693810 w 12192000"/>
              <a:gd name="connsiteY507" fmla="*/ 861154 h 6858000"/>
              <a:gd name="connsiteX508" fmla="*/ 601556 w 12192000"/>
              <a:gd name="connsiteY508" fmla="*/ 681848 h 6858000"/>
              <a:gd name="connsiteX509" fmla="*/ 597051 w 12192000"/>
              <a:gd name="connsiteY509" fmla="*/ 679099 h 6858000"/>
              <a:gd name="connsiteX510" fmla="*/ 1068878 w 12192000"/>
              <a:gd name="connsiteY510" fmla="*/ 674636 h 6858000"/>
              <a:gd name="connsiteX511" fmla="*/ 895517 w 12192000"/>
              <a:gd name="connsiteY511" fmla="*/ 847997 h 6858000"/>
              <a:gd name="connsiteX512" fmla="*/ 897163 w 12192000"/>
              <a:gd name="connsiteY512" fmla="*/ 871884 h 6858000"/>
              <a:gd name="connsiteX513" fmla="*/ 961920 w 12192000"/>
              <a:gd name="connsiteY513" fmla="*/ 871884 h 6858000"/>
              <a:gd name="connsiteX514" fmla="*/ 959280 w 12192000"/>
              <a:gd name="connsiteY514" fmla="*/ 847997 h 6858000"/>
              <a:gd name="connsiteX515" fmla="*/ 1068878 w 12192000"/>
              <a:gd name="connsiteY515" fmla="*/ 738397 h 6858000"/>
              <a:gd name="connsiteX516" fmla="*/ 1178479 w 12192000"/>
              <a:gd name="connsiteY516" fmla="*/ 847997 h 6858000"/>
              <a:gd name="connsiteX517" fmla="*/ 1175836 w 12192000"/>
              <a:gd name="connsiteY517" fmla="*/ 871884 h 6858000"/>
              <a:gd name="connsiteX518" fmla="*/ 1240594 w 12192000"/>
              <a:gd name="connsiteY518" fmla="*/ 871884 h 6858000"/>
              <a:gd name="connsiteX519" fmla="*/ 1242240 w 12192000"/>
              <a:gd name="connsiteY519" fmla="*/ 847997 h 6858000"/>
              <a:gd name="connsiteX520" fmla="*/ 1068878 w 12192000"/>
              <a:gd name="connsiteY520" fmla="*/ 674636 h 6858000"/>
              <a:gd name="connsiteX521" fmla="*/ 1075294 w 12192000"/>
              <a:gd name="connsiteY521" fmla="*/ 544446 h 6858000"/>
              <a:gd name="connsiteX522" fmla="*/ 1090876 w 12192000"/>
              <a:gd name="connsiteY522" fmla="*/ 588594 h 6858000"/>
              <a:gd name="connsiteX523" fmla="*/ 1059711 w 12192000"/>
              <a:gd name="connsiteY523" fmla="*/ 588594 h 6858000"/>
              <a:gd name="connsiteX524" fmla="*/ 799860 w 12192000"/>
              <a:gd name="connsiteY524" fmla="*/ 538560 h 6858000"/>
              <a:gd name="connsiteX525" fmla="*/ 835525 w 12192000"/>
              <a:gd name="connsiteY525" fmla="*/ 574571 h 6858000"/>
              <a:gd name="connsiteX526" fmla="*/ 799860 w 12192000"/>
              <a:gd name="connsiteY526" fmla="*/ 610583 h 6858000"/>
              <a:gd name="connsiteX527" fmla="*/ 764194 w 12192000"/>
              <a:gd name="connsiteY527" fmla="*/ 574571 h 6858000"/>
              <a:gd name="connsiteX528" fmla="*/ 799860 w 12192000"/>
              <a:gd name="connsiteY528" fmla="*/ 538560 h 6858000"/>
              <a:gd name="connsiteX529" fmla="*/ 1061464 w 12192000"/>
              <a:gd name="connsiteY529" fmla="*/ 514840 h 6858000"/>
              <a:gd name="connsiteX530" fmla="*/ 1059097 w 12192000"/>
              <a:gd name="connsiteY530" fmla="*/ 516480 h 6858000"/>
              <a:gd name="connsiteX531" fmla="*/ 1015512 w 12192000"/>
              <a:gd name="connsiteY531" fmla="*/ 632593 h 6858000"/>
              <a:gd name="connsiteX532" fmla="*/ 1016695 w 12192000"/>
              <a:gd name="connsiteY532" fmla="*/ 634302 h 6858000"/>
              <a:gd name="connsiteX533" fmla="*/ 1041825 w 12192000"/>
              <a:gd name="connsiteY533" fmla="*/ 634302 h 6858000"/>
              <a:gd name="connsiteX534" fmla="*/ 1044208 w 12192000"/>
              <a:gd name="connsiteY534" fmla="*/ 632620 h 6858000"/>
              <a:gd name="connsiteX535" fmla="*/ 1051055 w 12192000"/>
              <a:gd name="connsiteY535" fmla="*/ 613353 h 6858000"/>
              <a:gd name="connsiteX536" fmla="*/ 1099532 w 12192000"/>
              <a:gd name="connsiteY536" fmla="*/ 613353 h 6858000"/>
              <a:gd name="connsiteX537" fmla="*/ 1106379 w 12192000"/>
              <a:gd name="connsiteY537" fmla="*/ 632620 h 6858000"/>
              <a:gd name="connsiteX538" fmla="*/ 1108762 w 12192000"/>
              <a:gd name="connsiteY538" fmla="*/ 634302 h 6858000"/>
              <a:gd name="connsiteX539" fmla="*/ 1134583 w 12192000"/>
              <a:gd name="connsiteY539" fmla="*/ 634302 h 6858000"/>
              <a:gd name="connsiteX540" fmla="*/ 1135766 w 12192000"/>
              <a:gd name="connsiteY540" fmla="*/ 632592 h 6858000"/>
              <a:gd name="connsiteX541" fmla="*/ 1092012 w 12192000"/>
              <a:gd name="connsiteY541" fmla="*/ 516477 h 6858000"/>
              <a:gd name="connsiteX542" fmla="*/ 1089646 w 12192000"/>
              <a:gd name="connsiteY542" fmla="*/ 514840 h 6858000"/>
              <a:gd name="connsiteX543" fmla="*/ 877639 w 12192000"/>
              <a:gd name="connsiteY543" fmla="*/ 514840 h 6858000"/>
              <a:gd name="connsiteX544" fmla="*/ 876376 w 12192000"/>
              <a:gd name="connsiteY544" fmla="*/ 516104 h 6858000"/>
              <a:gd name="connsiteX545" fmla="*/ 876376 w 12192000"/>
              <a:gd name="connsiteY545" fmla="*/ 633038 h 6858000"/>
              <a:gd name="connsiteX546" fmla="*/ 877639 w 12192000"/>
              <a:gd name="connsiteY546" fmla="*/ 634302 h 6858000"/>
              <a:gd name="connsiteX547" fmla="*/ 901946 w 12192000"/>
              <a:gd name="connsiteY547" fmla="*/ 634302 h 6858000"/>
              <a:gd name="connsiteX548" fmla="*/ 903210 w 12192000"/>
              <a:gd name="connsiteY548" fmla="*/ 633038 h 6858000"/>
              <a:gd name="connsiteX549" fmla="*/ 903210 w 12192000"/>
              <a:gd name="connsiteY549" fmla="*/ 557604 h 6858000"/>
              <a:gd name="connsiteX550" fmla="*/ 933335 w 12192000"/>
              <a:gd name="connsiteY550" fmla="*/ 614218 h 6858000"/>
              <a:gd name="connsiteX551" fmla="*/ 948571 w 12192000"/>
              <a:gd name="connsiteY551" fmla="*/ 614218 h 6858000"/>
              <a:gd name="connsiteX552" fmla="*/ 978696 w 12192000"/>
              <a:gd name="connsiteY552" fmla="*/ 557604 h 6858000"/>
              <a:gd name="connsiteX553" fmla="*/ 978696 w 12192000"/>
              <a:gd name="connsiteY553" fmla="*/ 633038 h 6858000"/>
              <a:gd name="connsiteX554" fmla="*/ 979960 w 12192000"/>
              <a:gd name="connsiteY554" fmla="*/ 634302 h 6858000"/>
              <a:gd name="connsiteX555" fmla="*/ 1004267 w 12192000"/>
              <a:gd name="connsiteY555" fmla="*/ 634302 h 6858000"/>
              <a:gd name="connsiteX556" fmla="*/ 1005532 w 12192000"/>
              <a:gd name="connsiteY556" fmla="*/ 633038 h 6858000"/>
              <a:gd name="connsiteX557" fmla="*/ 1005532 w 12192000"/>
              <a:gd name="connsiteY557" fmla="*/ 516104 h 6858000"/>
              <a:gd name="connsiteX558" fmla="*/ 1004267 w 12192000"/>
              <a:gd name="connsiteY558" fmla="*/ 514840 h 6858000"/>
              <a:gd name="connsiteX559" fmla="*/ 974321 w 12192000"/>
              <a:gd name="connsiteY559" fmla="*/ 514840 h 6858000"/>
              <a:gd name="connsiteX560" fmla="*/ 972094 w 12192000"/>
              <a:gd name="connsiteY560" fmla="*/ 516173 h 6858000"/>
              <a:gd name="connsiteX561" fmla="*/ 941126 w 12192000"/>
              <a:gd name="connsiteY561" fmla="*/ 573878 h 6858000"/>
              <a:gd name="connsiteX562" fmla="*/ 910330 w 12192000"/>
              <a:gd name="connsiteY562" fmla="*/ 516178 h 6858000"/>
              <a:gd name="connsiteX563" fmla="*/ 908101 w 12192000"/>
              <a:gd name="connsiteY563" fmla="*/ 514840 h 6858000"/>
              <a:gd name="connsiteX564" fmla="*/ 622806 w 12192000"/>
              <a:gd name="connsiteY564" fmla="*/ 514840 h 6858000"/>
              <a:gd name="connsiteX565" fmla="*/ 621542 w 12192000"/>
              <a:gd name="connsiteY565" fmla="*/ 516104 h 6858000"/>
              <a:gd name="connsiteX566" fmla="*/ 621542 w 12192000"/>
              <a:gd name="connsiteY566" fmla="*/ 633038 h 6858000"/>
              <a:gd name="connsiteX567" fmla="*/ 622806 w 12192000"/>
              <a:gd name="connsiteY567" fmla="*/ 634302 h 6858000"/>
              <a:gd name="connsiteX568" fmla="*/ 647113 w 12192000"/>
              <a:gd name="connsiteY568" fmla="*/ 634302 h 6858000"/>
              <a:gd name="connsiteX569" fmla="*/ 648377 w 12192000"/>
              <a:gd name="connsiteY569" fmla="*/ 633038 h 6858000"/>
              <a:gd name="connsiteX570" fmla="*/ 648377 w 12192000"/>
              <a:gd name="connsiteY570" fmla="*/ 586863 h 6858000"/>
              <a:gd name="connsiteX571" fmla="*/ 696335 w 12192000"/>
              <a:gd name="connsiteY571" fmla="*/ 586863 h 6858000"/>
              <a:gd name="connsiteX572" fmla="*/ 696335 w 12192000"/>
              <a:gd name="connsiteY572" fmla="*/ 633038 h 6858000"/>
              <a:gd name="connsiteX573" fmla="*/ 697598 w 12192000"/>
              <a:gd name="connsiteY573" fmla="*/ 634302 h 6858000"/>
              <a:gd name="connsiteX574" fmla="*/ 721905 w 12192000"/>
              <a:gd name="connsiteY574" fmla="*/ 634302 h 6858000"/>
              <a:gd name="connsiteX575" fmla="*/ 723171 w 12192000"/>
              <a:gd name="connsiteY575" fmla="*/ 633038 h 6858000"/>
              <a:gd name="connsiteX576" fmla="*/ 723171 w 12192000"/>
              <a:gd name="connsiteY576" fmla="*/ 516104 h 6858000"/>
              <a:gd name="connsiteX577" fmla="*/ 721905 w 12192000"/>
              <a:gd name="connsiteY577" fmla="*/ 514840 h 6858000"/>
              <a:gd name="connsiteX578" fmla="*/ 697598 w 12192000"/>
              <a:gd name="connsiteY578" fmla="*/ 514840 h 6858000"/>
              <a:gd name="connsiteX579" fmla="*/ 696335 w 12192000"/>
              <a:gd name="connsiteY579" fmla="*/ 516104 h 6858000"/>
              <a:gd name="connsiteX580" fmla="*/ 696335 w 12192000"/>
              <a:gd name="connsiteY580" fmla="*/ 561586 h 6858000"/>
              <a:gd name="connsiteX581" fmla="*/ 648377 w 12192000"/>
              <a:gd name="connsiteY581" fmla="*/ 561586 h 6858000"/>
              <a:gd name="connsiteX582" fmla="*/ 648377 w 12192000"/>
              <a:gd name="connsiteY582" fmla="*/ 516104 h 6858000"/>
              <a:gd name="connsiteX583" fmla="*/ 647113 w 12192000"/>
              <a:gd name="connsiteY583" fmla="*/ 514840 h 6858000"/>
              <a:gd name="connsiteX584" fmla="*/ 517202 w 12192000"/>
              <a:gd name="connsiteY584" fmla="*/ 514840 h 6858000"/>
              <a:gd name="connsiteX585" fmla="*/ 515938 w 12192000"/>
              <a:gd name="connsiteY585" fmla="*/ 516104 h 6858000"/>
              <a:gd name="connsiteX586" fmla="*/ 515938 w 12192000"/>
              <a:gd name="connsiteY586" fmla="*/ 538854 h 6858000"/>
              <a:gd name="connsiteX587" fmla="*/ 517202 w 12192000"/>
              <a:gd name="connsiteY587" fmla="*/ 540118 h 6858000"/>
              <a:gd name="connsiteX588" fmla="*/ 549180 w 12192000"/>
              <a:gd name="connsiteY588" fmla="*/ 540118 h 6858000"/>
              <a:gd name="connsiteX589" fmla="*/ 549180 w 12192000"/>
              <a:gd name="connsiteY589" fmla="*/ 633038 h 6858000"/>
              <a:gd name="connsiteX590" fmla="*/ 550444 w 12192000"/>
              <a:gd name="connsiteY590" fmla="*/ 634302 h 6858000"/>
              <a:gd name="connsiteX591" fmla="*/ 574751 w 12192000"/>
              <a:gd name="connsiteY591" fmla="*/ 634302 h 6858000"/>
              <a:gd name="connsiteX592" fmla="*/ 576015 w 12192000"/>
              <a:gd name="connsiteY592" fmla="*/ 633038 h 6858000"/>
              <a:gd name="connsiteX593" fmla="*/ 576015 w 12192000"/>
              <a:gd name="connsiteY593" fmla="*/ 540118 h 6858000"/>
              <a:gd name="connsiteX594" fmla="*/ 607992 w 12192000"/>
              <a:gd name="connsiteY594" fmla="*/ 540118 h 6858000"/>
              <a:gd name="connsiteX595" fmla="*/ 609257 w 12192000"/>
              <a:gd name="connsiteY595" fmla="*/ 538854 h 6858000"/>
              <a:gd name="connsiteX596" fmla="*/ 609257 w 12192000"/>
              <a:gd name="connsiteY596" fmla="*/ 516104 h 6858000"/>
              <a:gd name="connsiteX597" fmla="*/ 607993 w 12192000"/>
              <a:gd name="connsiteY597" fmla="*/ 514840 h 6858000"/>
              <a:gd name="connsiteX598" fmla="*/ 1185521 w 12192000"/>
              <a:gd name="connsiteY598" fmla="*/ 512763 h 6858000"/>
              <a:gd name="connsiteX599" fmla="*/ 1139467 w 12192000"/>
              <a:gd name="connsiteY599" fmla="*/ 548428 h 6858000"/>
              <a:gd name="connsiteX600" fmla="*/ 1181193 w 12192000"/>
              <a:gd name="connsiteY600" fmla="*/ 586517 h 6858000"/>
              <a:gd name="connsiteX601" fmla="*/ 1205257 w 12192000"/>
              <a:gd name="connsiteY601" fmla="*/ 600714 h 6858000"/>
              <a:gd name="connsiteX602" fmla="*/ 1185347 w 12192000"/>
              <a:gd name="connsiteY602" fmla="*/ 612487 h 6858000"/>
              <a:gd name="connsiteX603" fmla="*/ 1149696 w 12192000"/>
              <a:gd name="connsiteY603" fmla="*/ 598202 h 6858000"/>
              <a:gd name="connsiteX604" fmla="*/ 1147843 w 12192000"/>
              <a:gd name="connsiteY604" fmla="*/ 598432 h 6858000"/>
              <a:gd name="connsiteX605" fmla="*/ 1135429 w 12192000"/>
              <a:gd name="connsiteY605" fmla="*/ 616740 h 6858000"/>
              <a:gd name="connsiteX606" fmla="*/ 1135636 w 12192000"/>
              <a:gd name="connsiteY606" fmla="*/ 618428 h 6858000"/>
              <a:gd name="connsiteX607" fmla="*/ 1185521 w 12192000"/>
              <a:gd name="connsiteY607" fmla="*/ 636379 h 6858000"/>
              <a:gd name="connsiteX608" fmla="*/ 1232785 w 12192000"/>
              <a:gd name="connsiteY608" fmla="*/ 599502 h 6858000"/>
              <a:gd name="connsiteX609" fmla="*/ 1188810 w 12192000"/>
              <a:gd name="connsiteY609" fmla="*/ 561066 h 6858000"/>
              <a:gd name="connsiteX610" fmla="*/ 1166996 w 12192000"/>
              <a:gd name="connsiteY610" fmla="*/ 547389 h 6858000"/>
              <a:gd name="connsiteX611" fmla="*/ 1185347 w 12192000"/>
              <a:gd name="connsiteY611" fmla="*/ 536655 h 6858000"/>
              <a:gd name="connsiteX612" fmla="*/ 1214192 w 12192000"/>
              <a:gd name="connsiteY612" fmla="*/ 546909 h 6858000"/>
              <a:gd name="connsiteX613" fmla="*/ 1216082 w 12192000"/>
              <a:gd name="connsiteY613" fmla="*/ 546626 h 6858000"/>
              <a:gd name="connsiteX614" fmla="*/ 1227215 w 12192000"/>
              <a:gd name="connsiteY614" fmla="*/ 528382 h 6858000"/>
              <a:gd name="connsiteX615" fmla="*/ 1227003 w 12192000"/>
              <a:gd name="connsiteY615" fmla="*/ 526766 h 6858000"/>
              <a:gd name="connsiteX616" fmla="*/ 1185521 w 12192000"/>
              <a:gd name="connsiteY616" fmla="*/ 512763 h 6858000"/>
              <a:gd name="connsiteX617" fmla="*/ 799860 w 12192000"/>
              <a:gd name="connsiteY617" fmla="*/ 512763 h 6858000"/>
              <a:gd name="connsiteX618" fmla="*/ 736666 w 12192000"/>
              <a:gd name="connsiteY618" fmla="*/ 574571 h 6858000"/>
              <a:gd name="connsiteX619" fmla="*/ 799860 w 12192000"/>
              <a:gd name="connsiteY619" fmla="*/ 636379 h 6858000"/>
              <a:gd name="connsiteX620" fmla="*/ 863053 w 12192000"/>
              <a:gd name="connsiteY620" fmla="*/ 574571 h 6858000"/>
              <a:gd name="connsiteX621" fmla="*/ 799860 w 12192000"/>
              <a:gd name="connsiteY621" fmla="*/ 512763 h 6858000"/>
              <a:gd name="connsiteX622" fmla="*/ 0 w 12192000"/>
              <a:gd name="connsiteY622" fmla="*/ 0 h 6858000"/>
              <a:gd name="connsiteX623" fmla="*/ 12192000 w 12192000"/>
              <a:gd name="connsiteY623" fmla="*/ 0 h 6858000"/>
              <a:gd name="connsiteX624" fmla="*/ 12192000 w 12192000"/>
              <a:gd name="connsiteY624" fmla="*/ 6858000 h 6858000"/>
              <a:gd name="connsiteX625" fmla="*/ 0 w 12192000"/>
              <a:gd name="connsiteY625" fmla="*/ 6858000 h 6858000"/>
              <a:gd name="connsiteX626" fmla="*/ 0 w 12192000"/>
              <a:gd name="connsiteY626" fmla="*/ 6358170 h 6858000"/>
              <a:gd name="connsiteX627" fmla="*/ 5354778 w 12192000"/>
              <a:gd name="connsiteY627" fmla="*/ 6358170 h 6858000"/>
              <a:gd name="connsiteX628" fmla="*/ 5455957 w 12192000"/>
              <a:gd name="connsiteY628" fmla="*/ 5599507 h 6858000"/>
              <a:gd name="connsiteX629" fmla="*/ 2577373 w 12192000"/>
              <a:gd name="connsiteY629" fmla="*/ 2722417 h 6858000"/>
              <a:gd name="connsiteX630" fmla="*/ 45356 w 12192000"/>
              <a:gd name="connsiteY630" fmla="*/ 4227981 h 6858000"/>
              <a:gd name="connsiteX631" fmla="*/ 0 w 12192000"/>
              <a:gd name="connsiteY631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</a:cxnLst>
            <a:rect l="l" t="t" r="r" b="b"/>
            <a:pathLst>
              <a:path w="12192000" h="6858000">
                <a:moveTo>
                  <a:pt x="2430429" y="938933"/>
                </a:moveTo>
                <a:lnTo>
                  <a:pt x="2430429" y="938951"/>
                </a:lnTo>
                <a:cubicBezTo>
                  <a:pt x="2429997" y="938951"/>
                  <a:pt x="2429656" y="939311"/>
                  <a:pt x="2429656" y="939724"/>
                </a:cubicBezTo>
                <a:lnTo>
                  <a:pt x="2429656" y="1014920"/>
                </a:lnTo>
                <a:cubicBezTo>
                  <a:pt x="2429656" y="1015351"/>
                  <a:pt x="2430015" y="1015693"/>
                  <a:pt x="2430429" y="1015693"/>
                </a:cubicBezTo>
                <a:lnTo>
                  <a:pt x="2482785" y="1015693"/>
                </a:lnTo>
                <a:cubicBezTo>
                  <a:pt x="2483216" y="1015693"/>
                  <a:pt x="2483559" y="1015334"/>
                  <a:pt x="2483559" y="1014920"/>
                </a:cubicBezTo>
                <a:lnTo>
                  <a:pt x="2483559" y="1003631"/>
                </a:lnTo>
                <a:cubicBezTo>
                  <a:pt x="2483559" y="1003199"/>
                  <a:pt x="2483199" y="1002858"/>
                  <a:pt x="2482785" y="1002858"/>
                </a:cubicBezTo>
                <a:lnTo>
                  <a:pt x="2443496" y="1002858"/>
                </a:lnTo>
                <a:lnTo>
                  <a:pt x="2443496" y="982257"/>
                </a:lnTo>
                <a:lnTo>
                  <a:pt x="2477638" y="982257"/>
                </a:lnTo>
                <a:cubicBezTo>
                  <a:pt x="2478069" y="982257"/>
                  <a:pt x="2478411" y="981897"/>
                  <a:pt x="2478411" y="981484"/>
                </a:cubicBezTo>
                <a:lnTo>
                  <a:pt x="2478411" y="970302"/>
                </a:lnTo>
                <a:cubicBezTo>
                  <a:pt x="2478411" y="969871"/>
                  <a:pt x="2478052" y="969529"/>
                  <a:pt x="2477638" y="969529"/>
                </a:cubicBezTo>
                <a:lnTo>
                  <a:pt x="2443496" y="969529"/>
                </a:lnTo>
                <a:lnTo>
                  <a:pt x="2443496" y="951768"/>
                </a:lnTo>
                <a:lnTo>
                  <a:pt x="2482785" y="951768"/>
                </a:lnTo>
                <a:cubicBezTo>
                  <a:pt x="2483216" y="951768"/>
                  <a:pt x="2483559" y="951409"/>
                  <a:pt x="2483559" y="950995"/>
                </a:cubicBezTo>
                <a:lnTo>
                  <a:pt x="2483559" y="939706"/>
                </a:lnTo>
                <a:cubicBezTo>
                  <a:pt x="2483559" y="939275"/>
                  <a:pt x="2483199" y="938933"/>
                  <a:pt x="2482785" y="938933"/>
                </a:cubicBezTo>
                <a:close/>
                <a:moveTo>
                  <a:pt x="2193489" y="938933"/>
                </a:moveTo>
                <a:lnTo>
                  <a:pt x="2193489" y="938951"/>
                </a:lnTo>
                <a:cubicBezTo>
                  <a:pt x="2193057" y="938951"/>
                  <a:pt x="2192715" y="939311"/>
                  <a:pt x="2192715" y="939724"/>
                </a:cubicBezTo>
                <a:lnTo>
                  <a:pt x="2192715" y="1014920"/>
                </a:lnTo>
                <a:cubicBezTo>
                  <a:pt x="2192715" y="1015351"/>
                  <a:pt x="2193075" y="1015693"/>
                  <a:pt x="2193489" y="1015693"/>
                </a:cubicBezTo>
                <a:lnTo>
                  <a:pt x="2245845" y="1015693"/>
                </a:lnTo>
                <a:cubicBezTo>
                  <a:pt x="2246277" y="1015693"/>
                  <a:pt x="2246619" y="1015334"/>
                  <a:pt x="2246619" y="1014920"/>
                </a:cubicBezTo>
                <a:lnTo>
                  <a:pt x="2246619" y="1003631"/>
                </a:lnTo>
                <a:cubicBezTo>
                  <a:pt x="2246619" y="1003199"/>
                  <a:pt x="2246258" y="1002858"/>
                  <a:pt x="2245845" y="1002858"/>
                </a:cubicBezTo>
                <a:lnTo>
                  <a:pt x="2206555" y="1002858"/>
                </a:lnTo>
                <a:lnTo>
                  <a:pt x="2206555" y="982257"/>
                </a:lnTo>
                <a:lnTo>
                  <a:pt x="2240697" y="982257"/>
                </a:lnTo>
                <a:cubicBezTo>
                  <a:pt x="2241129" y="982257"/>
                  <a:pt x="2241471" y="981897"/>
                  <a:pt x="2241471" y="981484"/>
                </a:cubicBezTo>
                <a:lnTo>
                  <a:pt x="2241471" y="970302"/>
                </a:lnTo>
                <a:cubicBezTo>
                  <a:pt x="2241471" y="969871"/>
                  <a:pt x="2241111" y="969529"/>
                  <a:pt x="2240697" y="969529"/>
                </a:cubicBezTo>
                <a:lnTo>
                  <a:pt x="2206555" y="969529"/>
                </a:lnTo>
                <a:lnTo>
                  <a:pt x="2206555" y="951768"/>
                </a:lnTo>
                <a:lnTo>
                  <a:pt x="2245845" y="951768"/>
                </a:lnTo>
                <a:cubicBezTo>
                  <a:pt x="2246277" y="951768"/>
                  <a:pt x="2246619" y="951409"/>
                  <a:pt x="2246619" y="950995"/>
                </a:cubicBezTo>
                <a:lnTo>
                  <a:pt x="2246619" y="939706"/>
                </a:lnTo>
                <a:cubicBezTo>
                  <a:pt x="2246619" y="939275"/>
                  <a:pt x="2246258" y="938933"/>
                  <a:pt x="2245845" y="938933"/>
                </a:cubicBezTo>
                <a:close/>
                <a:moveTo>
                  <a:pt x="2161219" y="938933"/>
                </a:moveTo>
                <a:cubicBezTo>
                  <a:pt x="2160787" y="938933"/>
                  <a:pt x="2160445" y="939293"/>
                  <a:pt x="2160445" y="939706"/>
                </a:cubicBezTo>
                <a:lnTo>
                  <a:pt x="2160445" y="1014902"/>
                </a:lnTo>
                <a:cubicBezTo>
                  <a:pt x="2160445" y="1015334"/>
                  <a:pt x="2160805" y="1015675"/>
                  <a:pt x="2161219" y="1015675"/>
                </a:cubicBezTo>
                <a:lnTo>
                  <a:pt x="2173512" y="1015675"/>
                </a:lnTo>
                <a:cubicBezTo>
                  <a:pt x="2173944" y="1015675"/>
                  <a:pt x="2174285" y="1015316"/>
                  <a:pt x="2174285" y="1014902"/>
                </a:cubicBezTo>
                <a:lnTo>
                  <a:pt x="2174285" y="939706"/>
                </a:lnTo>
                <a:cubicBezTo>
                  <a:pt x="2174285" y="939275"/>
                  <a:pt x="2173926" y="938933"/>
                  <a:pt x="2173512" y="938933"/>
                </a:cubicBezTo>
                <a:close/>
                <a:moveTo>
                  <a:pt x="2315532" y="938915"/>
                </a:moveTo>
                <a:cubicBezTo>
                  <a:pt x="2315100" y="938915"/>
                  <a:pt x="2314758" y="939275"/>
                  <a:pt x="2314758" y="939688"/>
                </a:cubicBezTo>
                <a:lnTo>
                  <a:pt x="2314758" y="992971"/>
                </a:lnTo>
                <a:lnTo>
                  <a:pt x="2276693" y="939257"/>
                </a:lnTo>
                <a:cubicBezTo>
                  <a:pt x="2276549" y="939059"/>
                  <a:pt x="2276314" y="938933"/>
                  <a:pt x="2276063" y="938933"/>
                </a:cubicBezTo>
                <a:lnTo>
                  <a:pt x="2263069" y="938933"/>
                </a:lnTo>
                <a:cubicBezTo>
                  <a:pt x="2262637" y="938933"/>
                  <a:pt x="2262295" y="939293"/>
                  <a:pt x="2262295" y="939706"/>
                </a:cubicBezTo>
                <a:lnTo>
                  <a:pt x="2262295" y="1014902"/>
                </a:lnTo>
                <a:cubicBezTo>
                  <a:pt x="2262295" y="1015334"/>
                  <a:pt x="2262655" y="1015675"/>
                  <a:pt x="2263069" y="1015675"/>
                </a:cubicBezTo>
                <a:lnTo>
                  <a:pt x="2275361" y="1015675"/>
                </a:lnTo>
                <a:cubicBezTo>
                  <a:pt x="2275793" y="1015675"/>
                  <a:pt x="2276135" y="1015316"/>
                  <a:pt x="2276135" y="1014902"/>
                </a:cubicBezTo>
                <a:lnTo>
                  <a:pt x="2276135" y="961512"/>
                </a:lnTo>
                <a:lnTo>
                  <a:pt x="2314200" y="1015334"/>
                </a:lnTo>
                <a:cubicBezTo>
                  <a:pt x="2314344" y="1015531"/>
                  <a:pt x="2314578" y="1015657"/>
                  <a:pt x="2314830" y="1015657"/>
                </a:cubicBezTo>
                <a:lnTo>
                  <a:pt x="2327824" y="1015657"/>
                </a:lnTo>
                <a:cubicBezTo>
                  <a:pt x="2328256" y="1015657"/>
                  <a:pt x="2328598" y="1015297"/>
                  <a:pt x="2328598" y="1014884"/>
                </a:cubicBezTo>
                <a:lnTo>
                  <a:pt x="2328598" y="939688"/>
                </a:lnTo>
                <a:cubicBezTo>
                  <a:pt x="2328598" y="939257"/>
                  <a:pt x="2328238" y="938915"/>
                  <a:pt x="2327824" y="938915"/>
                </a:cubicBezTo>
                <a:close/>
                <a:moveTo>
                  <a:pt x="2523604" y="937621"/>
                </a:moveTo>
                <a:cubicBezTo>
                  <a:pt x="2506488" y="937621"/>
                  <a:pt x="2495401" y="947256"/>
                  <a:pt x="2495401" y="960631"/>
                </a:cubicBezTo>
                <a:cubicBezTo>
                  <a:pt x="2495401" y="970824"/>
                  <a:pt x="2502096" y="977834"/>
                  <a:pt x="2514281" y="980800"/>
                </a:cubicBezTo>
                <a:lnTo>
                  <a:pt x="2527779" y="983982"/>
                </a:lnTo>
                <a:cubicBezTo>
                  <a:pt x="2536112" y="985960"/>
                  <a:pt x="2539298" y="989249"/>
                  <a:pt x="2539298" y="993959"/>
                </a:cubicBezTo>
                <a:cubicBezTo>
                  <a:pt x="2539298" y="999982"/>
                  <a:pt x="2534025" y="1004368"/>
                  <a:pt x="2524702" y="1004368"/>
                </a:cubicBezTo>
                <a:cubicBezTo>
                  <a:pt x="2517646" y="1004368"/>
                  <a:pt x="2510178" y="1001887"/>
                  <a:pt x="2502600" y="996386"/>
                </a:cubicBezTo>
                <a:cubicBezTo>
                  <a:pt x="2502258" y="996152"/>
                  <a:pt x="2501791" y="996207"/>
                  <a:pt x="2501539" y="996548"/>
                </a:cubicBezTo>
                <a:lnTo>
                  <a:pt x="2494413" y="1006181"/>
                </a:lnTo>
                <a:lnTo>
                  <a:pt x="2494411" y="1006165"/>
                </a:lnTo>
                <a:lnTo>
                  <a:pt x="2494411" y="1006183"/>
                </a:lnTo>
                <a:lnTo>
                  <a:pt x="2494413" y="1006181"/>
                </a:lnTo>
                <a:lnTo>
                  <a:pt x="2494556" y="1007244"/>
                </a:lnTo>
                <a:cubicBezTo>
                  <a:pt x="2502600" y="1013518"/>
                  <a:pt x="2513219" y="1016970"/>
                  <a:pt x="2524252" y="1016970"/>
                </a:cubicBezTo>
                <a:cubicBezTo>
                  <a:pt x="2542465" y="1016970"/>
                  <a:pt x="2553336" y="1007334"/>
                  <a:pt x="2553336" y="992971"/>
                </a:cubicBezTo>
                <a:cubicBezTo>
                  <a:pt x="2553336" y="982239"/>
                  <a:pt x="2547073" y="975444"/>
                  <a:pt x="2534564" y="972370"/>
                </a:cubicBezTo>
                <a:lnTo>
                  <a:pt x="2521066" y="969188"/>
                </a:lnTo>
                <a:cubicBezTo>
                  <a:pt x="2512301" y="967120"/>
                  <a:pt x="2509331" y="964154"/>
                  <a:pt x="2509331" y="959768"/>
                </a:cubicBezTo>
                <a:cubicBezTo>
                  <a:pt x="2509331" y="954285"/>
                  <a:pt x="2514281" y="950115"/>
                  <a:pt x="2523388" y="950115"/>
                </a:cubicBezTo>
                <a:cubicBezTo>
                  <a:pt x="2529975" y="950115"/>
                  <a:pt x="2536364" y="952380"/>
                  <a:pt x="2542141" y="957503"/>
                </a:cubicBezTo>
                <a:cubicBezTo>
                  <a:pt x="2542447" y="957772"/>
                  <a:pt x="2542915" y="957772"/>
                  <a:pt x="2543203" y="957467"/>
                </a:cubicBezTo>
                <a:lnTo>
                  <a:pt x="2551176" y="948928"/>
                </a:lnTo>
                <a:cubicBezTo>
                  <a:pt x="2551464" y="948622"/>
                  <a:pt x="2551446" y="948119"/>
                  <a:pt x="2551141" y="947832"/>
                </a:cubicBezTo>
                <a:cubicBezTo>
                  <a:pt x="2543941" y="941162"/>
                  <a:pt x="2533971" y="937621"/>
                  <a:pt x="2523604" y="937621"/>
                </a:cubicBezTo>
                <a:close/>
                <a:moveTo>
                  <a:pt x="2382574" y="937621"/>
                </a:moveTo>
                <a:cubicBezTo>
                  <a:pt x="2360310" y="937621"/>
                  <a:pt x="2342852" y="954159"/>
                  <a:pt x="2342852" y="977403"/>
                </a:cubicBezTo>
                <a:lnTo>
                  <a:pt x="2342834" y="977421"/>
                </a:lnTo>
                <a:cubicBezTo>
                  <a:pt x="2342834" y="1000539"/>
                  <a:pt x="2359843" y="1016987"/>
                  <a:pt x="2382447" y="1016987"/>
                </a:cubicBezTo>
                <a:cubicBezTo>
                  <a:pt x="2396882" y="1016987"/>
                  <a:pt x="2409426" y="1010120"/>
                  <a:pt x="2416517" y="998364"/>
                </a:cubicBezTo>
                <a:cubicBezTo>
                  <a:pt x="2416751" y="998004"/>
                  <a:pt x="2416625" y="997519"/>
                  <a:pt x="2416247" y="997303"/>
                </a:cubicBezTo>
                <a:lnTo>
                  <a:pt x="2405629" y="991065"/>
                </a:lnTo>
                <a:cubicBezTo>
                  <a:pt x="2405250" y="990850"/>
                  <a:pt x="2404801" y="990975"/>
                  <a:pt x="2404585" y="991353"/>
                </a:cubicBezTo>
                <a:cubicBezTo>
                  <a:pt x="2400103" y="999280"/>
                  <a:pt x="2391968" y="1003936"/>
                  <a:pt x="2382574" y="1003936"/>
                </a:cubicBezTo>
                <a:cubicBezTo>
                  <a:pt x="2368211" y="1003936"/>
                  <a:pt x="2357233" y="993420"/>
                  <a:pt x="2357233" y="977295"/>
                </a:cubicBezTo>
                <a:cubicBezTo>
                  <a:pt x="2357233" y="961170"/>
                  <a:pt x="2368193" y="950654"/>
                  <a:pt x="2382574" y="950654"/>
                </a:cubicBezTo>
                <a:cubicBezTo>
                  <a:pt x="2391770" y="950654"/>
                  <a:pt x="2399797" y="955022"/>
                  <a:pt x="2404477" y="963237"/>
                </a:cubicBezTo>
                <a:cubicBezTo>
                  <a:pt x="2404693" y="963615"/>
                  <a:pt x="2405161" y="963741"/>
                  <a:pt x="2405521" y="963525"/>
                </a:cubicBezTo>
                <a:lnTo>
                  <a:pt x="2416157" y="957197"/>
                </a:lnTo>
                <a:cubicBezTo>
                  <a:pt x="2416517" y="956982"/>
                  <a:pt x="2416643" y="956496"/>
                  <a:pt x="2416427" y="956137"/>
                </a:cubicBezTo>
                <a:cubicBezTo>
                  <a:pt x="2409210" y="944164"/>
                  <a:pt x="2396468" y="937621"/>
                  <a:pt x="2382574" y="937621"/>
                </a:cubicBezTo>
                <a:close/>
                <a:moveTo>
                  <a:pt x="2113363" y="937621"/>
                </a:moveTo>
                <a:cubicBezTo>
                  <a:pt x="2091100" y="937621"/>
                  <a:pt x="2073642" y="954159"/>
                  <a:pt x="2073642" y="977403"/>
                </a:cubicBezTo>
                <a:lnTo>
                  <a:pt x="2073624" y="977421"/>
                </a:lnTo>
                <a:cubicBezTo>
                  <a:pt x="2073624" y="1000539"/>
                  <a:pt x="2090632" y="1016987"/>
                  <a:pt x="2113237" y="1016987"/>
                </a:cubicBezTo>
                <a:cubicBezTo>
                  <a:pt x="2127671" y="1016987"/>
                  <a:pt x="2140216" y="1010120"/>
                  <a:pt x="2147307" y="998364"/>
                </a:cubicBezTo>
                <a:cubicBezTo>
                  <a:pt x="2147541" y="998004"/>
                  <a:pt x="2147415" y="997519"/>
                  <a:pt x="2147037" y="997303"/>
                </a:cubicBezTo>
                <a:lnTo>
                  <a:pt x="2136418" y="991065"/>
                </a:lnTo>
                <a:cubicBezTo>
                  <a:pt x="2136040" y="990850"/>
                  <a:pt x="2135591" y="990975"/>
                  <a:pt x="2135374" y="991353"/>
                </a:cubicBezTo>
                <a:cubicBezTo>
                  <a:pt x="2130893" y="999280"/>
                  <a:pt x="2122758" y="1003936"/>
                  <a:pt x="2113363" y="1003936"/>
                </a:cubicBezTo>
                <a:cubicBezTo>
                  <a:pt x="2098983" y="1003936"/>
                  <a:pt x="2088005" y="993420"/>
                  <a:pt x="2088005" y="977295"/>
                </a:cubicBezTo>
                <a:cubicBezTo>
                  <a:pt x="2088005" y="961170"/>
                  <a:pt x="2098983" y="950654"/>
                  <a:pt x="2113363" y="950654"/>
                </a:cubicBezTo>
                <a:cubicBezTo>
                  <a:pt x="2122560" y="950654"/>
                  <a:pt x="2130587" y="955022"/>
                  <a:pt x="2135266" y="963237"/>
                </a:cubicBezTo>
                <a:cubicBezTo>
                  <a:pt x="2135483" y="963615"/>
                  <a:pt x="2135950" y="963741"/>
                  <a:pt x="2136310" y="963525"/>
                </a:cubicBezTo>
                <a:lnTo>
                  <a:pt x="2146947" y="957197"/>
                </a:lnTo>
                <a:cubicBezTo>
                  <a:pt x="2147307" y="956982"/>
                  <a:pt x="2147433" y="956496"/>
                  <a:pt x="2147217" y="956137"/>
                </a:cubicBezTo>
                <a:cubicBezTo>
                  <a:pt x="2140000" y="944164"/>
                  <a:pt x="2127258" y="937621"/>
                  <a:pt x="2113363" y="937621"/>
                </a:cubicBezTo>
                <a:close/>
                <a:moveTo>
                  <a:pt x="2034137" y="937621"/>
                </a:moveTo>
                <a:cubicBezTo>
                  <a:pt x="2017021" y="937621"/>
                  <a:pt x="2005935" y="947256"/>
                  <a:pt x="2005935" y="960631"/>
                </a:cubicBezTo>
                <a:cubicBezTo>
                  <a:pt x="2005935" y="970824"/>
                  <a:pt x="2012630" y="977834"/>
                  <a:pt x="2024814" y="980800"/>
                </a:cubicBezTo>
                <a:lnTo>
                  <a:pt x="2038312" y="983982"/>
                </a:lnTo>
                <a:cubicBezTo>
                  <a:pt x="2046645" y="985960"/>
                  <a:pt x="2049831" y="989249"/>
                  <a:pt x="2049831" y="993959"/>
                </a:cubicBezTo>
                <a:cubicBezTo>
                  <a:pt x="2049831" y="999982"/>
                  <a:pt x="2044558" y="1004368"/>
                  <a:pt x="2035235" y="1004368"/>
                </a:cubicBezTo>
                <a:cubicBezTo>
                  <a:pt x="2028180" y="1004368"/>
                  <a:pt x="2020711" y="1001887"/>
                  <a:pt x="2013134" y="996386"/>
                </a:cubicBezTo>
                <a:cubicBezTo>
                  <a:pt x="2012792" y="996152"/>
                  <a:pt x="2012324" y="996207"/>
                  <a:pt x="2012072" y="996548"/>
                </a:cubicBezTo>
                <a:lnTo>
                  <a:pt x="2004947" y="1006181"/>
                </a:lnTo>
                <a:lnTo>
                  <a:pt x="2004945" y="1006165"/>
                </a:lnTo>
                <a:lnTo>
                  <a:pt x="2004945" y="1006183"/>
                </a:lnTo>
                <a:lnTo>
                  <a:pt x="2004947" y="1006181"/>
                </a:lnTo>
                <a:lnTo>
                  <a:pt x="2005089" y="1007244"/>
                </a:lnTo>
                <a:cubicBezTo>
                  <a:pt x="2013134" y="1013518"/>
                  <a:pt x="2023752" y="1016970"/>
                  <a:pt x="2034785" y="1016970"/>
                </a:cubicBezTo>
                <a:cubicBezTo>
                  <a:pt x="2052999" y="1016970"/>
                  <a:pt x="2063869" y="1007334"/>
                  <a:pt x="2063869" y="992971"/>
                </a:cubicBezTo>
                <a:cubicBezTo>
                  <a:pt x="2063869" y="982239"/>
                  <a:pt x="2057606" y="975444"/>
                  <a:pt x="2045098" y="972370"/>
                </a:cubicBezTo>
                <a:lnTo>
                  <a:pt x="2031599" y="969188"/>
                </a:lnTo>
                <a:cubicBezTo>
                  <a:pt x="2022835" y="967120"/>
                  <a:pt x="2019865" y="964154"/>
                  <a:pt x="2019865" y="959768"/>
                </a:cubicBezTo>
                <a:cubicBezTo>
                  <a:pt x="2019865" y="954285"/>
                  <a:pt x="2024814" y="950115"/>
                  <a:pt x="2033921" y="950115"/>
                </a:cubicBezTo>
                <a:cubicBezTo>
                  <a:pt x="2040509" y="950115"/>
                  <a:pt x="2046897" y="952380"/>
                  <a:pt x="2052675" y="957503"/>
                </a:cubicBezTo>
                <a:cubicBezTo>
                  <a:pt x="2052981" y="957772"/>
                  <a:pt x="2053449" y="957772"/>
                  <a:pt x="2053737" y="957467"/>
                </a:cubicBezTo>
                <a:lnTo>
                  <a:pt x="2061710" y="948928"/>
                </a:lnTo>
                <a:cubicBezTo>
                  <a:pt x="2061998" y="948622"/>
                  <a:pt x="2061980" y="948119"/>
                  <a:pt x="2061674" y="947832"/>
                </a:cubicBezTo>
                <a:cubicBezTo>
                  <a:pt x="2054474" y="941162"/>
                  <a:pt x="2044504" y="937621"/>
                  <a:pt x="2034137" y="937621"/>
                </a:cubicBezTo>
                <a:close/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2224409" y="825465"/>
                </a:moveTo>
                <a:lnTo>
                  <a:pt x="2236378" y="856708"/>
                </a:lnTo>
                <a:lnTo>
                  <a:pt x="2236360" y="856708"/>
                </a:lnTo>
                <a:lnTo>
                  <a:pt x="2212441" y="856708"/>
                </a:lnTo>
                <a:close/>
                <a:moveTo>
                  <a:pt x="2358727" y="822643"/>
                </a:moveTo>
                <a:lnTo>
                  <a:pt x="2374420" y="822643"/>
                </a:lnTo>
                <a:cubicBezTo>
                  <a:pt x="2384301" y="822643"/>
                  <a:pt x="2388909" y="826598"/>
                  <a:pt x="2388909" y="834148"/>
                </a:cubicBezTo>
                <a:cubicBezTo>
                  <a:pt x="2388909" y="841698"/>
                  <a:pt x="2384301" y="845761"/>
                  <a:pt x="2374420" y="845761"/>
                </a:cubicBezTo>
                <a:lnTo>
                  <a:pt x="2374420" y="845779"/>
                </a:lnTo>
                <a:lnTo>
                  <a:pt x="2358727" y="845779"/>
                </a:lnTo>
                <a:close/>
                <a:moveTo>
                  <a:pt x="2286628" y="822643"/>
                </a:moveTo>
                <a:lnTo>
                  <a:pt x="2302322" y="822643"/>
                </a:lnTo>
                <a:cubicBezTo>
                  <a:pt x="2312202" y="822643"/>
                  <a:pt x="2316810" y="826598"/>
                  <a:pt x="2316810" y="834148"/>
                </a:cubicBezTo>
                <a:cubicBezTo>
                  <a:pt x="2316810" y="841698"/>
                  <a:pt x="2312202" y="845761"/>
                  <a:pt x="2302322" y="845761"/>
                </a:cubicBezTo>
                <a:lnTo>
                  <a:pt x="2302322" y="845779"/>
                </a:lnTo>
                <a:lnTo>
                  <a:pt x="2286628" y="845779"/>
                </a:lnTo>
                <a:close/>
                <a:moveTo>
                  <a:pt x="2596422" y="822625"/>
                </a:moveTo>
                <a:lnTo>
                  <a:pt x="2606735" y="822625"/>
                </a:lnTo>
                <a:cubicBezTo>
                  <a:pt x="2622645" y="822625"/>
                  <a:pt x="2632634" y="831505"/>
                  <a:pt x="2632634" y="848062"/>
                </a:cubicBezTo>
                <a:cubicBezTo>
                  <a:pt x="2632634" y="864618"/>
                  <a:pt x="2622645" y="873499"/>
                  <a:pt x="2606735" y="873499"/>
                </a:cubicBezTo>
                <a:lnTo>
                  <a:pt x="2606735" y="873481"/>
                </a:lnTo>
                <a:lnTo>
                  <a:pt x="2596422" y="873481"/>
                </a:lnTo>
                <a:close/>
                <a:moveTo>
                  <a:pt x="2044990" y="821402"/>
                </a:moveTo>
                <a:cubicBezTo>
                  <a:pt x="2059244" y="821402"/>
                  <a:pt x="2070223" y="831919"/>
                  <a:pt x="2070223" y="848044"/>
                </a:cubicBezTo>
                <a:cubicBezTo>
                  <a:pt x="2070223" y="864169"/>
                  <a:pt x="2059262" y="874685"/>
                  <a:pt x="2044990" y="874685"/>
                </a:cubicBezTo>
                <a:cubicBezTo>
                  <a:pt x="2030610" y="874685"/>
                  <a:pt x="2019631" y="864169"/>
                  <a:pt x="2019631" y="848044"/>
                </a:cubicBezTo>
                <a:cubicBezTo>
                  <a:pt x="2019631" y="831919"/>
                  <a:pt x="2030735" y="821402"/>
                  <a:pt x="2044990" y="821402"/>
                </a:cubicBezTo>
                <a:close/>
                <a:moveTo>
                  <a:pt x="2583374" y="809700"/>
                </a:moveTo>
                <a:cubicBezTo>
                  <a:pt x="2582942" y="809700"/>
                  <a:pt x="2582600" y="810059"/>
                  <a:pt x="2582600" y="810473"/>
                </a:cubicBezTo>
                <a:lnTo>
                  <a:pt x="2582600" y="885651"/>
                </a:lnTo>
                <a:cubicBezTo>
                  <a:pt x="2582600" y="886082"/>
                  <a:pt x="2582960" y="886424"/>
                  <a:pt x="2583374" y="886424"/>
                </a:cubicBezTo>
                <a:lnTo>
                  <a:pt x="2607419" y="886424"/>
                </a:lnTo>
                <a:cubicBezTo>
                  <a:pt x="2630456" y="886424"/>
                  <a:pt x="2646924" y="871845"/>
                  <a:pt x="2646924" y="848062"/>
                </a:cubicBezTo>
                <a:cubicBezTo>
                  <a:pt x="2646924" y="824279"/>
                  <a:pt x="2630475" y="809700"/>
                  <a:pt x="2607419" y="809700"/>
                </a:cubicBezTo>
                <a:close/>
                <a:moveTo>
                  <a:pt x="2513795" y="809700"/>
                </a:moveTo>
                <a:lnTo>
                  <a:pt x="2513795" y="809718"/>
                </a:lnTo>
                <a:cubicBezTo>
                  <a:pt x="2513363" y="809718"/>
                  <a:pt x="2513021" y="810077"/>
                  <a:pt x="2513021" y="810491"/>
                </a:cubicBezTo>
                <a:lnTo>
                  <a:pt x="2513021" y="885686"/>
                </a:lnTo>
                <a:cubicBezTo>
                  <a:pt x="2513021" y="886118"/>
                  <a:pt x="2513381" y="886460"/>
                  <a:pt x="2513795" y="886460"/>
                </a:cubicBezTo>
                <a:lnTo>
                  <a:pt x="2566150" y="886460"/>
                </a:lnTo>
                <a:cubicBezTo>
                  <a:pt x="2566582" y="886460"/>
                  <a:pt x="2566924" y="886100"/>
                  <a:pt x="2566924" y="885686"/>
                </a:cubicBezTo>
                <a:lnTo>
                  <a:pt x="2566924" y="874397"/>
                </a:lnTo>
                <a:cubicBezTo>
                  <a:pt x="2566924" y="873966"/>
                  <a:pt x="2566564" y="873624"/>
                  <a:pt x="2566150" y="873624"/>
                </a:cubicBezTo>
                <a:lnTo>
                  <a:pt x="2526861" y="873624"/>
                </a:lnTo>
                <a:lnTo>
                  <a:pt x="2526861" y="853023"/>
                </a:lnTo>
                <a:lnTo>
                  <a:pt x="2561003" y="853023"/>
                </a:lnTo>
                <a:cubicBezTo>
                  <a:pt x="2561435" y="853023"/>
                  <a:pt x="2561777" y="852664"/>
                  <a:pt x="2561777" y="852250"/>
                </a:cubicBezTo>
                <a:lnTo>
                  <a:pt x="2561777" y="841069"/>
                </a:lnTo>
                <a:cubicBezTo>
                  <a:pt x="2561777" y="840637"/>
                  <a:pt x="2561417" y="840296"/>
                  <a:pt x="2561003" y="840296"/>
                </a:cubicBezTo>
                <a:lnTo>
                  <a:pt x="2526861" y="840296"/>
                </a:lnTo>
                <a:lnTo>
                  <a:pt x="2526861" y="822535"/>
                </a:lnTo>
                <a:lnTo>
                  <a:pt x="2566150" y="822535"/>
                </a:lnTo>
                <a:cubicBezTo>
                  <a:pt x="2566582" y="822535"/>
                  <a:pt x="2566924" y="822176"/>
                  <a:pt x="2566924" y="821762"/>
                </a:cubicBezTo>
                <a:lnTo>
                  <a:pt x="2566924" y="810473"/>
                </a:lnTo>
                <a:cubicBezTo>
                  <a:pt x="2566924" y="810041"/>
                  <a:pt x="2566564" y="809700"/>
                  <a:pt x="2566150" y="809700"/>
                </a:cubicBezTo>
                <a:close/>
                <a:moveTo>
                  <a:pt x="2481525" y="809700"/>
                </a:moveTo>
                <a:cubicBezTo>
                  <a:pt x="2481093" y="809700"/>
                  <a:pt x="2480751" y="810059"/>
                  <a:pt x="2480751" y="810473"/>
                </a:cubicBezTo>
                <a:lnTo>
                  <a:pt x="2480751" y="885669"/>
                </a:lnTo>
                <a:cubicBezTo>
                  <a:pt x="2480751" y="886100"/>
                  <a:pt x="2481111" y="886442"/>
                  <a:pt x="2481525" y="886442"/>
                </a:cubicBezTo>
                <a:lnTo>
                  <a:pt x="2493817" y="886442"/>
                </a:lnTo>
                <a:cubicBezTo>
                  <a:pt x="2494249" y="886442"/>
                  <a:pt x="2494591" y="886082"/>
                  <a:pt x="2494591" y="885669"/>
                </a:cubicBezTo>
                <a:lnTo>
                  <a:pt x="2494591" y="810473"/>
                </a:lnTo>
                <a:cubicBezTo>
                  <a:pt x="2494591" y="810041"/>
                  <a:pt x="2494231" y="809700"/>
                  <a:pt x="2493817" y="809700"/>
                </a:cubicBezTo>
                <a:close/>
                <a:moveTo>
                  <a:pt x="2417759" y="809700"/>
                </a:moveTo>
                <a:cubicBezTo>
                  <a:pt x="2417327" y="809700"/>
                  <a:pt x="2416985" y="810059"/>
                  <a:pt x="2416985" y="810473"/>
                </a:cubicBezTo>
                <a:lnTo>
                  <a:pt x="2416985" y="886442"/>
                </a:lnTo>
                <a:lnTo>
                  <a:pt x="2466929" y="886442"/>
                </a:lnTo>
                <a:cubicBezTo>
                  <a:pt x="2467361" y="886442"/>
                  <a:pt x="2467703" y="886082"/>
                  <a:pt x="2467703" y="885669"/>
                </a:cubicBezTo>
                <a:lnTo>
                  <a:pt x="2467703" y="874271"/>
                </a:lnTo>
                <a:cubicBezTo>
                  <a:pt x="2467703" y="873840"/>
                  <a:pt x="2467343" y="873499"/>
                  <a:pt x="2466929" y="873499"/>
                </a:cubicBezTo>
                <a:lnTo>
                  <a:pt x="2430826" y="873499"/>
                </a:lnTo>
                <a:lnTo>
                  <a:pt x="2430826" y="810473"/>
                </a:lnTo>
                <a:cubicBezTo>
                  <a:pt x="2430826" y="810041"/>
                  <a:pt x="2430466" y="809700"/>
                  <a:pt x="2430051" y="809700"/>
                </a:cubicBezTo>
                <a:close/>
                <a:moveTo>
                  <a:pt x="2345678" y="809682"/>
                </a:moveTo>
                <a:cubicBezTo>
                  <a:pt x="2345246" y="809682"/>
                  <a:pt x="2344904" y="810041"/>
                  <a:pt x="2344904" y="810455"/>
                </a:cubicBezTo>
                <a:lnTo>
                  <a:pt x="2344904" y="885651"/>
                </a:lnTo>
                <a:cubicBezTo>
                  <a:pt x="2344904" y="886082"/>
                  <a:pt x="2345264" y="886424"/>
                  <a:pt x="2345678" y="886424"/>
                </a:cubicBezTo>
                <a:lnTo>
                  <a:pt x="2357970" y="886424"/>
                </a:lnTo>
                <a:cubicBezTo>
                  <a:pt x="2358403" y="886424"/>
                  <a:pt x="2358744" y="886064"/>
                  <a:pt x="2358744" y="885651"/>
                </a:cubicBezTo>
                <a:lnTo>
                  <a:pt x="2358744" y="858686"/>
                </a:lnTo>
                <a:lnTo>
                  <a:pt x="2375536" y="858686"/>
                </a:lnTo>
                <a:cubicBezTo>
                  <a:pt x="2392652" y="858686"/>
                  <a:pt x="2403073" y="849374"/>
                  <a:pt x="2403073" y="834130"/>
                </a:cubicBezTo>
                <a:cubicBezTo>
                  <a:pt x="2403073" y="818886"/>
                  <a:pt x="2392652" y="809682"/>
                  <a:pt x="2375536" y="809682"/>
                </a:cubicBezTo>
                <a:close/>
                <a:moveTo>
                  <a:pt x="2273579" y="809682"/>
                </a:moveTo>
                <a:cubicBezTo>
                  <a:pt x="2273147" y="809682"/>
                  <a:pt x="2272805" y="810041"/>
                  <a:pt x="2272805" y="810455"/>
                </a:cubicBezTo>
                <a:lnTo>
                  <a:pt x="2272805" y="885651"/>
                </a:lnTo>
                <a:cubicBezTo>
                  <a:pt x="2272805" y="886082"/>
                  <a:pt x="2273165" y="886424"/>
                  <a:pt x="2273579" y="886424"/>
                </a:cubicBezTo>
                <a:lnTo>
                  <a:pt x="2285871" y="886424"/>
                </a:lnTo>
                <a:cubicBezTo>
                  <a:pt x="2286304" y="886424"/>
                  <a:pt x="2286646" y="886064"/>
                  <a:pt x="2286646" y="885651"/>
                </a:cubicBezTo>
                <a:lnTo>
                  <a:pt x="2286646" y="858686"/>
                </a:lnTo>
                <a:lnTo>
                  <a:pt x="2303437" y="858686"/>
                </a:lnTo>
                <a:cubicBezTo>
                  <a:pt x="2320553" y="858686"/>
                  <a:pt x="2330974" y="849374"/>
                  <a:pt x="2330974" y="834130"/>
                </a:cubicBezTo>
                <a:cubicBezTo>
                  <a:pt x="2330974" y="818886"/>
                  <a:pt x="2320553" y="809682"/>
                  <a:pt x="2303437" y="809682"/>
                </a:cubicBezTo>
                <a:close/>
                <a:moveTo>
                  <a:pt x="2217012" y="809682"/>
                </a:moveTo>
                <a:cubicBezTo>
                  <a:pt x="2216688" y="809682"/>
                  <a:pt x="2216400" y="809879"/>
                  <a:pt x="2216292" y="810167"/>
                </a:cubicBezTo>
                <a:lnTo>
                  <a:pt x="2186938" y="885363"/>
                </a:lnTo>
                <a:cubicBezTo>
                  <a:pt x="2186758" y="885866"/>
                  <a:pt x="2187118" y="886406"/>
                  <a:pt x="2187658" y="886406"/>
                </a:cubicBezTo>
                <a:lnTo>
                  <a:pt x="2200598" y="886406"/>
                </a:lnTo>
                <a:cubicBezTo>
                  <a:pt x="2200922" y="886406"/>
                  <a:pt x="2201210" y="886208"/>
                  <a:pt x="2201318" y="885920"/>
                </a:cubicBezTo>
                <a:lnTo>
                  <a:pt x="2207941" y="868663"/>
                </a:lnTo>
                <a:lnTo>
                  <a:pt x="2240859" y="868663"/>
                </a:lnTo>
                <a:lnTo>
                  <a:pt x="2247482" y="885920"/>
                </a:lnTo>
                <a:cubicBezTo>
                  <a:pt x="2247608" y="886208"/>
                  <a:pt x="2247878" y="886406"/>
                  <a:pt x="2248202" y="886406"/>
                </a:cubicBezTo>
                <a:lnTo>
                  <a:pt x="2261269" y="886406"/>
                </a:lnTo>
                <a:cubicBezTo>
                  <a:pt x="2261808" y="886406"/>
                  <a:pt x="2262187" y="885866"/>
                  <a:pt x="2261989" y="885363"/>
                </a:cubicBezTo>
                <a:lnTo>
                  <a:pt x="2232616" y="810167"/>
                </a:lnTo>
                <a:cubicBezTo>
                  <a:pt x="2232490" y="809879"/>
                  <a:pt x="2232220" y="809682"/>
                  <a:pt x="2231896" y="809682"/>
                </a:cubicBezTo>
                <a:lnTo>
                  <a:pt x="2217030" y="809682"/>
                </a:lnTo>
                <a:close/>
                <a:moveTo>
                  <a:pt x="2099523" y="809682"/>
                </a:moveTo>
                <a:lnTo>
                  <a:pt x="2099523" y="809700"/>
                </a:lnTo>
                <a:cubicBezTo>
                  <a:pt x="2099091" y="809700"/>
                  <a:pt x="2098749" y="810059"/>
                  <a:pt x="2098749" y="810473"/>
                </a:cubicBezTo>
                <a:lnTo>
                  <a:pt x="2098749" y="885669"/>
                </a:lnTo>
                <a:cubicBezTo>
                  <a:pt x="2098749" y="886100"/>
                  <a:pt x="2099109" y="886442"/>
                  <a:pt x="2099523" y="886442"/>
                </a:cubicBezTo>
                <a:lnTo>
                  <a:pt x="2111816" y="886442"/>
                </a:lnTo>
                <a:cubicBezTo>
                  <a:pt x="2112247" y="886442"/>
                  <a:pt x="2112589" y="886082"/>
                  <a:pt x="2112589" y="885669"/>
                </a:cubicBezTo>
                <a:lnTo>
                  <a:pt x="2112589" y="855522"/>
                </a:lnTo>
                <a:lnTo>
                  <a:pt x="2148585" y="855522"/>
                </a:lnTo>
                <a:cubicBezTo>
                  <a:pt x="2149017" y="855522"/>
                  <a:pt x="2149359" y="855162"/>
                  <a:pt x="2149359" y="854749"/>
                </a:cubicBezTo>
                <a:lnTo>
                  <a:pt x="2149359" y="843460"/>
                </a:lnTo>
                <a:cubicBezTo>
                  <a:pt x="2149359" y="843028"/>
                  <a:pt x="2148998" y="842687"/>
                  <a:pt x="2148585" y="842687"/>
                </a:cubicBezTo>
                <a:lnTo>
                  <a:pt x="2112589" y="842687"/>
                </a:lnTo>
                <a:lnTo>
                  <a:pt x="2112589" y="822517"/>
                </a:lnTo>
                <a:lnTo>
                  <a:pt x="2151878" y="822517"/>
                </a:lnTo>
                <a:cubicBezTo>
                  <a:pt x="2152310" y="822517"/>
                  <a:pt x="2152652" y="822158"/>
                  <a:pt x="2152652" y="821744"/>
                </a:cubicBezTo>
                <a:lnTo>
                  <a:pt x="2152652" y="810455"/>
                </a:lnTo>
                <a:cubicBezTo>
                  <a:pt x="2152652" y="810023"/>
                  <a:pt x="2152292" y="809682"/>
                  <a:pt x="2151878" y="809682"/>
                </a:cubicBezTo>
                <a:close/>
                <a:moveTo>
                  <a:pt x="2044990" y="808369"/>
                </a:moveTo>
                <a:cubicBezTo>
                  <a:pt x="2022835" y="808369"/>
                  <a:pt x="2005377" y="824908"/>
                  <a:pt x="2005377" y="848044"/>
                </a:cubicBezTo>
                <a:cubicBezTo>
                  <a:pt x="2005377" y="871162"/>
                  <a:pt x="2022943" y="887718"/>
                  <a:pt x="2044990" y="887718"/>
                </a:cubicBezTo>
                <a:cubicBezTo>
                  <a:pt x="2067037" y="887718"/>
                  <a:pt x="2084495" y="871162"/>
                  <a:pt x="2084495" y="848044"/>
                </a:cubicBezTo>
                <a:cubicBezTo>
                  <a:pt x="2084495" y="824926"/>
                  <a:pt x="2067145" y="808369"/>
                  <a:pt x="2044990" y="808369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2368067" y="693373"/>
                </a:moveTo>
                <a:lnTo>
                  <a:pt x="2384859" y="693373"/>
                </a:lnTo>
                <a:cubicBezTo>
                  <a:pt x="2394416" y="693373"/>
                  <a:pt x="2398915" y="697436"/>
                  <a:pt x="2398915" y="704663"/>
                </a:cubicBezTo>
                <a:cubicBezTo>
                  <a:pt x="2398915" y="711889"/>
                  <a:pt x="2394398" y="715952"/>
                  <a:pt x="2384859" y="715952"/>
                </a:cubicBezTo>
                <a:lnTo>
                  <a:pt x="2368067" y="715952"/>
                </a:lnTo>
                <a:close/>
                <a:moveTo>
                  <a:pt x="2592103" y="680430"/>
                </a:moveTo>
                <a:cubicBezTo>
                  <a:pt x="2591509" y="680430"/>
                  <a:pt x="2591150" y="681095"/>
                  <a:pt x="2591455" y="681599"/>
                </a:cubicBezTo>
                <a:lnTo>
                  <a:pt x="2619064" y="727026"/>
                </a:lnTo>
                <a:lnTo>
                  <a:pt x="2619010" y="727044"/>
                </a:lnTo>
                <a:lnTo>
                  <a:pt x="2619010" y="756417"/>
                </a:lnTo>
                <a:cubicBezTo>
                  <a:pt x="2619010" y="756849"/>
                  <a:pt x="2619370" y="757190"/>
                  <a:pt x="2619784" y="757190"/>
                </a:cubicBezTo>
                <a:lnTo>
                  <a:pt x="2632184" y="757190"/>
                </a:lnTo>
                <a:cubicBezTo>
                  <a:pt x="2632616" y="757190"/>
                  <a:pt x="2632958" y="756831"/>
                  <a:pt x="2632958" y="756417"/>
                </a:cubicBezTo>
                <a:lnTo>
                  <a:pt x="2632958" y="727044"/>
                </a:lnTo>
                <a:lnTo>
                  <a:pt x="2660566" y="681617"/>
                </a:lnTo>
                <a:cubicBezTo>
                  <a:pt x="2660891" y="681095"/>
                  <a:pt x="2660513" y="680448"/>
                  <a:pt x="2659919" y="680448"/>
                </a:cubicBezTo>
                <a:lnTo>
                  <a:pt x="2646132" y="680448"/>
                </a:lnTo>
                <a:cubicBezTo>
                  <a:pt x="2645880" y="680448"/>
                  <a:pt x="2645629" y="680592"/>
                  <a:pt x="2645484" y="680826"/>
                </a:cubicBezTo>
                <a:lnTo>
                  <a:pt x="2626065" y="713220"/>
                </a:lnTo>
                <a:lnTo>
                  <a:pt x="2606537" y="680808"/>
                </a:lnTo>
                <a:cubicBezTo>
                  <a:pt x="2606411" y="680574"/>
                  <a:pt x="2606159" y="680430"/>
                  <a:pt x="2605889" y="680430"/>
                </a:cubicBezTo>
                <a:close/>
                <a:moveTo>
                  <a:pt x="2522596" y="680430"/>
                </a:moveTo>
                <a:cubicBezTo>
                  <a:pt x="2522164" y="680430"/>
                  <a:pt x="2521822" y="680790"/>
                  <a:pt x="2521822" y="681203"/>
                </a:cubicBezTo>
                <a:lnTo>
                  <a:pt x="2521822" y="692601"/>
                </a:lnTo>
                <a:cubicBezTo>
                  <a:pt x="2521822" y="693032"/>
                  <a:pt x="2522182" y="693373"/>
                  <a:pt x="2522596" y="693373"/>
                </a:cubicBezTo>
                <a:lnTo>
                  <a:pt x="2546191" y="693373"/>
                </a:lnTo>
                <a:lnTo>
                  <a:pt x="2546191" y="756399"/>
                </a:lnTo>
                <a:cubicBezTo>
                  <a:pt x="2546191" y="756831"/>
                  <a:pt x="2546551" y="757172"/>
                  <a:pt x="2546965" y="757172"/>
                </a:cubicBezTo>
                <a:lnTo>
                  <a:pt x="2559365" y="757172"/>
                </a:lnTo>
                <a:cubicBezTo>
                  <a:pt x="2559797" y="757172"/>
                  <a:pt x="2560139" y="756813"/>
                  <a:pt x="2560139" y="756399"/>
                </a:cubicBezTo>
                <a:lnTo>
                  <a:pt x="2560139" y="693373"/>
                </a:lnTo>
                <a:lnTo>
                  <a:pt x="2583734" y="693373"/>
                </a:lnTo>
                <a:cubicBezTo>
                  <a:pt x="2584166" y="693373"/>
                  <a:pt x="2584508" y="693014"/>
                  <a:pt x="2584508" y="692601"/>
                </a:cubicBezTo>
                <a:lnTo>
                  <a:pt x="2584508" y="681203"/>
                </a:lnTo>
                <a:cubicBezTo>
                  <a:pt x="2584508" y="680772"/>
                  <a:pt x="2584148" y="680430"/>
                  <a:pt x="2583734" y="680430"/>
                </a:cubicBezTo>
                <a:close/>
                <a:moveTo>
                  <a:pt x="2497129" y="680430"/>
                </a:moveTo>
                <a:cubicBezTo>
                  <a:pt x="2496697" y="680430"/>
                  <a:pt x="2496355" y="680790"/>
                  <a:pt x="2496355" y="681203"/>
                </a:cubicBezTo>
                <a:lnTo>
                  <a:pt x="2496355" y="756399"/>
                </a:lnTo>
                <a:cubicBezTo>
                  <a:pt x="2496355" y="756831"/>
                  <a:pt x="2496715" y="757172"/>
                  <a:pt x="2497129" y="757172"/>
                </a:cubicBezTo>
                <a:lnTo>
                  <a:pt x="2509422" y="757172"/>
                </a:lnTo>
                <a:cubicBezTo>
                  <a:pt x="2509853" y="757172"/>
                  <a:pt x="2510196" y="756813"/>
                  <a:pt x="2510196" y="756399"/>
                </a:cubicBezTo>
                <a:lnTo>
                  <a:pt x="2510196" y="681203"/>
                </a:lnTo>
                <a:cubicBezTo>
                  <a:pt x="2510196" y="680772"/>
                  <a:pt x="2509835" y="680430"/>
                  <a:pt x="2509422" y="680430"/>
                </a:cubicBezTo>
                <a:close/>
                <a:moveTo>
                  <a:pt x="2355019" y="680430"/>
                </a:moveTo>
                <a:cubicBezTo>
                  <a:pt x="2354587" y="680430"/>
                  <a:pt x="2354245" y="680790"/>
                  <a:pt x="2354245" y="681203"/>
                </a:cubicBezTo>
                <a:lnTo>
                  <a:pt x="2354227" y="681221"/>
                </a:lnTo>
                <a:lnTo>
                  <a:pt x="2354227" y="756417"/>
                </a:lnTo>
                <a:cubicBezTo>
                  <a:pt x="2354227" y="756849"/>
                  <a:pt x="2354587" y="757190"/>
                  <a:pt x="2355001" y="757190"/>
                </a:cubicBezTo>
                <a:lnTo>
                  <a:pt x="2367293" y="757190"/>
                </a:lnTo>
                <a:cubicBezTo>
                  <a:pt x="2367725" y="757190"/>
                  <a:pt x="2368067" y="756831"/>
                  <a:pt x="2368067" y="756417"/>
                </a:cubicBezTo>
                <a:lnTo>
                  <a:pt x="2368067" y="728787"/>
                </a:lnTo>
                <a:lnTo>
                  <a:pt x="2378830" y="728787"/>
                </a:lnTo>
                <a:lnTo>
                  <a:pt x="2399563" y="756867"/>
                </a:lnTo>
                <a:cubicBezTo>
                  <a:pt x="2399707" y="757064"/>
                  <a:pt x="2399924" y="757172"/>
                  <a:pt x="2400176" y="757172"/>
                </a:cubicBezTo>
                <a:lnTo>
                  <a:pt x="2415041" y="757172"/>
                </a:lnTo>
                <a:cubicBezTo>
                  <a:pt x="2415672" y="757172"/>
                  <a:pt x="2416031" y="756453"/>
                  <a:pt x="2415653" y="755950"/>
                </a:cubicBezTo>
                <a:lnTo>
                  <a:pt x="2394416" y="727906"/>
                </a:lnTo>
                <a:cubicBezTo>
                  <a:pt x="2406168" y="725264"/>
                  <a:pt x="2413187" y="716833"/>
                  <a:pt x="2413187" y="704663"/>
                </a:cubicBezTo>
                <a:cubicBezTo>
                  <a:pt x="2413187" y="689742"/>
                  <a:pt x="2402767" y="680430"/>
                  <a:pt x="2386191" y="680430"/>
                </a:cubicBezTo>
                <a:close/>
                <a:moveTo>
                  <a:pt x="2285439" y="680430"/>
                </a:moveTo>
                <a:lnTo>
                  <a:pt x="2285439" y="680448"/>
                </a:lnTo>
                <a:cubicBezTo>
                  <a:pt x="2285008" y="680448"/>
                  <a:pt x="2284666" y="680808"/>
                  <a:pt x="2284666" y="681221"/>
                </a:cubicBezTo>
                <a:lnTo>
                  <a:pt x="2284666" y="756417"/>
                </a:lnTo>
                <a:cubicBezTo>
                  <a:pt x="2284666" y="756849"/>
                  <a:pt x="2285026" y="757190"/>
                  <a:pt x="2285439" y="757190"/>
                </a:cubicBezTo>
                <a:lnTo>
                  <a:pt x="2337795" y="757190"/>
                </a:lnTo>
                <a:cubicBezTo>
                  <a:pt x="2338227" y="757190"/>
                  <a:pt x="2338569" y="756831"/>
                  <a:pt x="2338569" y="756417"/>
                </a:cubicBezTo>
                <a:lnTo>
                  <a:pt x="2338569" y="745128"/>
                </a:lnTo>
                <a:cubicBezTo>
                  <a:pt x="2338569" y="744697"/>
                  <a:pt x="2338209" y="744355"/>
                  <a:pt x="2337795" y="744355"/>
                </a:cubicBezTo>
                <a:lnTo>
                  <a:pt x="2298506" y="744355"/>
                </a:lnTo>
                <a:lnTo>
                  <a:pt x="2298506" y="723754"/>
                </a:lnTo>
                <a:lnTo>
                  <a:pt x="2332648" y="723754"/>
                </a:lnTo>
                <a:cubicBezTo>
                  <a:pt x="2333080" y="723754"/>
                  <a:pt x="2333421" y="723394"/>
                  <a:pt x="2333421" y="722981"/>
                </a:cubicBezTo>
                <a:lnTo>
                  <a:pt x="2333421" y="711799"/>
                </a:lnTo>
                <a:cubicBezTo>
                  <a:pt x="2333421" y="711368"/>
                  <a:pt x="2333062" y="711027"/>
                  <a:pt x="2332648" y="711027"/>
                </a:cubicBezTo>
                <a:lnTo>
                  <a:pt x="2298506" y="711027"/>
                </a:lnTo>
                <a:lnTo>
                  <a:pt x="2298506" y="693266"/>
                </a:lnTo>
                <a:lnTo>
                  <a:pt x="2337795" y="693266"/>
                </a:lnTo>
                <a:cubicBezTo>
                  <a:pt x="2338227" y="693266"/>
                  <a:pt x="2338569" y="692906"/>
                  <a:pt x="2338569" y="692493"/>
                </a:cubicBezTo>
                <a:lnTo>
                  <a:pt x="2338569" y="681203"/>
                </a:lnTo>
                <a:cubicBezTo>
                  <a:pt x="2338569" y="680772"/>
                  <a:pt x="2338209" y="680430"/>
                  <a:pt x="2337795" y="680430"/>
                </a:cubicBezTo>
                <a:close/>
                <a:moveTo>
                  <a:pt x="2201300" y="680430"/>
                </a:moveTo>
                <a:cubicBezTo>
                  <a:pt x="2200760" y="680430"/>
                  <a:pt x="2200382" y="680970"/>
                  <a:pt x="2200580" y="681473"/>
                </a:cubicBezTo>
                <a:lnTo>
                  <a:pt x="2229197" y="756669"/>
                </a:lnTo>
                <a:cubicBezTo>
                  <a:pt x="2229323" y="756957"/>
                  <a:pt x="2229593" y="757154"/>
                  <a:pt x="2229917" y="757154"/>
                </a:cubicBezTo>
                <a:lnTo>
                  <a:pt x="2244549" y="757154"/>
                </a:lnTo>
                <a:cubicBezTo>
                  <a:pt x="2244873" y="757154"/>
                  <a:pt x="2245161" y="756975"/>
                  <a:pt x="2245269" y="756669"/>
                </a:cubicBezTo>
                <a:lnTo>
                  <a:pt x="2273885" y="681473"/>
                </a:lnTo>
                <a:cubicBezTo>
                  <a:pt x="2274065" y="680970"/>
                  <a:pt x="2273705" y="680430"/>
                  <a:pt x="2273165" y="680430"/>
                </a:cubicBezTo>
                <a:lnTo>
                  <a:pt x="2260099" y="680430"/>
                </a:lnTo>
                <a:cubicBezTo>
                  <a:pt x="2259775" y="680430"/>
                  <a:pt x="2259487" y="680628"/>
                  <a:pt x="2259379" y="680934"/>
                </a:cubicBezTo>
                <a:lnTo>
                  <a:pt x="2237170" y="740724"/>
                </a:lnTo>
                <a:lnTo>
                  <a:pt x="2215069" y="680934"/>
                </a:lnTo>
                <a:cubicBezTo>
                  <a:pt x="2214960" y="680628"/>
                  <a:pt x="2214672" y="680430"/>
                  <a:pt x="2214349" y="680430"/>
                </a:cubicBezTo>
                <a:close/>
                <a:moveTo>
                  <a:pt x="2176679" y="680430"/>
                </a:moveTo>
                <a:cubicBezTo>
                  <a:pt x="2176247" y="680430"/>
                  <a:pt x="2175905" y="680790"/>
                  <a:pt x="2175905" y="681203"/>
                </a:cubicBezTo>
                <a:lnTo>
                  <a:pt x="2175905" y="756399"/>
                </a:lnTo>
                <a:cubicBezTo>
                  <a:pt x="2175905" y="756831"/>
                  <a:pt x="2176266" y="757172"/>
                  <a:pt x="2176679" y="757172"/>
                </a:cubicBezTo>
                <a:lnTo>
                  <a:pt x="2188972" y="757172"/>
                </a:lnTo>
                <a:cubicBezTo>
                  <a:pt x="2189404" y="757172"/>
                  <a:pt x="2189746" y="756813"/>
                  <a:pt x="2189746" y="756399"/>
                </a:cubicBezTo>
                <a:lnTo>
                  <a:pt x="2189746" y="681203"/>
                </a:lnTo>
                <a:cubicBezTo>
                  <a:pt x="2189746" y="680772"/>
                  <a:pt x="2189386" y="680430"/>
                  <a:pt x="2188972" y="680430"/>
                </a:cubicBezTo>
                <a:close/>
                <a:moveTo>
                  <a:pt x="2010218" y="680430"/>
                </a:moveTo>
                <a:cubicBezTo>
                  <a:pt x="2009786" y="680430"/>
                  <a:pt x="2009444" y="680790"/>
                  <a:pt x="2009444" y="681203"/>
                </a:cubicBezTo>
                <a:lnTo>
                  <a:pt x="2009444" y="726468"/>
                </a:lnTo>
                <a:cubicBezTo>
                  <a:pt x="2009444" y="747088"/>
                  <a:pt x="2021737" y="758485"/>
                  <a:pt x="2041606" y="758485"/>
                </a:cubicBezTo>
                <a:cubicBezTo>
                  <a:pt x="2061476" y="758485"/>
                  <a:pt x="2073768" y="747069"/>
                  <a:pt x="2073768" y="726468"/>
                </a:cubicBezTo>
                <a:lnTo>
                  <a:pt x="2073768" y="681203"/>
                </a:lnTo>
                <a:cubicBezTo>
                  <a:pt x="2073768" y="680772"/>
                  <a:pt x="2073408" y="680430"/>
                  <a:pt x="2072994" y="680430"/>
                </a:cubicBezTo>
                <a:lnTo>
                  <a:pt x="2060594" y="680430"/>
                </a:lnTo>
                <a:cubicBezTo>
                  <a:pt x="2060162" y="680430"/>
                  <a:pt x="2059820" y="680790"/>
                  <a:pt x="2059820" y="681203"/>
                </a:cubicBezTo>
                <a:lnTo>
                  <a:pt x="2059820" y="725048"/>
                </a:lnTo>
                <a:cubicBezTo>
                  <a:pt x="2059820" y="738854"/>
                  <a:pt x="2053125" y="745434"/>
                  <a:pt x="2041606" y="745434"/>
                </a:cubicBezTo>
                <a:cubicBezTo>
                  <a:pt x="2030088" y="745434"/>
                  <a:pt x="2023285" y="738854"/>
                  <a:pt x="2023285" y="725048"/>
                </a:cubicBezTo>
                <a:lnTo>
                  <a:pt x="2023285" y="681203"/>
                </a:lnTo>
                <a:cubicBezTo>
                  <a:pt x="2023285" y="680772"/>
                  <a:pt x="2022924" y="680430"/>
                  <a:pt x="2022511" y="680430"/>
                </a:cubicBezTo>
                <a:close/>
                <a:moveTo>
                  <a:pt x="2144427" y="680412"/>
                </a:moveTo>
                <a:cubicBezTo>
                  <a:pt x="2143996" y="680412"/>
                  <a:pt x="2143654" y="680772"/>
                  <a:pt x="2143654" y="681186"/>
                </a:cubicBezTo>
                <a:lnTo>
                  <a:pt x="2143654" y="734468"/>
                </a:lnTo>
                <a:lnTo>
                  <a:pt x="2105588" y="680754"/>
                </a:lnTo>
                <a:cubicBezTo>
                  <a:pt x="2105444" y="680556"/>
                  <a:pt x="2105210" y="680430"/>
                  <a:pt x="2104958" y="680430"/>
                </a:cubicBezTo>
                <a:lnTo>
                  <a:pt x="2091964" y="680430"/>
                </a:lnTo>
                <a:cubicBezTo>
                  <a:pt x="2091532" y="680430"/>
                  <a:pt x="2091190" y="680790"/>
                  <a:pt x="2091190" y="681203"/>
                </a:cubicBezTo>
                <a:lnTo>
                  <a:pt x="2091190" y="756399"/>
                </a:lnTo>
                <a:cubicBezTo>
                  <a:pt x="2091190" y="756831"/>
                  <a:pt x="2091550" y="757172"/>
                  <a:pt x="2091964" y="757172"/>
                </a:cubicBezTo>
                <a:lnTo>
                  <a:pt x="2104256" y="757172"/>
                </a:lnTo>
                <a:cubicBezTo>
                  <a:pt x="2104688" y="757172"/>
                  <a:pt x="2105030" y="756813"/>
                  <a:pt x="2105030" y="756399"/>
                </a:cubicBezTo>
                <a:lnTo>
                  <a:pt x="2105030" y="703009"/>
                </a:lnTo>
                <a:lnTo>
                  <a:pt x="2143095" y="756831"/>
                </a:lnTo>
                <a:cubicBezTo>
                  <a:pt x="2143240" y="757028"/>
                  <a:pt x="2143473" y="757154"/>
                  <a:pt x="2143725" y="757154"/>
                </a:cubicBezTo>
                <a:lnTo>
                  <a:pt x="2156720" y="757154"/>
                </a:lnTo>
                <a:cubicBezTo>
                  <a:pt x="2157152" y="757154"/>
                  <a:pt x="2157494" y="756795"/>
                  <a:pt x="2157494" y="756381"/>
                </a:cubicBezTo>
                <a:lnTo>
                  <a:pt x="2157494" y="681186"/>
                </a:lnTo>
                <a:cubicBezTo>
                  <a:pt x="2157494" y="680754"/>
                  <a:pt x="2157134" y="680412"/>
                  <a:pt x="2156720" y="680412"/>
                </a:cubicBezTo>
                <a:close/>
                <a:moveTo>
                  <a:pt x="2453898" y="679118"/>
                </a:moveTo>
                <a:cubicBezTo>
                  <a:pt x="2436783" y="679118"/>
                  <a:pt x="2425696" y="688754"/>
                  <a:pt x="2425696" y="702128"/>
                </a:cubicBezTo>
                <a:cubicBezTo>
                  <a:pt x="2425696" y="712321"/>
                  <a:pt x="2432391" y="719332"/>
                  <a:pt x="2444575" y="722298"/>
                </a:cubicBezTo>
                <a:lnTo>
                  <a:pt x="2458074" y="725480"/>
                </a:lnTo>
                <a:cubicBezTo>
                  <a:pt x="2466407" y="727457"/>
                  <a:pt x="2469592" y="730747"/>
                  <a:pt x="2469592" y="735457"/>
                </a:cubicBezTo>
                <a:cubicBezTo>
                  <a:pt x="2469592" y="741479"/>
                  <a:pt x="2464319" y="745865"/>
                  <a:pt x="2454996" y="745865"/>
                </a:cubicBezTo>
                <a:cubicBezTo>
                  <a:pt x="2447941" y="745865"/>
                  <a:pt x="2440472" y="743384"/>
                  <a:pt x="2432895" y="737883"/>
                </a:cubicBezTo>
                <a:cubicBezTo>
                  <a:pt x="2432553" y="737650"/>
                  <a:pt x="2432085" y="737704"/>
                  <a:pt x="2431833" y="738045"/>
                </a:cubicBezTo>
                <a:lnTo>
                  <a:pt x="2424708" y="747678"/>
                </a:lnTo>
                <a:lnTo>
                  <a:pt x="2424706" y="747663"/>
                </a:lnTo>
                <a:lnTo>
                  <a:pt x="2424706" y="747681"/>
                </a:lnTo>
                <a:lnTo>
                  <a:pt x="2424708" y="747678"/>
                </a:lnTo>
                <a:lnTo>
                  <a:pt x="2424850" y="748741"/>
                </a:lnTo>
                <a:cubicBezTo>
                  <a:pt x="2432895" y="755015"/>
                  <a:pt x="2443514" y="758466"/>
                  <a:pt x="2454547" y="758466"/>
                </a:cubicBezTo>
                <a:cubicBezTo>
                  <a:pt x="2472760" y="758466"/>
                  <a:pt x="2483631" y="748831"/>
                  <a:pt x="2483631" y="734468"/>
                </a:cubicBezTo>
                <a:cubicBezTo>
                  <a:pt x="2483631" y="723736"/>
                  <a:pt x="2477368" y="716941"/>
                  <a:pt x="2464859" y="713867"/>
                </a:cubicBezTo>
                <a:lnTo>
                  <a:pt x="2451361" y="710685"/>
                </a:lnTo>
                <a:cubicBezTo>
                  <a:pt x="2442596" y="708618"/>
                  <a:pt x="2439626" y="705652"/>
                  <a:pt x="2439626" y="701265"/>
                </a:cubicBezTo>
                <a:cubicBezTo>
                  <a:pt x="2439626" y="695783"/>
                  <a:pt x="2444575" y="691612"/>
                  <a:pt x="2453682" y="691612"/>
                </a:cubicBezTo>
                <a:cubicBezTo>
                  <a:pt x="2460269" y="691612"/>
                  <a:pt x="2466659" y="693877"/>
                  <a:pt x="2472436" y="699000"/>
                </a:cubicBezTo>
                <a:cubicBezTo>
                  <a:pt x="2472742" y="699270"/>
                  <a:pt x="2473210" y="699270"/>
                  <a:pt x="2473498" y="698964"/>
                </a:cubicBezTo>
                <a:lnTo>
                  <a:pt x="2481471" y="690425"/>
                </a:lnTo>
                <a:cubicBezTo>
                  <a:pt x="2481759" y="690120"/>
                  <a:pt x="2481741" y="689616"/>
                  <a:pt x="2481435" y="689329"/>
                </a:cubicBezTo>
                <a:cubicBezTo>
                  <a:pt x="2474236" y="682659"/>
                  <a:pt x="2464265" y="679118"/>
                  <a:pt x="2453898" y="679118"/>
                </a:cubicBezTo>
                <a:close/>
                <a:moveTo>
                  <a:pt x="1894168" y="679118"/>
                </a:moveTo>
                <a:cubicBezTo>
                  <a:pt x="1893741" y="679118"/>
                  <a:pt x="1893394" y="679464"/>
                  <a:pt x="1893394" y="679891"/>
                </a:cubicBezTo>
                <a:lnTo>
                  <a:pt x="1893394" y="1016178"/>
                </a:lnTo>
                <a:cubicBezTo>
                  <a:pt x="1893394" y="1016605"/>
                  <a:pt x="1893741" y="1016951"/>
                  <a:pt x="1894168" y="1016951"/>
                </a:cubicBezTo>
                <a:lnTo>
                  <a:pt x="1902825" y="1016951"/>
                </a:lnTo>
                <a:cubicBezTo>
                  <a:pt x="1903253" y="1016951"/>
                  <a:pt x="1903599" y="1016605"/>
                  <a:pt x="1903599" y="1016178"/>
                </a:cubicBezTo>
                <a:lnTo>
                  <a:pt x="1903599" y="679891"/>
                </a:lnTo>
                <a:cubicBezTo>
                  <a:pt x="1903599" y="679464"/>
                  <a:pt x="1903253" y="679118"/>
                  <a:pt x="1902825" y="679118"/>
                </a:cubicBez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F7FC78-DDAB-4243-9CCE-C903B9201449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32158DDD-DEB8-DA3A-7F9B-35F4B5907D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8CAF5F-8604-8363-831C-7FDD6CC1A9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39177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E3A3DB3-3F3E-9E1D-4D82-D3A61E696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4238293" y="2126818"/>
            <a:ext cx="6903349" cy="260980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7836F46-0818-6D94-A02D-96FEDE21A4D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D9F3360-0027-4857-9662-D3E751560510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4A46CF9-500D-0D14-EA47-0C0460B110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AA89F6E9-0061-D186-2A2B-706806631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  <p:grpSp>
        <p:nvGrpSpPr>
          <p:cNvPr id="2" name="Graphic 10">
            <a:extLst>
              <a:ext uri="{FF2B5EF4-FFF2-40B4-BE49-F238E27FC236}">
                <a16:creationId xmlns:a16="http://schemas.microsoft.com/office/drawing/2014/main" id="{DE188515-991E-1E96-BBEA-B1081967BEC3}"/>
              </a:ext>
            </a:extLst>
          </p:cNvPr>
          <p:cNvGrpSpPr/>
          <p:nvPr userDrawn="1"/>
        </p:nvGrpSpPr>
        <p:grpSpPr>
          <a:xfrm>
            <a:off x="515936" y="512763"/>
            <a:ext cx="2144749" cy="508682"/>
            <a:chOff x="419100" y="2082800"/>
            <a:chExt cx="7770288" cy="1842923"/>
          </a:xfrm>
          <a:solidFill>
            <a:schemeClr val="bg1"/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48738046-82EE-4563-3C5D-9F8377C47ACA}"/>
                </a:ext>
              </a:extLst>
            </p:cNvPr>
            <p:cNvSpPr/>
            <p:nvPr/>
          </p:nvSpPr>
          <p:spPr>
            <a:xfrm>
              <a:off x="419100" y="2082800"/>
              <a:ext cx="4622752" cy="1842923"/>
            </a:xfrm>
            <a:custGeom>
              <a:avLst/>
              <a:gdLst>
                <a:gd name="connsiteX0" fmla="*/ 1288706 w 4622752"/>
                <a:gd name="connsiteY0" fmla="*/ 614937 h 1842923"/>
                <a:gd name="connsiteX1" fmla="*/ 1288706 w 4622752"/>
                <a:gd name="connsiteY1" fmla="*/ 1814398 h 1842923"/>
                <a:gd name="connsiteX2" fmla="*/ 1276447 w 4622752"/>
                <a:gd name="connsiteY2" fmla="*/ 1826642 h 1842923"/>
                <a:gd name="connsiteX3" fmla="*/ 1055860 w 4622752"/>
                <a:gd name="connsiteY3" fmla="*/ 1826642 h 1842923"/>
                <a:gd name="connsiteX4" fmla="*/ 1043601 w 4622752"/>
                <a:gd name="connsiteY4" fmla="*/ 1814398 h 1842923"/>
                <a:gd name="connsiteX5" fmla="*/ 1043601 w 4622752"/>
                <a:gd name="connsiteY5" fmla="*/ 985841 h 1842923"/>
                <a:gd name="connsiteX6" fmla="*/ 712687 w 4622752"/>
                <a:gd name="connsiteY6" fmla="*/ 1622661 h 1842923"/>
                <a:gd name="connsiteX7" fmla="*/ 574193 w 4622752"/>
                <a:gd name="connsiteY7" fmla="*/ 1622661 h 1842923"/>
                <a:gd name="connsiteX8" fmla="*/ 245039 w 4622752"/>
                <a:gd name="connsiteY8" fmla="*/ 985841 h 1842923"/>
                <a:gd name="connsiteX9" fmla="*/ 245039 w 4622752"/>
                <a:gd name="connsiteY9" fmla="*/ 1814398 h 1842923"/>
                <a:gd name="connsiteX10" fmla="*/ 232781 w 4622752"/>
                <a:gd name="connsiteY10" fmla="*/ 1826642 h 1842923"/>
                <a:gd name="connsiteX11" fmla="*/ 12258 w 4622752"/>
                <a:gd name="connsiteY11" fmla="*/ 1826642 h 1842923"/>
                <a:gd name="connsiteX12" fmla="*/ 0 w 4622752"/>
                <a:gd name="connsiteY12" fmla="*/ 1814398 h 1842923"/>
                <a:gd name="connsiteX13" fmla="*/ 0 w 4622752"/>
                <a:gd name="connsiteY13" fmla="*/ 614937 h 1842923"/>
                <a:gd name="connsiteX14" fmla="*/ 12258 w 4622752"/>
                <a:gd name="connsiteY14" fmla="*/ 602693 h 1842923"/>
                <a:gd name="connsiteX15" fmla="*/ 294269 w 4622752"/>
                <a:gd name="connsiteY15" fmla="*/ 602693 h 1842923"/>
                <a:gd name="connsiteX16" fmla="*/ 310635 w 4622752"/>
                <a:gd name="connsiteY16" fmla="*/ 612658 h 1842923"/>
                <a:gd name="connsiteX17" fmla="*/ 645266 w 4622752"/>
                <a:gd name="connsiteY17" fmla="*/ 1262309 h 1842923"/>
                <a:gd name="connsiteX18" fmla="*/ 981722 w 4622752"/>
                <a:gd name="connsiteY18" fmla="*/ 612593 h 1842923"/>
                <a:gd name="connsiteX19" fmla="*/ 998023 w 4622752"/>
                <a:gd name="connsiteY19" fmla="*/ 602693 h 1842923"/>
                <a:gd name="connsiteX20" fmla="*/ 1276512 w 4622752"/>
                <a:gd name="connsiteY20" fmla="*/ 602693 h 1842923"/>
                <a:gd name="connsiteX21" fmla="*/ 1288771 w 4622752"/>
                <a:gd name="connsiteY21" fmla="*/ 614937 h 1842923"/>
                <a:gd name="connsiteX22" fmla="*/ 4074446 w 4622752"/>
                <a:gd name="connsiteY22" fmla="*/ 833311 h 1842923"/>
                <a:gd name="connsiteX23" fmla="*/ 4074446 w 4622752"/>
                <a:gd name="connsiteY23" fmla="*/ 833311 h 1842923"/>
                <a:gd name="connsiteX24" fmla="*/ 4610494 w 4622752"/>
                <a:gd name="connsiteY24" fmla="*/ 833311 h 1842923"/>
                <a:gd name="connsiteX25" fmla="*/ 4622753 w 4622752"/>
                <a:gd name="connsiteY25" fmla="*/ 821067 h 1842923"/>
                <a:gd name="connsiteX26" fmla="*/ 4622753 w 4622752"/>
                <a:gd name="connsiteY26" fmla="*/ 614937 h 1842923"/>
                <a:gd name="connsiteX27" fmla="*/ 4610494 w 4622752"/>
                <a:gd name="connsiteY27" fmla="*/ 602693 h 1842923"/>
                <a:gd name="connsiteX28" fmla="*/ 4074446 w 4622752"/>
                <a:gd name="connsiteY28" fmla="*/ 602693 h 1842923"/>
                <a:gd name="connsiteX29" fmla="*/ 3771635 w 4622752"/>
                <a:gd name="connsiteY29" fmla="*/ 905147 h 1842923"/>
                <a:gd name="connsiteX30" fmla="*/ 3771635 w 4622752"/>
                <a:gd name="connsiteY30" fmla="*/ 905147 h 1842923"/>
                <a:gd name="connsiteX31" fmla="*/ 3771635 w 4622752"/>
                <a:gd name="connsiteY31" fmla="*/ 1524188 h 1842923"/>
                <a:gd name="connsiteX32" fmla="*/ 4074446 w 4622752"/>
                <a:gd name="connsiteY32" fmla="*/ 1826642 h 1842923"/>
                <a:gd name="connsiteX33" fmla="*/ 4610494 w 4622752"/>
                <a:gd name="connsiteY33" fmla="*/ 1826642 h 1842923"/>
                <a:gd name="connsiteX34" fmla="*/ 4622753 w 4622752"/>
                <a:gd name="connsiteY34" fmla="*/ 1814398 h 1842923"/>
                <a:gd name="connsiteX35" fmla="*/ 4622753 w 4622752"/>
                <a:gd name="connsiteY35" fmla="*/ 1608268 h 1842923"/>
                <a:gd name="connsiteX36" fmla="*/ 4610494 w 4622752"/>
                <a:gd name="connsiteY36" fmla="*/ 1596024 h 1842923"/>
                <a:gd name="connsiteX37" fmla="*/ 4074446 w 4622752"/>
                <a:gd name="connsiteY37" fmla="*/ 1596024 h 1842923"/>
                <a:gd name="connsiteX38" fmla="*/ 4016740 w 4622752"/>
                <a:gd name="connsiteY38" fmla="*/ 1538386 h 1842923"/>
                <a:gd name="connsiteX39" fmla="*/ 4016740 w 4622752"/>
                <a:gd name="connsiteY39" fmla="*/ 1326394 h 1842923"/>
                <a:gd name="connsiteX40" fmla="*/ 4552788 w 4622752"/>
                <a:gd name="connsiteY40" fmla="*/ 1326394 h 1842923"/>
                <a:gd name="connsiteX41" fmla="*/ 4565046 w 4622752"/>
                <a:gd name="connsiteY41" fmla="*/ 1314150 h 1842923"/>
                <a:gd name="connsiteX42" fmla="*/ 4565046 w 4622752"/>
                <a:gd name="connsiteY42" fmla="*/ 1108021 h 1842923"/>
                <a:gd name="connsiteX43" fmla="*/ 4552788 w 4622752"/>
                <a:gd name="connsiteY43" fmla="*/ 1095777 h 1842923"/>
                <a:gd name="connsiteX44" fmla="*/ 4016740 w 4622752"/>
                <a:gd name="connsiteY44" fmla="*/ 1095777 h 1842923"/>
                <a:gd name="connsiteX45" fmla="*/ 4016740 w 4622752"/>
                <a:gd name="connsiteY45" fmla="*/ 890884 h 1842923"/>
                <a:gd name="connsiteX46" fmla="*/ 4074446 w 4622752"/>
                <a:gd name="connsiteY46" fmla="*/ 833246 h 1842923"/>
                <a:gd name="connsiteX47" fmla="*/ 338543 w 4622752"/>
                <a:gd name="connsiteY47" fmla="*/ 94566 h 1842923"/>
                <a:gd name="connsiteX48" fmla="*/ 338543 w 4622752"/>
                <a:gd name="connsiteY48" fmla="*/ 12114 h 1842923"/>
                <a:gd name="connsiteX49" fmla="*/ 333978 w 4622752"/>
                <a:gd name="connsiteY49" fmla="*/ 7555 h 1842923"/>
                <a:gd name="connsiteX50" fmla="*/ 4564 w 4622752"/>
                <a:gd name="connsiteY50" fmla="*/ 7555 h 1842923"/>
                <a:gd name="connsiteX51" fmla="*/ 0 w 4622752"/>
                <a:gd name="connsiteY51" fmla="*/ 12114 h 1842923"/>
                <a:gd name="connsiteX52" fmla="*/ 0 w 4622752"/>
                <a:gd name="connsiteY52" fmla="*/ 94566 h 1842923"/>
                <a:gd name="connsiteX53" fmla="*/ 4564 w 4622752"/>
                <a:gd name="connsiteY53" fmla="*/ 99125 h 1842923"/>
                <a:gd name="connsiteX54" fmla="*/ 120563 w 4622752"/>
                <a:gd name="connsiteY54" fmla="*/ 99125 h 1842923"/>
                <a:gd name="connsiteX55" fmla="*/ 120563 w 4622752"/>
                <a:gd name="connsiteY55" fmla="*/ 435836 h 1842923"/>
                <a:gd name="connsiteX56" fmla="*/ 125128 w 4622752"/>
                <a:gd name="connsiteY56" fmla="*/ 440395 h 1842923"/>
                <a:gd name="connsiteX57" fmla="*/ 213285 w 4622752"/>
                <a:gd name="connsiteY57" fmla="*/ 440395 h 1842923"/>
                <a:gd name="connsiteX58" fmla="*/ 217849 w 4622752"/>
                <a:gd name="connsiteY58" fmla="*/ 435836 h 1842923"/>
                <a:gd name="connsiteX59" fmla="*/ 217849 w 4622752"/>
                <a:gd name="connsiteY59" fmla="*/ 99125 h 1842923"/>
                <a:gd name="connsiteX60" fmla="*/ 333848 w 4622752"/>
                <a:gd name="connsiteY60" fmla="*/ 99125 h 1842923"/>
                <a:gd name="connsiteX61" fmla="*/ 338412 w 4622752"/>
                <a:gd name="connsiteY61" fmla="*/ 94566 h 1842923"/>
                <a:gd name="connsiteX62" fmla="*/ 747181 w 4622752"/>
                <a:gd name="connsiteY62" fmla="*/ 7555 h 1842923"/>
                <a:gd name="connsiteX63" fmla="*/ 659024 w 4622752"/>
                <a:gd name="connsiteY63" fmla="*/ 7555 h 1842923"/>
                <a:gd name="connsiteX64" fmla="*/ 654460 w 4622752"/>
                <a:gd name="connsiteY64" fmla="*/ 12114 h 1842923"/>
                <a:gd name="connsiteX65" fmla="*/ 654460 w 4622752"/>
                <a:gd name="connsiteY65" fmla="*/ 176887 h 1842923"/>
                <a:gd name="connsiteX66" fmla="*/ 480493 w 4622752"/>
                <a:gd name="connsiteY66" fmla="*/ 176887 h 1842923"/>
                <a:gd name="connsiteX67" fmla="*/ 480493 w 4622752"/>
                <a:gd name="connsiteY67" fmla="*/ 12114 h 1842923"/>
                <a:gd name="connsiteX68" fmla="*/ 475929 w 4622752"/>
                <a:gd name="connsiteY68" fmla="*/ 7555 h 1842923"/>
                <a:gd name="connsiteX69" fmla="*/ 387772 w 4622752"/>
                <a:gd name="connsiteY69" fmla="*/ 7555 h 1842923"/>
                <a:gd name="connsiteX70" fmla="*/ 383208 w 4622752"/>
                <a:gd name="connsiteY70" fmla="*/ 12114 h 1842923"/>
                <a:gd name="connsiteX71" fmla="*/ 383208 w 4622752"/>
                <a:gd name="connsiteY71" fmla="*/ 435771 h 1842923"/>
                <a:gd name="connsiteX72" fmla="*/ 387772 w 4622752"/>
                <a:gd name="connsiteY72" fmla="*/ 440330 h 1842923"/>
                <a:gd name="connsiteX73" fmla="*/ 475929 w 4622752"/>
                <a:gd name="connsiteY73" fmla="*/ 440330 h 1842923"/>
                <a:gd name="connsiteX74" fmla="*/ 480493 w 4622752"/>
                <a:gd name="connsiteY74" fmla="*/ 435771 h 1842923"/>
                <a:gd name="connsiteX75" fmla="*/ 480493 w 4622752"/>
                <a:gd name="connsiteY75" fmla="*/ 268457 h 1842923"/>
                <a:gd name="connsiteX76" fmla="*/ 654460 w 4622752"/>
                <a:gd name="connsiteY76" fmla="*/ 268457 h 1842923"/>
                <a:gd name="connsiteX77" fmla="*/ 654460 w 4622752"/>
                <a:gd name="connsiteY77" fmla="*/ 435771 h 1842923"/>
                <a:gd name="connsiteX78" fmla="*/ 659024 w 4622752"/>
                <a:gd name="connsiteY78" fmla="*/ 440330 h 1842923"/>
                <a:gd name="connsiteX79" fmla="*/ 747181 w 4622752"/>
                <a:gd name="connsiteY79" fmla="*/ 440330 h 1842923"/>
                <a:gd name="connsiteX80" fmla="*/ 751745 w 4622752"/>
                <a:gd name="connsiteY80" fmla="*/ 435771 h 1842923"/>
                <a:gd name="connsiteX81" fmla="*/ 751745 w 4622752"/>
                <a:gd name="connsiteY81" fmla="*/ 12114 h 1842923"/>
                <a:gd name="connsiteX82" fmla="*/ 747181 w 4622752"/>
                <a:gd name="connsiteY82" fmla="*/ 7555 h 1842923"/>
                <a:gd name="connsiteX83" fmla="*/ 1029973 w 4622752"/>
                <a:gd name="connsiteY83" fmla="*/ 447950 h 1842923"/>
                <a:gd name="connsiteX84" fmla="*/ 1259233 w 4622752"/>
                <a:gd name="connsiteY84" fmla="*/ 223975 h 1842923"/>
                <a:gd name="connsiteX85" fmla="*/ 1029973 w 4622752"/>
                <a:gd name="connsiteY85" fmla="*/ 0 h 1842923"/>
                <a:gd name="connsiteX86" fmla="*/ 800714 w 4622752"/>
                <a:gd name="connsiteY86" fmla="*/ 223975 h 1842923"/>
                <a:gd name="connsiteX87" fmla="*/ 1029973 w 4622752"/>
                <a:gd name="connsiteY87" fmla="*/ 447950 h 1842923"/>
                <a:gd name="connsiteX88" fmla="*/ 1029973 w 4622752"/>
                <a:gd name="connsiteY88" fmla="*/ 354491 h 1842923"/>
                <a:gd name="connsiteX89" fmla="*/ 900607 w 4622752"/>
                <a:gd name="connsiteY89" fmla="*/ 224040 h 1842923"/>
                <a:gd name="connsiteX90" fmla="*/ 1029973 w 4622752"/>
                <a:gd name="connsiteY90" fmla="*/ 93589 h 1842923"/>
                <a:gd name="connsiteX91" fmla="*/ 1159340 w 4622752"/>
                <a:gd name="connsiteY91" fmla="*/ 224040 h 1842923"/>
                <a:gd name="connsiteX92" fmla="*/ 1029973 w 4622752"/>
                <a:gd name="connsiteY92" fmla="*/ 354491 h 1842923"/>
                <a:gd name="connsiteX93" fmla="*/ 1771481 w 4622752"/>
                <a:gd name="connsiteY93" fmla="*/ 7555 h 1842923"/>
                <a:gd name="connsiteX94" fmla="*/ 1662850 w 4622752"/>
                <a:gd name="connsiteY94" fmla="*/ 7555 h 1842923"/>
                <a:gd name="connsiteX95" fmla="*/ 1654765 w 4622752"/>
                <a:gd name="connsiteY95" fmla="*/ 12374 h 1842923"/>
                <a:gd name="connsiteX96" fmla="*/ 1542417 w 4622752"/>
                <a:gd name="connsiteY96" fmla="*/ 221435 h 1842923"/>
                <a:gd name="connsiteX97" fmla="*/ 1430722 w 4622752"/>
                <a:gd name="connsiteY97" fmla="*/ 12374 h 1842923"/>
                <a:gd name="connsiteX98" fmla="*/ 1422636 w 4622752"/>
                <a:gd name="connsiteY98" fmla="*/ 7555 h 1842923"/>
                <a:gd name="connsiteX99" fmla="*/ 1312114 w 4622752"/>
                <a:gd name="connsiteY99" fmla="*/ 7555 h 1842923"/>
                <a:gd name="connsiteX100" fmla="*/ 1307550 w 4622752"/>
                <a:gd name="connsiteY100" fmla="*/ 12114 h 1842923"/>
                <a:gd name="connsiteX101" fmla="*/ 1307550 w 4622752"/>
                <a:gd name="connsiteY101" fmla="*/ 435771 h 1842923"/>
                <a:gd name="connsiteX102" fmla="*/ 1312114 w 4622752"/>
                <a:gd name="connsiteY102" fmla="*/ 440330 h 1842923"/>
                <a:gd name="connsiteX103" fmla="*/ 1400271 w 4622752"/>
                <a:gd name="connsiteY103" fmla="*/ 440330 h 1842923"/>
                <a:gd name="connsiteX104" fmla="*/ 1404835 w 4622752"/>
                <a:gd name="connsiteY104" fmla="*/ 435771 h 1842923"/>
                <a:gd name="connsiteX105" fmla="*/ 1404835 w 4622752"/>
                <a:gd name="connsiteY105" fmla="*/ 162494 h 1842923"/>
                <a:gd name="connsiteX106" fmla="*/ 1514118 w 4622752"/>
                <a:gd name="connsiteY106" fmla="*/ 367647 h 1842923"/>
                <a:gd name="connsiteX107" fmla="*/ 1569412 w 4622752"/>
                <a:gd name="connsiteY107" fmla="*/ 367647 h 1842923"/>
                <a:gd name="connsiteX108" fmla="*/ 1678695 w 4622752"/>
                <a:gd name="connsiteY108" fmla="*/ 162494 h 1842923"/>
                <a:gd name="connsiteX109" fmla="*/ 1678695 w 4622752"/>
                <a:gd name="connsiteY109" fmla="*/ 435836 h 1842923"/>
                <a:gd name="connsiteX110" fmla="*/ 1683259 w 4622752"/>
                <a:gd name="connsiteY110" fmla="*/ 440395 h 1842923"/>
                <a:gd name="connsiteX111" fmla="*/ 1771416 w 4622752"/>
                <a:gd name="connsiteY111" fmla="*/ 440395 h 1842923"/>
                <a:gd name="connsiteX112" fmla="*/ 1775980 w 4622752"/>
                <a:gd name="connsiteY112" fmla="*/ 435836 h 1842923"/>
                <a:gd name="connsiteX113" fmla="*/ 1775980 w 4622752"/>
                <a:gd name="connsiteY113" fmla="*/ 12114 h 1842923"/>
                <a:gd name="connsiteX114" fmla="*/ 1771416 w 4622752"/>
                <a:gd name="connsiteY114" fmla="*/ 7555 h 1842923"/>
                <a:gd name="connsiteX115" fmla="*/ 2141909 w 4622752"/>
                <a:gd name="connsiteY115" fmla="*/ 434338 h 1842923"/>
                <a:gd name="connsiteX116" fmla="*/ 2150582 w 4622752"/>
                <a:gd name="connsiteY116" fmla="*/ 440460 h 1842923"/>
                <a:gd name="connsiteX117" fmla="*/ 2244281 w 4622752"/>
                <a:gd name="connsiteY117" fmla="*/ 440460 h 1842923"/>
                <a:gd name="connsiteX118" fmla="*/ 2248584 w 4622752"/>
                <a:gd name="connsiteY118" fmla="*/ 434273 h 1842923"/>
                <a:gd name="connsiteX119" fmla="*/ 2089745 w 4622752"/>
                <a:gd name="connsiteY119" fmla="*/ 13481 h 1842923"/>
                <a:gd name="connsiteX120" fmla="*/ 2081138 w 4622752"/>
                <a:gd name="connsiteY120" fmla="*/ 7555 h 1842923"/>
                <a:gd name="connsiteX121" fmla="*/ 1978897 w 4622752"/>
                <a:gd name="connsiteY121" fmla="*/ 7555 h 1842923"/>
                <a:gd name="connsiteX122" fmla="*/ 1970291 w 4622752"/>
                <a:gd name="connsiteY122" fmla="*/ 13481 h 1842923"/>
                <a:gd name="connsiteX123" fmla="*/ 1812169 w 4622752"/>
                <a:gd name="connsiteY123" fmla="*/ 434208 h 1842923"/>
                <a:gd name="connsiteX124" fmla="*/ 1816472 w 4622752"/>
                <a:gd name="connsiteY124" fmla="*/ 440395 h 1842923"/>
                <a:gd name="connsiteX125" fmla="*/ 1907629 w 4622752"/>
                <a:gd name="connsiteY125" fmla="*/ 440395 h 1842923"/>
                <a:gd name="connsiteX126" fmla="*/ 1916301 w 4622752"/>
                <a:gd name="connsiteY126" fmla="*/ 434273 h 1842923"/>
                <a:gd name="connsiteX127" fmla="*/ 1941144 w 4622752"/>
                <a:gd name="connsiteY127" fmla="*/ 364456 h 1842923"/>
                <a:gd name="connsiteX128" fmla="*/ 2117001 w 4622752"/>
                <a:gd name="connsiteY128" fmla="*/ 364456 h 1842923"/>
                <a:gd name="connsiteX129" fmla="*/ 2141844 w 4622752"/>
                <a:gd name="connsiteY129" fmla="*/ 434273 h 1842923"/>
                <a:gd name="connsiteX130" fmla="*/ 1972638 w 4622752"/>
                <a:gd name="connsiteY130" fmla="*/ 274840 h 1842923"/>
                <a:gd name="connsiteX131" fmla="*/ 2029170 w 4622752"/>
                <a:gd name="connsiteY131" fmla="*/ 114886 h 1842923"/>
                <a:gd name="connsiteX132" fmla="*/ 2085703 w 4622752"/>
                <a:gd name="connsiteY132" fmla="*/ 274840 h 1842923"/>
                <a:gd name="connsiteX133" fmla="*/ 1972638 w 4622752"/>
                <a:gd name="connsiteY133" fmla="*/ 274840 h 1842923"/>
                <a:gd name="connsiteX134" fmla="*/ 2248062 w 4622752"/>
                <a:gd name="connsiteY134" fmla="*/ 382952 h 1842923"/>
                <a:gd name="connsiteX135" fmla="*/ 2429005 w 4622752"/>
                <a:gd name="connsiteY135" fmla="*/ 448015 h 1842923"/>
                <a:gd name="connsiteX136" fmla="*/ 2600494 w 4622752"/>
                <a:gd name="connsiteY136" fmla="*/ 314372 h 1842923"/>
                <a:gd name="connsiteX137" fmla="*/ 2440938 w 4622752"/>
                <a:gd name="connsiteY137" fmla="*/ 175129 h 1842923"/>
                <a:gd name="connsiteX138" fmla="*/ 2361779 w 4622752"/>
                <a:gd name="connsiteY138" fmla="*/ 125567 h 1842923"/>
                <a:gd name="connsiteX139" fmla="*/ 2428354 w 4622752"/>
                <a:gd name="connsiteY139" fmla="*/ 86685 h 1842923"/>
                <a:gd name="connsiteX140" fmla="*/ 2533007 w 4622752"/>
                <a:gd name="connsiteY140" fmla="*/ 123808 h 1842923"/>
                <a:gd name="connsiteX141" fmla="*/ 2539853 w 4622752"/>
                <a:gd name="connsiteY141" fmla="*/ 122766 h 1842923"/>
                <a:gd name="connsiteX142" fmla="*/ 2580215 w 4622752"/>
                <a:gd name="connsiteY142" fmla="*/ 56661 h 1842923"/>
                <a:gd name="connsiteX143" fmla="*/ 2579433 w 4622752"/>
                <a:gd name="connsiteY143" fmla="*/ 50800 h 1842923"/>
                <a:gd name="connsiteX144" fmla="*/ 2428940 w 4622752"/>
                <a:gd name="connsiteY144" fmla="*/ 65 h 1842923"/>
                <a:gd name="connsiteX145" fmla="*/ 2261886 w 4622752"/>
                <a:gd name="connsiteY145" fmla="*/ 129279 h 1842923"/>
                <a:gd name="connsiteX146" fmla="*/ 2413226 w 4622752"/>
                <a:gd name="connsiteY146" fmla="*/ 267285 h 1842923"/>
                <a:gd name="connsiteX147" fmla="*/ 2500535 w 4622752"/>
                <a:gd name="connsiteY147" fmla="*/ 318736 h 1842923"/>
                <a:gd name="connsiteX148" fmla="*/ 2428288 w 4622752"/>
                <a:gd name="connsiteY148" fmla="*/ 361395 h 1842923"/>
                <a:gd name="connsiteX149" fmla="*/ 2298987 w 4622752"/>
                <a:gd name="connsiteY149" fmla="*/ 309618 h 1842923"/>
                <a:gd name="connsiteX150" fmla="*/ 2292271 w 4622752"/>
                <a:gd name="connsiteY150" fmla="*/ 310465 h 1842923"/>
                <a:gd name="connsiteX151" fmla="*/ 2247215 w 4622752"/>
                <a:gd name="connsiteY151" fmla="*/ 376830 h 1842923"/>
                <a:gd name="connsiteX152" fmla="*/ 2247997 w 4622752"/>
                <a:gd name="connsiteY152" fmla="*/ 382952 h 1842923"/>
                <a:gd name="connsiteX153" fmla="*/ 3700367 w 4622752"/>
                <a:gd name="connsiteY153" fmla="*/ 1826707 h 1842923"/>
                <a:gd name="connsiteX154" fmla="*/ 3465695 w 4622752"/>
                <a:gd name="connsiteY154" fmla="*/ 1826707 h 1842923"/>
                <a:gd name="connsiteX155" fmla="*/ 3450111 w 4622752"/>
                <a:gd name="connsiteY155" fmla="*/ 1818045 h 1842923"/>
                <a:gd name="connsiteX156" fmla="*/ 3207876 w 4622752"/>
                <a:gd name="connsiteY156" fmla="*/ 1428841 h 1842923"/>
                <a:gd name="connsiteX157" fmla="*/ 2968053 w 4622752"/>
                <a:gd name="connsiteY157" fmla="*/ 1427733 h 1842923"/>
                <a:gd name="connsiteX158" fmla="*/ 2968053 w 4622752"/>
                <a:gd name="connsiteY158" fmla="*/ 1814463 h 1842923"/>
                <a:gd name="connsiteX159" fmla="*/ 2955794 w 4622752"/>
                <a:gd name="connsiteY159" fmla="*/ 1826707 h 1842923"/>
                <a:gd name="connsiteX160" fmla="*/ 2735207 w 4622752"/>
                <a:gd name="connsiteY160" fmla="*/ 1826707 h 1842923"/>
                <a:gd name="connsiteX161" fmla="*/ 2722948 w 4622752"/>
                <a:gd name="connsiteY161" fmla="*/ 1814463 h 1842923"/>
                <a:gd name="connsiteX162" fmla="*/ 2722948 w 4622752"/>
                <a:gd name="connsiteY162" fmla="*/ 614937 h 1842923"/>
                <a:gd name="connsiteX163" fmla="*/ 2735207 w 4622752"/>
                <a:gd name="connsiteY163" fmla="*/ 602693 h 1842923"/>
                <a:gd name="connsiteX164" fmla="*/ 3268712 w 4622752"/>
                <a:gd name="connsiteY164" fmla="*/ 602693 h 1842923"/>
                <a:gd name="connsiteX165" fmla="*/ 3690195 w 4622752"/>
                <a:gd name="connsiteY165" fmla="*/ 1009547 h 1842923"/>
                <a:gd name="connsiteX166" fmla="*/ 3450437 w 4622752"/>
                <a:gd name="connsiteY166" fmla="*/ 1389634 h 1842923"/>
                <a:gd name="connsiteX167" fmla="*/ 3710799 w 4622752"/>
                <a:gd name="connsiteY167" fmla="*/ 1807950 h 1842923"/>
                <a:gd name="connsiteX168" fmla="*/ 3700367 w 4622752"/>
                <a:gd name="connsiteY168" fmla="*/ 1826642 h 1842923"/>
                <a:gd name="connsiteX169" fmla="*/ 3459370 w 4622752"/>
                <a:gd name="connsiteY169" fmla="*/ 1015279 h 1842923"/>
                <a:gd name="connsiteX170" fmla="*/ 3277253 w 4622752"/>
                <a:gd name="connsiteY170" fmla="*/ 833376 h 1842923"/>
                <a:gd name="connsiteX171" fmla="*/ 2968053 w 4622752"/>
                <a:gd name="connsiteY171" fmla="*/ 833376 h 1842923"/>
                <a:gd name="connsiteX172" fmla="*/ 2968053 w 4622752"/>
                <a:gd name="connsiteY172" fmla="*/ 1197051 h 1842923"/>
                <a:gd name="connsiteX173" fmla="*/ 2968053 w 4622752"/>
                <a:gd name="connsiteY173" fmla="*/ 1197051 h 1842923"/>
                <a:gd name="connsiteX174" fmla="*/ 3277253 w 4622752"/>
                <a:gd name="connsiteY174" fmla="*/ 1197116 h 1842923"/>
                <a:gd name="connsiteX175" fmla="*/ 3459370 w 4622752"/>
                <a:gd name="connsiteY175" fmla="*/ 1015213 h 1842923"/>
                <a:gd name="connsiteX176" fmla="*/ 1617859 w 4622752"/>
                <a:gd name="connsiteY176" fmla="*/ 1301320 h 1842923"/>
                <a:gd name="connsiteX177" fmla="*/ 1608274 w 4622752"/>
                <a:gd name="connsiteY177" fmla="*/ 1214765 h 1842923"/>
                <a:gd name="connsiteX178" fmla="*/ 2005827 w 4622752"/>
                <a:gd name="connsiteY178" fmla="*/ 817681 h 1842923"/>
                <a:gd name="connsiteX179" fmla="*/ 2403380 w 4622752"/>
                <a:gd name="connsiteY179" fmla="*/ 1214765 h 1842923"/>
                <a:gd name="connsiteX180" fmla="*/ 2393795 w 4622752"/>
                <a:gd name="connsiteY180" fmla="*/ 1301320 h 1842923"/>
                <a:gd name="connsiteX181" fmla="*/ 2628727 w 4622752"/>
                <a:gd name="connsiteY181" fmla="*/ 1301320 h 1842923"/>
                <a:gd name="connsiteX182" fmla="*/ 2634726 w 4622752"/>
                <a:gd name="connsiteY182" fmla="*/ 1214765 h 1842923"/>
                <a:gd name="connsiteX183" fmla="*/ 2005827 w 4622752"/>
                <a:gd name="connsiteY183" fmla="*/ 586607 h 1842923"/>
                <a:gd name="connsiteX184" fmla="*/ 1376928 w 4622752"/>
                <a:gd name="connsiteY184" fmla="*/ 1214765 h 1842923"/>
                <a:gd name="connsiteX185" fmla="*/ 1382926 w 4622752"/>
                <a:gd name="connsiteY185" fmla="*/ 1301320 h 1842923"/>
                <a:gd name="connsiteX186" fmla="*/ 1617859 w 4622752"/>
                <a:gd name="connsiteY186" fmla="*/ 1301320 h 1842923"/>
                <a:gd name="connsiteX187" fmla="*/ 1433069 w 4622752"/>
                <a:gd name="connsiteY187" fmla="*/ 1474430 h 1842923"/>
                <a:gd name="connsiteX188" fmla="*/ 2005892 w 4622752"/>
                <a:gd name="connsiteY188" fmla="*/ 1842924 h 1842923"/>
                <a:gd name="connsiteX189" fmla="*/ 2578716 w 4622752"/>
                <a:gd name="connsiteY189" fmla="*/ 1474430 h 1842923"/>
                <a:gd name="connsiteX190" fmla="*/ 1433069 w 4622752"/>
                <a:gd name="connsiteY190" fmla="*/ 1474430 h 184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622752" h="1842923">
                  <a:moveTo>
                    <a:pt x="1288706" y="614937"/>
                  </a:moveTo>
                  <a:lnTo>
                    <a:pt x="1288706" y="1814398"/>
                  </a:lnTo>
                  <a:cubicBezTo>
                    <a:pt x="1288706" y="1821171"/>
                    <a:pt x="1283229" y="1826642"/>
                    <a:pt x="1276447" y="1826642"/>
                  </a:cubicBezTo>
                  <a:lnTo>
                    <a:pt x="1055860" y="1826642"/>
                  </a:lnTo>
                  <a:cubicBezTo>
                    <a:pt x="1049078" y="1826642"/>
                    <a:pt x="1043601" y="1821171"/>
                    <a:pt x="1043601" y="1814398"/>
                  </a:cubicBezTo>
                  <a:lnTo>
                    <a:pt x="1043601" y="985841"/>
                  </a:lnTo>
                  <a:lnTo>
                    <a:pt x="712687" y="1622661"/>
                  </a:lnTo>
                  <a:lnTo>
                    <a:pt x="574193" y="1622661"/>
                  </a:lnTo>
                  <a:lnTo>
                    <a:pt x="245039" y="985841"/>
                  </a:lnTo>
                  <a:lnTo>
                    <a:pt x="245039" y="1814398"/>
                  </a:lnTo>
                  <a:cubicBezTo>
                    <a:pt x="245039" y="1821171"/>
                    <a:pt x="239562" y="1826642"/>
                    <a:pt x="232781" y="1826642"/>
                  </a:cubicBezTo>
                  <a:lnTo>
                    <a:pt x="12258" y="1826642"/>
                  </a:lnTo>
                  <a:cubicBezTo>
                    <a:pt x="5477" y="1826642"/>
                    <a:pt x="0" y="1821171"/>
                    <a:pt x="0" y="1814398"/>
                  </a:cubicBezTo>
                  <a:lnTo>
                    <a:pt x="0" y="614937"/>
                  </a:lnTo>
                  <a:cubicBezTo>
                    <a:pt x="0" y="608164"/>
                    <a:pt x="5477" y="602693"/>
                    <a:pt x="12258" y="602693"/>
                  </a:cubicBezTo>
                  <a:lnTo>
                    <a:pt x="294269" y="602693"/>
                  </a:lnTo>
                  <a:cubicBezTo>
                    <a:pt x="301181" y="602693"/>
                    <a:pt x="307440" y="606536"/>
                    <a:pt x="310635" y="612658"/>
                  </a:cubicBezTo>
                  <a:lnTo>
                    <a:pt x="645266" y="1262309"/>
                  </a:lnTo>
                  <a:lnTo>
                    <a:pt x="981722" y="612593"/>
                  </a:lnTo>
                  <a:cubicBezTo>
                    <a:pt x="984852" y="606471"/>
                    <a:pt x="991177" y="602693"/>
                    <a:pt x="998023" y="602693"/>
                  </a:cubicBezTo>
                  <a:lnTo>
                    <a:pt x="1276512" y="602693"/>
                  </a:lnTo>
                  <a:cubicBezTo>
                    <a:pt x="1283294" y="602693"/>
                    <a:pt x="1288771" y="608164"/>
                    <a:pt x="1288771" y="614937"/>
                  </a:cubicBezTo>
                  <a:close/>
                  <a:moveTo>
                    <a:pt x="4074446" y="833311"/>
                  </a:moveTo>
                  <a:lnTo>
                    <a:pt x="4074446" y="833311"/>
                  </a:lnTo>
                  <a:cubicBezTo>
                    <a:pt x="4074446" y="833311"/>
                    <a:pt x="4610494" y="833311"/>
                    <a:pt x="4610494" y="833311"/>
                  </a:cubicBezTo>
                  <a:cubicBezTo>
                    <a:pt x="4617275" y="833311"/>
                    <a:pt x="4622753" y="827841"/>
                    <a:pt x="4622753" y="821067"/>
                  </a:cubicBezTo>
                  <a:lnTo>
                    <a:pt x="4622753" y="614937"/>
                  </a:lnTo>
                  <a:cubicBezTo>
                    <a:pt x="4622753" y="608164"/>
                    <a:pt x="4617275" y="602693"/>
                    <a:pt x="4610494" y="602693"/>
                  </a:cubicBezTo>
                  <a:lnTo>
                    <a:pt x="4074446" y="602693"/>
                  </a:lnTo>
                  <a:cubicBezTo>
                    <a:pt x="3907196" y="602693"/>
                    <a:pt x="3771635" y="738094"/>
                    <a:pt x="3771635" y="905147"/>
                  </a:cubicBezTo>
                  <a:lnTo>
                    <a:pt x="3771635" y="905147"/>
                  </a:lnTo>
                  <a:lnTo>
                    <a:pt x="3771635" y="1524188"/>
                  </a:lnTo>
                  <a:cubicBezTo>
                    <a:pt x="3771635" y="1691241"/>
                    <a:pt x="3907196" y="1826642"/>
                    <a:pt x="4074446" y="1826642"/>
                  </a:cubicBezTo>
                  <a:lnTo>
                    <a:pt x="4610494" y="1826642"/>
                  </a:lnTo>
                  <a:cubicBezTo>
                    <a:pt x="4617275" y="1826642"/>
                    <a:pt x="4622753" y="1821171"/>
                    <a:pt x="4622753" y="1814398"/>
                  </a:cubicBezTo>
                  <a:lnTo>
                    <a:pt x="4622753" y="1608268"/>
                  </a:lnTo>
                  <a:cubicBezTo>
                    <a:pt x="4622753" y="1601495"/>
                    <a:pt x="4617275" y="1596024"/>
                    <a:pt x="4610494" y="1596024"/>
                  </a:cubicBezTo>
                  <a:lnTo>
                    <a:pt x="4074446" y="1596024"/>
                  </a:lnTo>
                  <a:cubicBezTo>
                    <a:pt x="4042561" y="1596024"/>
                    <a:pt x="4016740" y="1570233"/>
                    <a:pt x="4016740" y="1538386"/>
                  </a:cubicBezTo>
                  <a:lnTo>
                    <a:pt x="4016740" y="1326394"/>
                  </a:lnTo>
                  <a:lnTo>
                    <a:pt x="4552788" y="1326394"/>
                  </a:lnTo>
                  <a:cubicBezTo>
                    <a:pt x="4559569" y="1326394"/>
                    <a:pt x="4565046" y="1320924"/>
                    <a:pt x="4565046" y="1314150"/>
                  </a:cubicBezTo>
                  <a:lnTo>
                    <a:pt x="4565046" y="1108021"/>
                  </a:lnTo>
                  <a:cubicBezTo>
                    <a:pt x="4565046" y="1101247"/>
                    <a:pt x="4559569" y="1095777"/>
                    <a:pt x="4552788" y="1095777"/>
                  </a:cubicBezTo>
                  <a:lnTo>
                    <a:pt x="4016740" y="1095777"/>
                  </a:lnTo>
                  <a:lnTo>
                    <a:pt x="4016740" y="890884"/>
                  </a:lnTo>
                  <a:cubicBezTo>
                    <a:pt x="4016740" y="859037"/>
                    <a:pt x="4042561" y="833246"/>
                    <a:pt x="4074446" y="833246"/>
                  </a:cubicBezTo>
                  <a:close/>
                  <a:moveTo>
                    <a:pt x="338543" y="94566"/>
                  </a:moveTo>
                  <a:lnTo>
                    <a:pt x="338543" y="12114"/>
                  </a:lnTo>
                  <a:cubicBezTo>
                    <a:pt x="338543" y="9574"/>
                    <a:pt x="336521" y="7555"/>
                    <a:pt x="333978" y="7555"/>
                  </a:cubicBezTo>
                  <a:lnTo>
                    <a:pt x="4564" y="7555"/>
                  </a:lnTo>
                  <a:cubicBezTo>
                    <a:pt x="2021" y="7555"/>
                    <a:pt x="0" y="9574"/>
                    <a:pt x="0" y="12114"/>
                  </a:cubicBezTo>
                  <a:lnTo>
                    <a:pt x="0" y="94566"/>
                  </a:lnTo>
                  <a:cubicBezTo>
                    <a:pt x="0" y="97106"/>
                    <a:pt x="2021" y="99125"/>
                    <a:pt x="4564" y="99125"/>
                  </a:cubicBezTo>
                  <a:lnTo>
                    <a:pt x="120563" y="99125"/>
                  </a:lnTo>
                  <a:lnTo>
                    <a:pt x="120563" y="435836"/>
                  </a:lnTo>
                  <a:cubicBezTo>
                    <a:pt x="120563" y="438376"/>
                    <a:pt x="122585" y="440395"/>
                    <a:pt x="125128" y="440395"/>
                  </a:cubicBezTo>
                  <a:lnTo>
                    <a:pt x="213285" y="440395"/>
                  </a:lnTo>
                  <a:cubicBezTo>
                    <a:pt x="215828" y="440395"/>
                    <a:pt x="217849" y="438376"/>
                    <a:pt x="217849" y="435836"/>
                  </a:cubicBezTo>
                  <a:lnTo>
                    <a:pt x="217849" y="99125"/>
                  </a:lnTo>
                  <a:lnTo>
                    <a:pt x="333848" y="99125"/>
                  </a:lnTo>
                  <a:cubicBezTo>
                    <a:pt x="336391" y="99125"/>
                    <a:pt x="338412" y="97106"/>
                    <a:pt x="338412" y="94566"/>
                  </a:cubicBezTo>
                  <a:close/>
                  <a:moveTo>
                    <a:pt x="747181" y="7555"/>
                  </a:moveTo>
                  <a:lnTo>
                    <a:pt x="659024" y="7555"/>
                  </a:lnTo>
                  <a:cubicBezTo>
                    <a:pt x="656481" y="7555"/>
                    <a:pt x="654460" y="9574"/>
                    <a:pt x="654460" y="12114"/>
                  </a:cubicBezTo>
                  <a:lnTo>
                    <a:pt x="654460" y="176887"/>
                  </a:lnTo>
                  <a:lnTo>
                    <a:pt x="480493" y="176887"/>
                  </a:lnTo>
                  <a:lnTo>
                    <a:pt x="480493" y="12114"/>
                  </a:lnTo>
                  <a:cubicBezTo>
                    <a:pt x="480493" y="9574"/>
                    <a:pt x="478472" y="7555"/>
                    <a:pt x="475929" y="7555"/>
                  </a:cubicBezTo>
                  <a:lnTo>
                    <a:pt x="387772" y="7555"/>
                  </a:lnTo>
                  <a:cubicBezTo>
                    <a:pt x="385229" y="7555"/>
                    <a:pt x="383208" y="9574"/>
                    <a:pt x="383208" y="12114"/>
                  </a:cubicBezTo>
                  <a:lnTo>
                    <a:pt x="383208" y="435771"/>
                  </a:lnTo>
                  <a:cubicBezTo>
                    <a:pt x="383208" y="438311"/>
                    <a:pt x="385229" y="440330"/>
                    <a:pt x="387772" y="440330"/>
                  </a:cubicBezTo>
                  <a:lnTo>
                    <a:pt x="475929" y="440330"/>
                  </a:lnTo>
                  <a:cubicBezTo>
                    <a:pt x="478472" y="440330"/>
                    <a:pt x="480493" y="438311"/>
                    <a:pt x="480493" y="435771"/>
                  </a:cubicBezTo>
                  <a:lnTo>
                    <a:pt x="480493" y="268457"/>
                  </a:lnTo>
                  <a:lnTo>
                    <a:pt x="654460" y="268457"/>
                  </a:lnTo>
                  <a:lnTo>
                    <a:pt x="654460" y="435771"/>
                  </a:lnTo>
                  <a:cubicBezTo>
                    <a:pt x="654460" y="438311"/>
                    <a:pt x="656481" y="440330"/>
                    <a:pt x="659024" y="440330"/>
                  </a:cubicBezTo>
                  <a:lnTo>
                    <a:pt x="747181" y="440330"/>
                  </a:lnTo>
                  <a:cubicBezTo>
                    <a:pt x="749724" y="440330"/>
                    <a:pt x="751745" y="438311"/>
                    <a:pt x="751745" y="435771"/>
                  </a:cubicBezTo>
                  <a:lnTo>
                    <a:pt x="751745" y="12114"/>
                  </a:lnTo>
                  <a:cubicBezTo>
                    <a:pt x="751745" y="9574"/>
                    <a:pt x="749724" y="7555"/>
                    <a:pt x="747181" y="7555"/>
                  </a:cubicBezTo>
                  <a:close/>
                  <a:moveTo>
                    <a:pt x="1029973" y="447950"/>
                  </a:moveTo>
                  <a:cubicBezTo>
                    <a:pt x="1159992" y="447950"/>
                    <a:pt x="1259233" y="351365"/>
                    <a:pt x="1259233" y="223975"/>
                  </a:cubicBezTo>
                  <a:cubicBezTo>
                    <a:pt x="1259233" y="96585"/>
                    <a:pt x="1159992" y="0"/>
                    <a:pt x="1029973" y="0"/>
                  </a:cubicBezTo>
                  <a:cubicBezTo>
                    <a:pt x="899955" y="0"/>
                    <a:pt x="800714" y="96585"/>
                    <a:pt x="800714" y="223975"/>
                  </a:cubicBezTo>
                  <a:cubicBezTo>
                    <a:pt x="800714" y="351365"/>
                    <a:pt x="899303" y="447950"/>
                    <a:pt x="1029973" y="447950"/>
                  </a:cubicBezTo>
                  <a:close/>
                  <a:moveTo>
                    <a:pt x="1029973" y="354491"/>
                  </a:moveTo>
                  <a:cubicBezTo>
                    <a:pt x="956488" y="354491"/>
                    <a:pt x="900607" y="298676"/>
                    <a:pt x="900607" y="224040"/>
                  </a:cubicBezTo>
                  <a:cubicBezTo>
                    <a:pt x="900607" y="149403"/>
                    <a:pt x="956488" y="93589"/>
                    <a:pt x="1029973" y="93589"/>
                  </a:cubicBezTo>
                  <a:cubicBezTo>
                    <a:pt x="1103459" y="93589"/>
                    <a:pt x="1159340" y="149403"/>
                    <a:pt x="1159340" y="224040"/>
                  </a:cubicBezTo>
                  <a:cubicBezTo>
                    <a:pt x="1159340" y="298676"/>
                    <a:pt x="1103459" y="354491"/>
                    <a:pt x="1029973" y="354491"/>
                  </a:cubicBezTo>
                  <a:close/>
                  <a:moveTo>
                    <a:pt x="1771481" y="7555"/>
                  </a:moveTo>
                  <a:lnTo>
                    <a:pt x="1662850" y="7555"/>
                  </a:lnTo>
                  <a:cubicBezTo>
                    <a:pt x="1659460" y="7555"/>
                    <a:pt x="1656395" y="9378"/>
                    <a:pt x="1654765" y="12374"/>
                  </a:cubicBezTo>
                  <a:lnTo>
                    <a:pt x="1542417" y="221435"/>
                  </a:lnTo>
                  <a:lnTo>
                    <a:pt x="1430722" y="12374"/>
                  </a:lnTo>
                  <a:cubicBezTo>
                    <a:pt x="1429157" y="9378"/>
                    <a:pt x="1426027" y="7555"/>
                    <a:pt x="1422636" y="7555"/>
                  </a:cubicBezTo>
                  <a:lnTo>
                    <a:pt x="1312114" y="7555"/>
                  </a:lnTo>
                  <a:cubicBezTo>
                    <a:pt x="1309571" y="7555"/>
                    <a:pt x="1307550" y="9574"/>
                    <a:pt x="1307550" y="12114"/>
                  </a:cubicBezTo>
                  <a:lnTo>
                    <a:pt x="1307550" y="435771"/>
                  </a:lnTo>
                  <a:cubicBezTo>
                    <a:pt x="1307550" y="438311"/>
                    <a:pt x="1309571" y="440330"/>
                    <a:pt x="1312114" y="440330"/>
                  </a:cubicBezTo>
                  <a:lnTo>
                    <a:pt x="1400271" y="440330"/>
                  </a:lnTo>
                  <a:cubicBezTo>
                    <a:pt x="1402814" y="440330"/>
                    <a:pt x="1404835" y="438311"/>
                    <a:pt x="1404835" y="435771"/>
                  </a:cubicBezTo>
                  <a:lnTo>
                    <a:pt x="1404835" y="162494"/>
                  </a:lnTo>
                  <a:lnTo>
                    <a:pt x="1514118" y="367647"/>
                  </a:lnTo>
                  <a:lnTo>
                    <a:pt x="1569412" y="367647"/>
                  </a:lnTo>
                  <a:lnTo>
                    <a:pt x="1678695" y="162494"/>
                  </a:lnTo>
                  <a:lnTo>
                    <a:pt x="1678695" y="435836"/>
                  </a:lnTo>
                  <a:cubicBezTo>
                    <a:pt x="1678695" y="438376"/>
                    <a:pt x="1680716" y="440395"/>
                    <a:pt x="1683259" y="440395"/>
                  </a:cubicBezTo>
                  <a:lnTo>
                    <a:pt x="1771416" y="440395"/>
                  </a:lnTo>
                  <a:cubicBezTo>
                    <a:pt x="1773959" y="440395"/>
                    <a:pt x="1775980" y="438376"/>
                    <a:pt x="1775980" y="435836"/>
                  </a:cubicBezTo>
                  <a:lnTo>
                    <a:pt x="1775980" y="12114"/>
                  </a:lnTo>
                  <a:cubicBezTo>
                    <a:pt x="1775980" y="9574"/>
                    <a:pt x="1773959" y="7555"/>
                    <a:pt x="1771416" y="7555"/>
                  </a:cubicBezTo>
                  <a:close/>
                  <a:moveTo>
                    <a:pt x="2141909" y="434338"/>
                  </a:moveTo>
                  <a:cubicBezTo>
                    <a:pt x="2143213" y="437985"/>
                    <a:pt x="2146669" y="440460"/>
                    <a:pt x="2150582" y="440460"/>
                  </a:cubicBezTo>
                  <a:lnTo>
                    <a:pt x="2244281" y="440460"/>
                  </a:lnTo>
                  <a:cubicBezTo>
                    <a:pt x="2247476" y="440460"/>
                    <a:pt x="2249693" y="437269"/>
                    <a:pt x="2248584" y="434273"/>
                  </a:cubicBezTo>
                  <a:lnTo>
                    <a:pt x="2089745" y="13481"/>
                  </a:lnTo>
                  <a:cubicBezTo>
                    <a:pt x="2088376" y="9899"/>
                    <a:pt x="2084986" y="7555"/>
                    <a:pt x="2081138" y="7555"/>
                  </a:cubicBezTo>
                  <a:lnTo>
                    <a:pt x="1978897" y="7555"/>
                  </a:lnTo>
                  <a:cubicBezTo>
                    <a:pt x="1975050" y="7555"/>
                    <a:pt x="1971660" y="9899"/>
                    <a:pt x="1970291" y="13481"/>
                  </a:cubicBezTo>
                  <a:lnTo>
                    <a:pt x="1812169" y="434208"/>
                  </a:lnTo>
                  <a:cubicBezTo>
                    <a:pt x="1811061" y="437203"/>
                    <a:pt x="1813277" y="440395"/>
                    <a:pt x="1816472" y="440395"/>
                  </a:cubicBezTo>
                  <a:lnTo>
                    <a:pt x="1907629" y="440395"/>
                  </a:lnTo>
                  <a:cubicBezTo>
                    <a:pt x="1911541" y="440395"/>
                    <a:pt x="1914997" y="437985"/>
                    <a:pt x="1916301" y="434273"/>
                  </a:cubicBezTo>
                  <a:lnTo>
                    <a:pt x="1941144" y="364456"/>
                  </a:lnTo>
                  <a:lnTo>
                    <a:pt x="2117001" y="364456"/>
                  </a:lnTo>
                  <a:lnTo>
                    <a:pt x="2141844" y="434273"/>
                  </a:lnTo>
                  <a:close/>
                  <a:moveTo>
                    <a:pt x="1972638" y="274840"/>
                  </a:moveTo>
                  <a:lnTo>
                    <a:pt x="2029170" y="114886"/>
                  </a:lnTo>
                  <a:lnTo>
                    <a:pt x="2085703" y="274840"/>
                  </a:lnTo>
                  <a:lnTo>
                    <a:pt x="1972638" y="274840"/>
                  </a:lnTo>
                  <a:close/>
                  <a:moveTo>
                    <a:pt x="2248062" y="382952"/>
                  </a:moveTo>
                  <a:cubicBezTo>
                    <a:pt x="2293380" y="422224"/>
                    <a:pt x="2363344" y="448015"/>
                    <a:pt x="2429005" y="448015"/>
                  </a:cubicBezTo>
                  <a:cubicBezTo>
                    <a:pt x="2525704" y="448015"/>
                    <a:pt x="2600494" y="394089"/>
                    <a:pt x="2600494" y="314372"/>
                  </a:cubicBezTo>
                  <a:cubicBezTo>
                    <a:pt x="2600494" y="213359"/>
                    <a:pt x="2479278" y="183270"/>
                    <a:pt x="2440938" y="175129"/>
                  </a:cubicBezTo>
                  <a:cubicBezTo>
                    <a:pt x="2401359" y="166988"/>
                    <a:pt x="2361779" y="153832"/>
                    <a:pt x="2361779" y="125567"/>
                  </a:cubicBezTo>
                  <a:cubicBezTo>
                    <a:pt x="2361779" y="102967"/>
                    <a:pt x="2389426" y="86685"/>
                    <a:pt x="2428354" y="86685"/>
                  </a:cubicBezTo>
                  <a:cubicBezTo>
                    <a:pt x="2467281" y="86685"/>
                    <a:pt x="2507512" y="101925"/>
                    <a:pt x="2533007" y="123808"/>
                  </a:cubicBezTo>
                  <a:cubicBezTo>
                    <a:pt x="2535159" y="125632"/>
                    <a:pt x="2538354" y="125241"/>
                    <a:pt x="2539853" y="122766"/>
                  </a:cubicBezTo>
                  <a:lnTo>
                    <a:pt x="2580215" y="56661"/>
                  </a:lnTo>
                  <a:cubicBezTo>
                    <a:pt x="2581389" y="54773"/>
                    <a:pt x="2581063" y="52298"/>
                    <a:pt x="2579433" y="50800"/>
                  </a:cubicBezTo>
                  <a:cubicBezTo>
                    <a:pt x="2547091" y="21362"/>
                    <a:pt x="2493623" y="65"/>
                    <a:pt x="2428940" y="65"/>
                  </a:cubicBezTo>
                  <a:cubicBezTo>
                    <a:pt x="2329047" y="65"/>
                    <a:pt x="2261886" y="51516"/>
                    <a:pt x="2261886" y="129279"/>
                  </a:cubicBezTo>
                  <a:cubicBezTo>
                    <a:pt x="2261886" y="207042"/>
                    <a:pt x="2326569" y="246574"/>
                    <a:pt x="2413226" y="267285"/>
                  </a:cubicBezTo>
                  <a:cubicBezTo>
                    <a:pt x="2459065" y="278552"/>
                    <a:pt x="2500535" y="288582"/>
                    <a:pt x="2500535" y="318736"/>
                  </a:cubicBezTo>
                  <a:cubicBezTo>
                    <a:pt x="2500535" y="344461"/>
                    <a:pt x="2467281" y="361395"/>
                    <a:pt x="2428288" y="361395"/>
                  </a:cubicBezTo>
                  <a:cubicBezTo>
                    <a:pt x="2384080" y="361395"/>
                    <a:pt x="2334002" y="340358"/>
                    <a:pt x="2298987" y="309618"/>
                  </a:cubicBezTo>
                  <a:cubicBezTo>
                    <a:pt x="2296901" y="307794"/>
                    <a:pt x="2293836" y="308185"/>
                    <a:pt x="2292271" y="310465"/>
                  </a:cubicBezTo>
                  <a:lnTo>
                    <a:pt x="2247215" y="376830"/>
                  </a:lnTo>
                  <a:cubicBezTo>
                    <a:pt x="2245911" y="378784"/>
                    <a:pt x="2246172" y="381389"/>
                    <a:pt x="2247997" y="382952"/>
                  </a:cubicBezTo>
                  <a:close/>
                  <a:moveTo>
                    <a:pt x="3700367" y="1826707"/>
                  </a:moveTo>
                  <a:lnTo>
                    <a:pt x="3465695" y="1826707"/>
                  </a:lnTo>
                  <a:cubicBezTo>
                    <a:pt x="3459370" y="1826707"/>
                    <a:pt x="3453437" y="1823451"/>
                    <a:pt x="3450111" y="1818045"/>
                  </a:cubicBezTo>
                  <a:lnTo>
                    <a:pt x="3207876" y="1428841"/>
                  </a:lnTo>
                  <a:lnTo>
                    <a:pt x="2968053" y="1427733"/>
                  </a:lnTo>
                  <a:lnTo>
                    <a:pt x="2968053" y="1814463"/>
                  </a:lnTo>
                  <a:cubicBezTo>
                    <a:pt x="2968053" y="1821236"/>
                    <a:pt x="2962576" y="1826707"/>
                    <a:pt x="2955794" y="1826707"/>
                  </a:cubicBezTo>
                  <a:lnTo>
                    <a:pt x="2735207" y="1826707"/>
                  </a:lnTo>
                  <a:cubicBezTo>
                    <a:pt x="2728426" y="1826707"/>
                    <a:pt x="2722948" y="1821236"/>
                    <a:pt x="2722948" y="1814463"/>
                  </a:cubicBezTo>
                  <a:lnTo>
                    <a:pt x="2722948" y="614937"/>
                  </a:lnTo>
                  <a:cubicBezTo>
                    <a:pt x="2722948" y="608164"/>
                    <a:pt x="2728426" y="602693"/>
                    <a:pt x="2735207" y="602693"/>
                  </a:cubicBezTo>
                  <a:lnTo>
                    <a:pt x="3268712" y="602693"/>
                  </a:lnTo>
                  <a:cubicBezTo>
                    <a:pt x="3496015" y="602693"/>
                    <a:pt x="3687195" y="782512"/>
                    <a:pt x="3690195" y="1009547"/>
                  </a:cubicBezTo>
                  <a:cubicBezTo>
                    <a:pt x="3692412" y="1177968"/>
                    <a:pt x="3593561" y="1323464"/>
                    <a:pt x="3450437" y="1389634"/>
                  </a:cubicBezTo>
                  <a:lnTo>
                    <a:pt x="3710799" y="1807950"/>
                  </a:lnTo>
                  <a:cubicBezTo>
                    <a:pt x="3715885" y="1816091"/>
                    <a:pt x="3710017" y="1826642"/>
                    <a:pt x="3700367" y="1826642"/>
                  </a:cubicBezTo>
                  <a:close/>
                  <a:moveTo>
                    <a:pt x="3459370" y="1015279"/>
                  </a:moveTo>
                  <a:cubicBezTo>
                    <a:pt x="3459370" y="914851"/>
                    <a:pt x="3377864" y="833376"/>
                    <a:pt x="3277253" y="833376"/>
                  </a:cubicBezTo>
                  <a:lnTo>
                    <a:pt x="2968053" y="833376"/>
                  </a:lnTo>
                  <a:lnTo>
                    <a:pt x="2968053" y="1197051"/>
                  </a:lnTo>
                  <a:lnTo>
                    <a:pt x="2968053" y="1197051"/>
                  </a:lnTo>
                  <a:cubicBezTo>
                    <a:pt x="2968053" y="1197051"/>
                    <a:pt x="3277253" y="1197116"/>
                    <a:pt x="3277253" y="1197116"/>
                  </a:cubicBezTo>
                  <a:cubicBezTo>
                    <a:pt x="3377799" y="1197116"/>
                    <a:pt x="3459370" y="1115706"/>
                    <a:pt x="3459370" y="1015213"/>
                  </a:cubicBezTo>
                  <a:close/>
                  <a:moveTo>
                    <a:pt x="1617859" y="1301320"/>
                  </a:moveTo>
                  <a:cubicBezTo>
                    <a:pt x="1611665" y="1273445"/>
                    <a:pt x="1608274" y="1244529"/>
                    <a:pt x="1608274" y="1214765"/>
                  </a:cubicBezTo>
                  <a:cubicBezTo>
                    <a:pt x="1608274" y="995415"/>
                    <a:pt x="1786283" y="817681"/>
                    <a:pt x="2005827" y="817681"/>
                  </a:cubicBezTo>
                  <a:cubicBezTo>
                    <a:pt x="2225371" y="817681"/>
                    <a:pt x="2403380" y="995480"/>
                    <a:pt x="2403380" y="1214765"/>
                  </a:cubicBezTo>
                  <a:cubicBezTo>
                    <a:pt x="2403380" y="1244529"/>
                    <a:pt x="2399989" y="1273445"/>
                    <a:pt x="2393795" y="1301320"/>
                  </a:cubicBezTo>
                  <a:lnTo>
                    <a:pt x="2628727" y="1301320"/>
                  </a:lnTo>
                  <a:cubicBezTo>
                    <a:pt x="2632640" y="1273055"/>
                    <a:pt x="2634726" y="1244138"/>
                    <a:pt x="2634726" y="1214765"/>
                  </a:cubicBezTo>
                  <a:cubicBezTo>
                    <a:pt x="2634726" y="867829"/>
                    <a:pt x="2353173" y="586607"/>
                    <a:pt x="2005827" y="586607"/>
                  </a:cubicBezTo>
                  <a:cubicBezTo>
                    <a:pt x="1658482" y="586607"/>
                    <a:pt x="1376928" y="867829"/>
                    <a:pt x="1376928" y="1214765"/>
                  </a:cubicBezTo>
                  <a:cubicBezTo>
                    <a:pt x="1376928" y="1244138"/>
                    <a:pt x="1379014" y="1272990"/>
                    <a:pt x="1382926" y="1301320"/>
                  </a:cubicBezTo>
                  <a:lnTo>
                    <a:pt x="1617859" y="1301320"/>
                  </a:lnTo>
                  <a:close/>
                  <a:moveTo>
                    <a:pt x="1433069" y="1474430"/>
                  </a:moveTo>
                  <a:cubicBezTo>
                    <a:pt x="1531984" y="1691762"/>
                    <a:pt x="1751268" y="1842924"/>
                    <a:pt x="2005892" y="1842924"/>
                  </a:cubicBezTo>
                  <a:cubicBezTo>
                    <a:pt x="2260517" y="1842924"/>
                    <a:pt x="2479800" y="1691762"/>
                    <a:pt x="2578716" y="1474430"/>
                  </a:cubicBezTo>
                  <a:lnTo>
                    <a:pt x="1433069" y="1474430"/>
                  </a:ln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B1C4AFE-6F80-C561-251A-FC5E7165034B}"/>
                </a:ext>
              </a:extLst>
            </p:cNvPr>
            <p:cNvSpPr/>
            <p:nvPr/>
          </p:nvSpPr>
          <p:spPr>
            <a:xfrm>
              <a:off x="5813131" y="2685493"/>
              <a:ext cx="2376256" cy="1224078"/>
            </a:xfrm>
            <a:custGeom>
              <a:avLst/>
              <a:gdLst>
                <a:gd name="connsiteX0" fmla="*/ 16850 w 2376256"/>
                <a:gd name="connsiteY0" fmla="*/ 171547 h 1224078"/>
                <a:gd name="connsiteX1" fmla="*/ 16850 w 2376256"/>
                <a:gd name="connsiteY1" fmla="*/ 7555 h 1224078"/>
                <a:gd name="connsiteX2" fmla="*/ 19654 w 2376256"/>
                <a:gd name="connsiteY2" fmla="*/ 4754 h 1224078"/>
                <a:gd name="connsiteX3" fmla="*/ 64189 w 2376256"/>
                <a:gd name="connsiteY3" fmla="*/ 4754 h 1224078"/>
                <a:gd name="connsiteX4" fmla="*/ 66993 w 2376256"/>
                <a:gd name="connsiteY4" fmla="*/ 7555 h 1224078"/>
                <a:gd name="connsiteX5" fmla="*/ 66993 w 2376256"/>
                <a:gd name="connsiteY5" fmla="*/ 166402 h 1224078"/>
                <a:gd name="connsiteX6" fmla="*/ 133371 w 2376256"/>
                <a:gd name="connsiteY6" fmla="*/ 240257 h 1224078"/>
                <a:gd name="connsiteX7" fmla="*/ 199358 w 2376256"/>
                <a:gd name="connsiteY7" fmla="*/ 166402 h 1224078"/>
                <a:gd name="connsiteX8" fmla="*/ 199358 w 2376256"/>
                <a:gd name="connsiteY8" fmla="*/ 7555 h 1224078"/>
                <a:gd name="connsiteX9" fmla="*/ 202162 w 2376256"/>
                <a:gd name="connsiteY9" fmla="*/ 4754 h 1224078"/>
                <a:gd name="connsiteX10" fmla="*/ 247088 w 2376256"/>
                <a:gd name="connsiteY10" fmla="*/ 4754 h 1224078"/>
                <a:gd name="connsiteX11" fmla="*/ 249892 w 2376256"/>
                <a:gd name="connsiteY11" fmla="*/ 7555 h 1224078"/>
                <a:gd name="connsiteX12" fmla="*/ 249892 w 2376256"/>
                <a:gd name="connsiteY12" fmla="*/ 171547 h 1224078"/>
                <a:gd name="connsiteX13" fmla="*/ 133371 w 2376256"/>
                <a:gd name="connsiteY13" fmla="*/ 287540 h 1224078"/>
                <a:gd name="connsiteX14" fmla="*/ 16850 w 2376256"/>
                <a:gd name="connsiteY14" fmla="*/ 171547 h 1224078"/>
                <a:gd name="connsiteX15" fmla="*/ 315814 w 2376256"/>
                <a:gd name="connsiteY15" fmla="*/ 4754 h 1224078"/>
                <a:gd name="connsiteX16" fmla="*/ 362892 w 2376256"/>
                <a:gd name="connsiteY16" fmla="*/ 4754 h 1224078"/>
                <a:gd name="connsiteX17" fmla="*/ 365174 w 2376256"/>
                <a:gd name="connsiteY17" fmla="*/ 5927 h 1224078"/>
                <a:gd name="connsiteX18" fmla="*/ 503082 w 2376256"/>
                <a:gd name="connsiteY18" fmla="*/ 200529 h 1224078"/>
                <a:gd name="connsiteX19" fmla="*/ 503082 w 2376256"/>
                <a:gd name="connsiteY19" fmla="*/ 7490 h 1224078"/>
                <a:gd name="connsiteX20" fmla="*/ 505885 w 2376256"/>
                <a:gd name="connsiteY20" fmla="*/ 4689 h 1224078"/>
                <a:gd name="connsiteX21" fmla="*/ 550420 w 2376256"/>
                <a:gd name="connsiteY21" fmla="*/ 4689 h 1224078"/>
                <a:gd name="connsiteX22" fmla="*/ 553224 w 2376256"/>
                <a:gd name="connsiteY22" fmla="*/ 7490 h 1224078"/>
                <a:gd name="connsiteX23" fmla="*/ 553224 w 2376256"/>
                <a:gd name="connsiteY23" fmla="*/ 279920 h 1224078"/>
                <a:gd name="connsiteX24" fmla="*/ 550420 w 2376256"/>
                <a:gd name="connsiteY24" fmla="*/ 282720 h 1224078"/>
                <a:gd name="connsiteX25" fmla="*/ 503342 w 2376256"/>
                <a:gd name="connsiteY25" fmla="*/ 282720 h 1224078"/>
                <a:gd name="connsiteX26" fmla="*/ 501060 w 2376256"/>
                <a:gd name="connsiteY26" fmla="*/ 281548 h 1224078"/>
                <a:gd name="connsiteX27" fmla="*/ 363152 w 2376256"/>
                <a:gd name="connsiteY27" fmla="*/ 86555 h 1224078"/>
                <a:gd name="connsiteX28" fmla="*/ 363152 w 2376256"/>
                <a:gd name="connsiteY28" fmla="*/ 279985 h 1224078"/>
                <a:gd name="connsiteX29" fmla="*/ 360349 w 2376256"/>
                <a:gd name="connsiteY29" fmla="*/ 282785 h 1224078"/>
                <a:gd name="connsiteX30" fmla="*/ 315814 w 2376256"/>
                <a:gd name="connsiteY30" fmla="*/ 282785 h 1224078"/>
                <a:gd name="connsiteX31" fmla="*/ 313010 w 2376256"/>
                <a:gd name="connsiteY31" fmla="*/ 279985 h 1224078"/>
                <a:gd name="connsiteX32" fmla="*/ 313010 w 2376256"/>
                <a:gd name="connsiteY32" fmla="*/ 7555 h 1224078"/>
                <a:gd name="connsiteX33" fmla="*/ 315814 w 2376256"/>
                <a:gd name="connsiteY33" fmla="*/ 4754 h 1224078"/>
                <a:gd name="connsiteX34" fmla="*/ 622732 w 2376256"/>
                <a:gd name="connsiteY34" fmla="*/ 4754 h 1224078"/>
                <a:gd name="connsiteX35" fmla="*/ 667267 w 2376256"/>
                <a:gd name="connsiteY35" fmla="*/ 4754 h 1224078"/>
                <a:gd name="connsiteX36" fmla="*/ 670071 w 2376256"/>
                <a:gd name="connsiteY36" fmla="*/ 7555 h 1224078"/>
                <a:gd name="connsiteX37" fmla="*/ 670071 w 2376256"/>
                <a:gd name="connsiteY37" fmla="*/ 279985 h 1224078"/>
                <a:gd name="connsiteX38" fmla="*/ 667267 w 2376256"/>
                <a:gd name="connsiteY38" fmla="*/ 282785 h 1224078"/>
                <a:gd name="connsiteX39" fmla="*/ 622732 w 2376256"/>
                <a:gd name="connsiteY39" fmla="*/ 282785 h 1224078"/>
                <a:gd name="connsiteX40" fmla="*/ 619928 w 2376256"/>
                <a:gd name="connsiteY40" fmla="*/ 279985 h 1224078"/>
                <a:gd name="connsiteX41" fmla="*/ 619928 w 2376256"/>
                <a:gd name="connsiteY41" fmla="*/ 7555 h 1224078"/>
                <a:gd name="connsiteX42" fmla="*/ 622732 w 2376256"/>
                <a:gd name="connsiteY42" fmla="*/ 4754 h 1224078"/>
                <a:gd name="connsiteX43" fmla="*/ 711867 w 2376256"/>
                <a:gd name="connsiteY43" fmla="*/ 4754 h 1224078"/>
                <a:gd name="connsiteX44" fmla="*/ 759206 w 2376256"/>
                <a:gd name="connsiteY44" fmla="*/ 4754 h 1224078"/>
                <a:gd name="connsiteX45" fmla="*/ 761814 w 2376256"/>
                <a:gd name="connsiteY45" fmla="*/ 6578 h 1224078"/>
                <a:gd name="connsiteX46" fmla="*/ 841885 w 2376256"/>
                <a:gd name="connsiteY46" fmla="*/ 223193 h 1224078"/>
                <a:gd name="connsiteX47" fmla="*/ 922348 w 2376256"/>
                <a:gd name="connsiteY47" fmla="*/ 6578 h 1224078"/>
                <a:gd name="connsiteX48" fmla="*/ 924956 w 2376256"/>
                <a:gd name="connsiteY48" fmla="*/ 4754 h 1224078"/>
                <a:gd name="connsiteX49" fmla="*/ 972295 w 2376256"/>
                <a:gd name="connsiteY49" fmla="*/ 4754 h 1224078"/>
                <a:gd name="connsiteX50" fmla="*/ 974903 w 2376256"/>
                <a:gd name="connsiteY50" fmla="*/ 8532 h 1224078"/>
                <a:gd name="connsiteX51" fmla="*/ 871227 w 2376256"/>
                <a:gd name="connsiteY51" fmla="*/ 280962 h 1224078"/>
                <a:gd name="connsiteX52" fmla="*/ 868619 w 2376256"/>
                <a:gd name="connsiteY52" fmla="*/ 282720 h 1224078"/>
                <a:gd name="connsiteX53" fmla="*/ 815608 w 2376256"/>
                <a:gd name="connsiteY53" fmla="*/ 282720 h 1224078"/>
                <a:gd name="connsiteX54" fmla="*/ 812999 w 2376256"/>
                <a:gd name="connsiteY54" fmla="*/ 280962 h 1224078"/>
                <a:gd name="connsiteX55" fmla="*/ 709324 w 2376256"/>
                <a:gd name="connsiteY55" fmla="*/ 8532 h 1224078"/>
                <a:gd name="connsiteX56" fmla="*/ 711932 w 2376256"/>
                <a:gd name="connsiteY56" fmla="*/ 4754 h 1224078"/>
                <a:gd name="connsiteX57" fmla="*/ 1016764 w 2376256"/>
                <a:gd name="connsiteY57" fmla="*/ 4754 h 1224078"/>
                <a:gd name="connsiteX58" fmla="*/ 1206445 w 2376256"/>
                <a:gd name="connsiteY58" fmla="*/ 4754 h 1224078"/>
                <a:gd name="connsiteX59" fmla="*/ 1209249 w 2376256"/>
                <a:gd name="connsiteY59" fmla="*/ 7555 h 1224078"/>
                <a:gd name="connsiteX60" fmla="*/ 1209249 w 2376256"/>
                <a:gd name="connsiteY60" fmla="*/ 48455 h 1224078"/>
                <a:gd name="connsiteX61" fmla="*/ 1206445 w 2376256"/>
                <a:gd name="connsiteY61" fmla="*/ 51256 h 1224078"/>
                <a:gd name="connsiteX62" fmla="*/ 1064103 w 2376256"/>
                <a:gd name="connsiteY62" fmla="*/ 51256 h 1224078"/>
                <a:gd name="connsiteX63" fmla="*/ 1064103 w 2376256"/>
                <a:gd name="connsiteY63" fmla="*/ 115602 h 1224078"/>
                <a:gd name="connsiteX64" fmla="*/ 1187796 w 2376256"/>
                <a:gd name="connsiteY64" fmla="*/ 115602 h 1224078"/>
                <a:gd name="connsiteX65" fmla="*/ 1190600 w 2376256"/>
                <a:gd name="connsiteY65" fmla="*/ 118402 h 1224078"/>
                <a:gd name="connsiteX66" fmla="*/ 1190600 w 2376256"/>
                <a:gd name="connsiteY66" fmla="*/ 158912 h 1224078"/>
                <a:gd name="connsiteX67" fmla="*/ 1187796 w 2376256"/>
                <a:gd name="connsiteY67" fmla="*/ 161713 h 1224078"/>
                <a:gd name="connsiteX68" fmla="*/ 1064103 w 2376256"/>
                <a:gd name="connsiteY68" fmla="*/ 161713 h 1224078"/>
                <a:gd name="connsiteX69" fmla="*/ 1064103 w 2376256"/>
                <a:gd name="connsiteY69" fmla="*/ 236349 h 1224078"/>
                <a:gd name="connsiteX70" fmla="*/ 1206445 w 2376256"/>
                <a:gd name="connsiteY70" fmla="*/ 236349 h 1224078"/>
                <a:gd name="connsiteX71" fmla="*/ 1209249 w 2376256"/>
                <a:gd name="connsiteY71" fmla="*/ 239150 h 1224078"/>
                <a:gd name="connsiteX72" fmla="*/ 1209249 w 2376256"/>
                <a:gd name="connsiteY72" fmla="*/ 280050 h 1224078"/>
                <a:gd name="connsiteX73" fmla="*/ 1206445 w 2376256"/>
                <a:gd name="connsiteY73" fmla="*/ 282850 h 1224078"/>
                <a:gd name="connsiteX74" fmla="*/ 1016764 w 2376256"/>
                <a:gd name="connsiteY74" fmla="*/ 282850 h 1224078"/>
                <a:gd name="connsiteX75" fmla="*/ 1013960 w 2376256"/>
                <a:gd name="connsiteY75" fmla="*/ 280050 h 1224078"/>
                <a:gd name="connsiteX76" fmla="*/ 1013960 w 2376256"/>
                <a:gd name="connsiteY76" fmla="*/ 7620 h 1224078"/>
                <a:gd name="connsiteX77" fmla="*/ 1016764 w 2376256"/>
                <a:gd name="connsiteY77" fmla="*/ 4819 h 1224078"/>
                <a:gd name="connsiteX78" fmla="*/ 1266042 w 2376256"/>
                <a:gd name="connsiteY78" fmla="*/ 7555 h 1224078"/>
                <a:gd name="connsiteX79" fmla="*/ 1268846 w 2376256"/>
                <a:gd name="connsiteY79" fmla="*/ 4754 h 1224078"/>
                <a:gd name="connsiteX80" fmla="*/ 1381780 w 2376256"/>
                <a:gd name="connsiteY80" fmla="*/ 4754 h 1224078"/>
                <a:gd name="connsiteX81" fmla="*/ 1479587 w 2376256"/>
                <a:gd name="connsiteY81" fmla="*/ 92547 h 1224078"/>
                <a:gd name="connsiteX82" fmla="*/ 1411579 w 2376256"/>
                <a:gd name="connsiteY82" fmla="*/ 176757 h 1224078"/>
                <a:gd name="connsiteX83" fmla="*/ 1488520 w 2376256"/>
                <a:gd name="connsiteY83" fmla="*/ 278357 h 1224078"/>
                <a:gd name="connsiteX84" fmla="*/ 1486303 w 2376256"/>
                <a:gd name="connsiteY84" fmla="*/ 282785 h 1224078"/>
                <a:gd name="connsiteX85" fmla="*/ 1432445 w 2376256"/>
                <a:gd name="connsiteY85" fmla="*/ 282785 h 1224078"/>
                <a:gd name="connsiteX86" fmla="*/ 1430227 w 2376256"/>
                <a:gd name="connsiteY86" fmla="*/ 281678 h 1224078"/>
                <a:gd name="connsiteX87" fmla="*/ 1355111 w 2376256"/>
                <a:gd name="connsiteY87" fmla="*/ 179948 h 1224078"/>
                <a:gd name="connsiteX88" fmla="*/ 1316119 w 2376256"/>
                <a:gd name="connsiteY88" fmla="*/ 179948 h 1224078"/>
                <a:gd name="connsiteX89" fmla="*/ 1316119 w 2376256"/>
                <a:gd name="connsiteY89" fmla="*/ 280050 h 1224078"/>
                <a:gd name="connsiteX90" fmla="*/ 1313315 w 2376256"/>
                <a:gd name="connsiteY90" fmla="*/ 282850 h 1224078"/>
                <a:gd name="connsiteX91" fmla="*/ 1268781 w 2376256"/>
                <a:gd name="connsiteY91" fmla="*/ 282850 h 1224078"/>
                <a:gd name="connsiteX92" fmla="*/ 1265977 w 2376256"/>
                <a:gd name="connsiteY92" fmla="*/ 280050 h 1224078"/>
                <a:gd name="connsiteX93" fmla="*/ 1265977 w 2376256"/>
                <a:gd name="connsiteY93" fmla="*/ 7620 h 1224078"/>
                <a:gd name="connsiteX94" fmla="*/ 1376955 w 2376256"/>
                <a:gd name="connsiteY94" fmla="*/ 133447 h 1224078"/>
                <a:gd name="connsiteX95" fmla="*/ 1427880 w 2376256"/>
                <a:gd name="connsiteY95" fmla="*/ 92547 h 1224078"/>
                <a:gd name="connsiteX96" fmla="*/ 1376955 w 2376256"/>
                <a:gd name="connsiteY96" fmla="*/ 51646 h 1224078"/>
                <a:gd name="connsiteX97" fmla="*/ 1316119 w 2376256"/>
                <a:gd name="connsiteY97" fmla="*/ 51646 h 1224078"/>
                <a:gd name="connsiteX98" fmla="*/ 1316119 w 2376256"/>
                <a:gd name="connsiteY98" fmla="*/ 133447 h 1224078"/>
                <a:gd name="connsiteX99" fmla="*/ 1376955 w 2376256"/>
                <a:gd name="connsiteY99" fmla="*/ 133447 h 1224078"/>
                <a:gd name="connsiteX100" fmla="*/ 1521319 w 2376256"/>
                <a:gd name="connsiteY100" fmla="*/ 248398 h 1224078"/>
                <a:gd name="connsiteX101" fmla="*/ 1547139 w 2376256"/>
                <a:gd name="connsiteY101" fmla="*/ 213489 h 1224078"/>
                <a:gd name="connsiteX102" fmla="*/ 1550986 w 2376256"/>
                <a:gd name="connsiteY102" fmla="*/ 212903 h 1224078"/>
                <a:gd name="connsiteX103" fmla="*/ 1631058 w 2376256"/>
                <a:gd name="connsiteY103" fmla="*/ 241820 h 1224078"/>
                <a:gd name="connsiteX104" fmla="*/ 1683939 w 2376256"/>
                <a:gd name="connsiteY104" fmla="*/ 204111 h 1224078"/>
                <a:gd name="connsiteX105" fmla="*/ 1642208 w 2376256"/>
                <a:gd name="connsiteY105" fmla="*/ 167965 h 1224078"/>
                <a:gd name="connsiteX106" fmla="*/ 1593304 w 2376256"/>
                <a:gd name="connsiteY106" fmla="*/ 156437 h 1224078"/>
                <a:gd name="connsiteX107" fmla="*/ 1524904 w 2376256"/>
                <a:gd name="connsiteY107" fmla="*/ 83364 h 1224078"/>
                <a:gd name="connsiteX108" fmla="*/ 1627080 w 2376256"/>
                <a:gd name="connsiteY108" fmla="*/ 0 h 1224078"/>
                <a:gd name="connsiteX109" fmla="*/ 1726843 w 2376256"/>
                <a:gd name="connsiteY109" fmla="*/ 36993 h 1224078"/>
                <a:gd name="connsiteX110" fmla="*/ 1726974 w 2376256"/>
                <a:gd name="connsiteY110" fmla="*/ 40965 h 1224078"/>
                <a:gd name="connsiteX111" fmla="*/ 1698088 w 2376256"/>
                <a:gd name="connsiteY111" fmla="*/ 71901 h 1224078"/>
                <a:gd name="connsiteX112" fmla="*/ 1694241 w 2376256"/>
                <a:gd name="connsiteY112" fmla="*/ 72031 h 1224078"/>
                <a:gd name="connsiteX113" fmla="*/ 1626298 w 2376256"/>
                <a:gd name="connsiteY113" fmla="*/ 45264 h 1224078"/>
                <a:gd name="connsiteX114" fmla="*/ 1575373 w 2376256"/>
                <a:gd name="connsiteY114" fmla="*/ 80238 h 1224078"/>
                <a:gd name="connsiteX115" fmla="*/ 1617886 w 2376256"/>
                <a:gd name="connsiteY115" fmla="*/ 114365 h 1224078"/>
                <a:gd name="connsiteX116" fmla="*/ 1666790 w 2376256"/>
                <a:gd name="connsiteY116" fmla="*/ 125892 h 1224078"/>
                <a:gd name="connsiteX117" fmla="*/ 1734799 w 2376256"/>
                <a:gd name="connsiteY117" fmla="*/ 200529 h 1224078"/>
                <a:gd name="connsiteX118" fmla="*/ 1629428 w 2376256"/>
                <a:gd name="connsiteY118" fmla="*/ 287474 h 1224078"/>
                <a:gd name="connsiteX119" fmla="*/ 1521840 w 2376256"/>
                <a:gd name="connsiteY119" fmla="*/ 252240 h 1224078"/>
                <a:gd name="connsiteX120" fmla="*/ 1521319 w 2376256"/>
                <a:gd name="connsiteY120" fmla="*/ 248333 h 1224078"/>
                <a:gd name="connsiteX121" fmla="*/ 1783702 w 2376256"/>
                <a:gd name="connsiteY121" fmla="*/ 4754 h 1224078"/>
                <a:gd name="connsiteX122" fmla="*/ 1828237 w 2376256"/>
                <a:gd name="connsiteY122" fmla="*/ 4754 h 1224078"/>
                <a:gd name="connsiteX123" fmla="*/ 1831041 w 2376256"/>
                <a:gd name="connsiteY123" fmla="*/ 7555 h 1224078"/>
                <a:gd name="connsiteX124" fmla="*/ 1831041 w 2376256"/>
                <a:gd name="connsiteY124" fmla="*/ 279985 h 1224078"/>
                <a:gd name="connsiteX125" fmla="*/ 1828237 w 2376256"/>
                <a:gd name="connsiteY125" fmla="*/ 282785 h 1224078"/>
                <a:gd name="connsiteX126" fmla="*/ 1783702 w 2376256"/>
                <a:gd name="connsiteY126" fmla="*/ 282785 h 1224078"/>
                <a:gd name="connsiteX127" fmla="*/ 1780898 w 2376256"/>
                <a:gd name="connsiteY127" fmla="*/ 279985 h 1224078"/>
                <a:gd name="connsiteX128" fmla="*/ 1780898 w 2376256"/>
                <a:gd name="connsiteY128" fmla="*/ 7555 h 1224078"/>
                <a:gd name="connsiteX129" fmla="*/ 1783702 w 2376256"/>
                <a:gd name="connsiteY129" fmla="*/ 4754 h 1224078"/>
                <a:gd name="connsiteX130" fmla="*/ 1961450 w 2376256"/>
                <a:gd name="connsiteY130" fmla="*/ 51646 h 1224078"/>
                <a:gd name="connsiteX131" fmla="*/ 1875966 w 2376256"/>
                <a:gd name="connsiteY131" fmla="*/ 51646 h 1224078"/>
                <a:gd name="connsiteX132" fmla="*/ 1873163 w 2376256"/>
                <a:gd name="connsiteY132" fmla="*/ 48846 h 1224078"/>
                <a:gd name="connsiteX133" fmla="*/ 1873163 w 2376256"/>
                <a:gd name="connsiteY133" fmla="*/ 7555 h 1224078"/>
                <a:gd name="connsiteX134" fmla="*/ 1875966 w 2376256"/>
                <a:gd name="connsiteY134" fmla="*/ 4754 h 1224078"/>
                <a:gd name="connsiteX135" fmla="*/ 2097467 w 2376256"/>
                <a:gd name="connsiteY135" fmla="*/ 4754 h 1224078"/>
                <a:gd name="connsiteX136" fmla="*/ 2100271 w 2376256"/>
                <a:gd name="connsiteY136" fmla="*/ 7555 h 1224078"/>
                <a:gd name="connsiteX137" fmla="*/ 2100271 w 2376256"/>
                <a:gd name="connsiteY137" fmla="*/ 48846 h 1224078"/>
                <a:gd name="connsiteX138" fmla="*/ 2097467 w 2376256"/>
                <a:gd name="connsiteY138" fmla="*/ 51646 h 1224078"/>
                <a:gd name="connsiteX139" fmla="*/ 2011984 w 2376256"/>
                <a:gd name="connsiteY139" fmla="*/ 51646 h 1224078"/>
                <a:gd name="connsiteX140" fmla="*/ 2011984 w 2376256"/>
                <a:gd name="connsiteY140" fmla="*/ 279985 h 1224078"/>
                <a:gd name="connsiteX141" fmla="*/ 2009180 w 2376256"/>
                <a:gd name="connsiteY141" fmla="*/ 282785 h 1224078"/>
                <a:gd name="connsiteX142" fmla="*/ 1964254 w 2376256"/>
                <a:gd name="connsiteY142" fmla="*/ 282785 h 1224078"/>
                <a:gd name="connsiteX143" fmla="*/ 1961450 w 2376256"/>
                <a:gd name="connsiteY143" fmla="*/ 279985 h 1224078"/>
                <a:gd name="connsiteX144" fmla="*/ 1961450 w 2376256"/>
                <a:gd name="connsiteY144" fmla="*/ 51646 h 1224078"/>
                <a:gd name="connsiteX145" fmla="*/ 2225464 w 2376256"/>
                <a:gd name="connsiteY145" fmla="*/ 173566 h 1224078"/>
                <a:gd name="connsiteX146" fmla="*/ 2125440 w 2376256"/>
                <a:gd name="connsiteY146" fmla="*/ 8988 h 1224078"/>
                <a:gd name="connsiteX147" fmla="*/ 2127787 w 2376256"/>
                <a:gd name="connsiteY147" fmla="*/ 4754 h 1224078"/>
                <a:gd name="connsiteX148" fmla="*/ 2177734 w 2376256"/>
                <a:gd name="connsiteY148" fmla="*/ 4754 h 1224078"/>
                <a:gd name="connsiteX149" fmla="*/ 2180081 w 2376256"/>
                <a:gd name="connsiteY149" fmla="*/ 6122 h 1224078"/>
                <a:gd name="connsiteX150" fmla="*/ 2250828 w 2376256"/>
                <a:gd name="connsiteY150" fmla="*/ 123548 h 1224078"/>
                <a:gd name="connsiteX151" fmla="*/ 2321184 w 2376256"/>
                <a:gd name="connsiteY151" fmla="*/ 6187 h 1224078"/>
                <a:gd name="connsiteX152" fmla="*/ 2323531 w 2376256"/>
                <a:gd name="connsiteY152" fmla="*/ 4819 h 1224078"/>
                <a:gd name="connsiteX153" fmla="*/ 2373478 w 2376256"/>
                <a:gd name="connsiteY153" fmla="*/ 4819 h 1224078"/>
                <a:gd name="connsiteX154" fmla="*/ 2375826 w 2376256"/>
                <a:gd name="connsiteY154" fmla="*/ 9053 h 1224078"/>
                <a:gd name="connsiteX155" fmla="*/ 2275802 w 2376256"/>
                <a:gd name="connsiteY155" fmla="*/ 173631 h 1224078"/>
                <a:gd name="connsiteX156" fmla="*/ 2275802 w 2376256"/>
                <a:gd name="connsiteY156" fmla="*/ 280050 h 1224078"/>
                <a:gd name="connsiteX157" fmla="*/ 2272998 w 2376256"/>
                <a:gd name="connsiteY157" fmla="*/ 282850 h 1224078"/>
                <a:gd name="connsiteX158" fmla="*/ 2228072 w 2376256"/>
                <a:gd name="connsiteY158" fmla="*/ 282850 h 1224078"/>
                <a:gd name="connsiteX159" fmla="*/ 2225268 w 2376256"/>
                <a:gd name="connsiteY159" fmla="*/ 280050 h 1224078"/>
                <a:gd name="connsiteX160" fmla="*/ 2225268 w 2376256"/>
                <a:gd name="connsiteY160" fmla="*/ 173631 h 1224078"/>
                <a:gd name="connsiteX161" fmla="*/ 2114 w 2376256"/>
                <a:gd name="connsiteY161" fmla="*/ 612007 h 1224078"/>
                <a:gd name="connsiteX162" fmla="*/ 145630 w 2376256"/>
                <a:gd name="connsiteY162" fmla="*/ 468269 h 1224078"/>
                <a:gd name="connsiteX163" fmla="*/ 288754 w 2376256"/>
                <a:gd name="connsiteY163" fmla="*/ 612007 h 1224078"/>
                <a:gd name="connsiteX164" fmla="*/ 145630 w 2376256"/>
                <a:gd name="connsiteY164" fmla="*/ 755744 h 1224078"/>
                <a:gd name="connsiteX165" fmla="*/ 2114 w 2376256"/>
                <a:gd name="connsiteY165" fmla="*/ 612007 h 1224078"/>
                <a:gd name="connsiteX166" fmla="*/ 145630 w 2376256"/>
                <a:gd name="connsiteY166" fmla="*/ 708526 h 1224078"/>
                <a:gd name="connsiteX167" fmla="*/ 237046 w 2376256"/>
                <a:gd name="connsiteY167" fmla="*/ 612007 h 1224078"/>
                <a:gd name="connsiteX168" fmla="*/ 145630 w 2376256"/>
                <a:gd name="connsiteY168" fmla="*/ 515487 h 1224078"/>
                <a:gd name="connsiteX169" fmla="*/ 53756 w 2376256"/>
                <a:gd name="connsiteY169" fmla="*/ 612007 h 1224078"/>
                <a:gd name="connsiteX170" fmla="*/ 145630 w 2376256"/>
                <a:gd name="connsiteY170" fmla="*/ 708526 h 1224078"/>
                <a:gd name="connsiteX171" fmla="*/ 343200 w 2376256"/>
                <a:gd name="connsiteY171" fmla="*/ 473024 h 1224078"/>
                <a:gd name="connsiteX172" fmla="*/ 532880 w 2376256"/>
                <a:gd name="connsiteY172" fmla="*/ 473024 h 1224078"/>
                <a:gd name="connsiteX173" fmla="*/ 535684 w 2376256"/>
                <a:gd name="connsiteY173" fmla="*/ 475824 h 1224078"/>
                <a:gd name="connsiteX174" fmla="*/ 535684 w 2376256"/>
                <a:gd name="connsiteY174" fmla="*/ 516725 h 1224078"/>
                <a:gd name="connsiteX175" fmla="*/ 532880 w 2376256"/>
                <a:gd name="connsiteY175" fmla="*/ 519525 h 1224078"/>
                <a:gd name="connsiteX176" fmla="*/ 390538 w 2376256"/>
                <a:gd name="connsiteY176" fmla="*/ 519525 h 1224078"/>
                <a:gd name="connsiteX177" fmla="*/ 390538 w 2376256"/>
                <a:gd name="connsiteY177" fmla="*/ 592599 h 1224078"/>
                <a:gd name="connsiteX178" fmla="*/ 520948 w 2376256"/>
                <a:gd name="connsiteY178" fmla="*/ 592599 h 1224078"/>
                <a:gd name="connsiteX179" fmla="*/ 523752 w 2376256"/>
                <a:gd name="connsiteY179" fmla="*/ 595399 h 1224078"/>
                <a:gd name="connsiteX180" fmla="*/ 523752 w 2376256"/>
                <a:gd name="connsiteY180" fmla="*/ 636299 h 1224078"/>
                <a:gd name="connsiteX181" fmla="*/ 520948 w 2376256"/>
                <a:gd name="connsiteY181" fmla="*/ 639100 h 1224078"/>
                <a:gd name="connsiteX182" fmla="*/ 390538 w 2376256"/>
                <a:gd name="connsiteY182" fmla="*/ 639100 h 1224078"/>
                <a:gd name="connsiteX183" fmla="*/ 390538 w 2376256"/>
                <a:gd name="connsiteY183" fmla="*/ 748319 h 1224078"/>
                <a:gd name="connsiteX184" fmla="*/ 387735 w 2376256"/>
                <a:gd name="connsiteY184" fmla="*/ 751120 h 1224078"/>
                <a:gd name="connsiteX185" fmla="*/ 343200 w 2376256"/>
                <a:gd name="connsiteY185" fmla="*/ 751120 h 1224078"/>
                <a:gd name="connsiteX186" fmla="*/ 340396 w 2376256"/>
                <a:gd name="connsiteY186" fmla="*/ 748319 h 1224078"/>
                <a:gd name="connsiteX187" fmla="*/ 340396 w 2376256"/>
                <a:gd name="connsiteY187" fmla="*/ 475889 h 1224078"/>
                <a:gd name="connsiteX188" fmla="*/ 343200 w 2376256"/>
                <a:gd name="connsiteY188" fmla="*/ 473089 h 1224078"/>
                <a:gd name="connsiteX189" fmla="*/ 768921 w 2376256"/>
                <a:gd name="connsiteY189" fmla="*/ 473024 h 1224078"/>
                <a:gd name="connsiteX190" fmla="*/ 822780 w 2376256"/>
                <a:gd name="connsiteY190" fmla="*/ 473024 h 1224078"/>
                <a:gd name="connsiteX191" fmla="*/ 825389 w 2376256"/>
                <a:gd name="connsiteY191" fmla="*/ 474782 h 1224078"/>
                <a:gd name="connsiteX192" fmla="*/ 931803 w 2376256"/>
                <a:gd name="connsiteY192" fmla="*/ 747212 h 1224078"/>
                <a:gd name="connsiteX193" fmla="*/ 929194 w 2376256"/>
                <a:gd name="connsiteY193" fmla="*/ 750990 h 1224078"/>
                <a:gd name="connsiteX194" fmla="*/ 881856 w 2376256"/>
                <a:gd name="connsiteY194" fmla="*/ 750990 h 1224078"/>
                <a:gd name="connsiteX195" fmla="*/ 879248 w 2376256"/>
                <a:gd name="connsiteY195" fmla="*/ 749231 h 1224078"/>
                <a:gd name="connsiteX196" fmla="*/ 855252 w 2376256"/>
                <a:gd name="connsiteY196" fmla="*/ 686708 h 1224078"/>
                <a:gd name="connsiteX197" fmla="*/ 735993 w 2376256"/>
                <a:gd name="connsiteY197" fmla="*/ 686708 h 1224078"/>
                <a:gd name="connsiteX198" fmla="*/ 711997 w 2376256"/>
                <a:gd name="connsiteY198" fmla="*/ 749231 h 1224078"/>
                <a:gd name="connsiteX199" fmla="*/ 709389 w 2376256"/>
                <a:gd name="connsiteY199" fmla="*/ 750990 h 1224078"/>
                <a:gd name="connsiteX200" fmla="*/ 662507 w 2376256"/>
                <a:gd name="connsiteY200" fmla="*/ 750990 h 1224078"/>
                <a:gd name="connsiteX201" fmla="*/ 659899 w 2376256"/>
                <a:gd name="connsiteY201" fmla="*/ 747212 h 1224078"/>
                <a:gd name="connsiteX202" fmla="*/ 766248 w 2376256"/>
                <a:gd name="connsiteY202" fmla="*/ 474782 h 1224078"/>
                <a:gd name="connsiteX203" fmla="*/ 768856 w 2376256"/>
                <a:gd name="connsiteY203" fmla="*/ 473024 h 1224078"/>
                <a:gd name="connsiteX204" fmla="*/ 839016 w 2376256"/>
                <a:gd name="connsiteY204" fmla="*/ 643398 h 1224078"/>
                <a:gd name="connsiteX205" fmla="*/ 795655 w 2376256"/>
                <a:gd name="connsiteY205" fmla="*/ 530206 h 1224078"/>
                <a:gd name="connsiteX206" fmla="*/ 752294 w 2376256"/>
                <a:gd name="connsiteY206" fmla="*/ 643398 h 1224078"/>
                <a:gd name="connsiteX207" fmla="*/ 838951 w 2376256"/>
                <a:gd name="connsiteY207" fmla="*/ 643398 h 1224078"/>
                <a:gd name="connsiteX208" fmla="*/ 970990 w 2376256"/>
                <a:gd name="connsiteY208" fmla="*/ 475824 h 1224078"/>
                <a:gd name="connsiteX209" fmla="*/ 973794 w 2376256"/>
                <a:gd name="connsiteY209" fmla="*/ 473024 h 1224078"/>
                <a:gd name="connsiteX210" fmla="*/ 1081969 w 2376256"/>
                <a:gd name="connsiteY210" fmla="*/ 473024 h 1224078"/>
                <a:gd name="connsiteX211" fmla="*/ 1181732 w 2376256"/>
                <a:gd name="connsiteY211" fmla="*/ 561598 h 1224078"/>
                <a:gd name="connsiteX212" fmla="*/ 1081969 w 2376256"/>
                <a:gd name="connsiteY212" fmla="*/ 650562 h 1224078"/>
                <a:gd name="connsiteX213" fmla="*/ 1021133 w 2376256"/>
                <a:gd name="connsiteY213" fmla="*/ 650562 h 1224078"/>
                <a:gd name="connsiteX214" fmla="*/ 1021133 w 2376256"/>
                <a:gd name="connsiteY214" fmla="*/ 748254 h 1224078"/>
                <a:gd name="connsiteX215" fmla="*/ 1018329 w 2376256"/>
                <a:gd name="connsiteY215" fmla="*/ 751055 h 1224078"/>
                <a:gd name="connsiteX216" fmla="*/ 973794 w 2376256"/>
                <a:gd name="connsiteY216" fmla="*/ 751055 h 1224078"/>
                <a:gd name="connsiteX217" fmla="*/ 970990 w 2376256"/>
                <a:gd name="connsiteY217" fmla="*/ 748254 h 1224078"/>
                <a:gd name="connsiteX218" fmla="*/ 970990 w 2376256"/>
                <a:gd name="connsiteY218" fmla="*/ 475824 h 1224078"/>
                <a:gd name="connsiteX219" fmla="*/ 1077926 w 2376256"/>
                <a:gd name="connsiteY219" fmla="*/ 603736 h 1224078"/>
                <a:gd name="connsiteX220" fmla="*/ 1130416 w 2376256"/>
                <a:gd name="connsiteY220" fmla="*/ 561663 h 1224078"/>
                <a:gd name="connsiteX221" fmla="*/ 1077926 w 2376256"/>
                <a:gd name="connsiteY221" fmla="*/ 519981 h 1224078"/>
                <a:gd name="connsiteX222" fmla="*/ 1021068 w 2376256"/>
                <a:gd name="connsiteY222" fmla="*/ 519981 h 1224078"/>
                <a:gd name="connsiteX223" fmla="*/ 1021068 w 2376256"/>
                <a:gd name="connsiteY223" fmla="*/ 603801 h 1224078"/>
                <a:gd name="connsiteX224" fmla="*/ 1077926 w 2376256"/>
                <a:gd name="connsiteY224" fmla="*/ 603801 h 1224078"/>
                <a:gd name="connsiteX225" fmla="*/ 1232200 w 2376256"/>
                <a:gd name="connsiteY225" fmla="*/ 475824 h 1224078"/>
                <a:gd name="connsiteX226" fmla="*/ 1235005 w 2376256"/>
                <a:gd name="connsiteY226" fmla="*/ 473024 h 1224078"/>
                <a:gd name="connsiteX227" fmla="*/ 1343179 w 2376256"/>
                <a:gd name="connsiteY227" fmla="*/ 473024 h 1224078"/>
                <a:gd name="connsiteX228" fmla="*/ 1442942 w 2376256"/>
                <a:gd name="connsiteY228" fmla="*/ 561598 h 1224078"/>
                <a:gd name="connsiteX229" fmla="*/ 1343179 w 2376256"/>
                <a:gd name="connsiteY229" fmla="*/ 650562 h 1224078"/>
                <a:gd name="connsiteX230" fmla="*/ 1282343 w 2376256"/>
                <a:gd name="connsiteY230" fmla="*/ 650562 h 1224078"/>
                <a:gd name="connsiteX231" fmla="*/ 1282343 w 2376256"/>
                <a:gd name="connsiteY231" fmla="*/ 748254 h 1224078"/>
                <a:gd name="connsiteX232" fmla="*/ 1279539 w 2376256"/>
                <a:gd name="connsiteY232" fmla="*/ 751055 h 1224078"/>
                <a:gd name="connsiteX233" fmla="*/ 1235005 w 2376256"/>
                <a:gd name="connsiteY233" fmla="*/ 751055 h 1224078"/>
                <a:gd name="connsiteX234" fmla="*/ 1232200 w 2376256"/>
                <a:gd name="connsiteY234" fmla="*/ 748254 h 1224078"/>
                <a:gd name="connsiteX235" fmla="*/ 1232200 w 2376256"/>
                <a:gd name="connsiteY235" fmla="*/ 475824 h 1224078"/>
                <a:gd name="connsiteX236" fmla="*/ 1339136 w 2376256"/>
                <a:gd name="connsiteY236" fmla="*/ 603736 h 1224078"/>
                <a:gd name="connsiteX237" fmla="*/ 1391626 w 2376256"/>
                <a:gd name="connsiteY237" fmla="*/ 561663 h 1224078"/>
                <a:gd name="connsiteX238" fmla="*/ 1339136 w 2376256"/>
                <a:gd name="connsiteY238" fmla="*/ 519981 h 1224078"/>
                <a:gd name="connsiteX239" fmla="*/ 1282278 w 2376256"/>
                <a:gd name="connsiteY239" fmla="*/ 519981 h 1224078"/>
                <a:gd name="connsiteX240" fmla="*/ 1282278 w 2376256"/>
                <a:gd name="connsiteY240" fmla="*/ 603801 h 1224078"/>
                <a:gd name="connsiteX241" fmla="*/ 1339136 w 2376256"/>
                <a:gd name="connsiteY241" fmla="*/ 603801 h 1224078"/>
                <a:gd name="connsiteX242" fmla="*/ 1496149 w 2376256"/>
                <a:gd name="connsiteY242" fmla="*/ 473089 h 1224078"/>
                <a:gd name="connsiteX243" fmla="*/ 1540684 w 2376256"/>
                <a:gd name="connsiteY243" fmla="*/ 473089 h 1224078"/>
                <a:gd name="connsiteX244" fmla="*/ 1543488 w 2376256"/>
                <a:gd name="connsiteY244" fmla="*/ 475889 h 1224078"/>
                <a:gd name="connsiteX245" fmla="*/ 1543488 w 2376256"/>
                <a:gd name="connsiteY245" fmla="*/ 704228 h 1224078"/>
                <a:gd name="connsiteX246" fmla="*/ 1674289 w 2376256"/>
                <a:gd name="connsiteY246" fmla="*/ 704228 h 1224078"/>
                <a:gd name="connsiteX247" fmla="*/ 1677092 w 2376256"/>
                <a:gd name="connsiteY247" fmla="*/ 707028 h 1224078"/>
                <a:gd name="connsiteX248" fmla="*/ 1677092 w 2376256"/>
                <a:gd name="connsiteY248" fmla="*/ 748319 h 1224078"/>
                <a:gd name="connsiteX249" fmla="*/ 1674289 w 2376256"/>
                <a:gd name="connsiteY249" fmla="*/ 751120 h 1224078"/>
                <a:gd name="connsiteX250" fmla="*/ 1493345 w 2376256"/>
                <a:gd name="connsiteY250" fmla="*/ 751120 h 1224078"/>
                <a:gd name="connsiteX251" fmla="*/ 1493345 w 2376256"/>
                <a:gd name="connsiteY251" fmla="*/ 475889 h 1224078"/>
                <a:gd name="connsiteX252" fmla="*/ 1496149 w 2376256"/>
                <a:gd name="connsiteY252" fmla="*/ 473089 h 1224078"/>
                <a:gd name="connsiteX253" fmla="*/ 1727169 w 2376256"/>
                <a:gd name="connsiteY253" fmla="*/ 473089 h 1224078"/>
                <a:gd name="connsiteX254" fmla="*/ 1771704 w 2376256"/>
                <a:gd name="connsiteY254" fmla="*/ 473089 h 1224078"/>
                <a:gd name="connsiteX255" fmla="*/ 1774508 w 2376256"/>
                <a:gd name="connsiteY255" fmla="*/ 475889 h 1224078"/>
                <a:gd name="connsiteX256" fmla="*/ 1774508 w 2376256"/>
                <a:gd name="connsiteY256" fmla="*/ 748319 h 1224078"/>
                <a:gd name="connsiteX257" fmla="*/ 1771704 w 2376256"/>
                <a:gd name="connsiteY257" fmla="*/ 751120 h 1224078"/>
                <a:gd name="connsiteX258" fmla="*/ 1727169 w 2376256"/>
                <a:gd name="connsiteY258" fmla="*/ 751120 h 1224078"/>
                <a:gd name="connsiteX259" fmla="*/ 1724365 w 2376256"/>
                <a:gd name="connsiteY259" fmla="*/ 748319 h 1224078"/>
                <a:gd name="connsiteX260" fmla="*/ 1724365 w 2376256"/>
                <a:gd name="connsiteY260" fmla="*/ 475889 h 1224078"/>
                <a:gd name="connsiteX261" fmla="*/ 1727169 w 2376256"/>
                <a:gd name="connsiteY261" fmla="*/ 473089 h 1224078"/>
                <a:gd name="connsiteX262" fmla="*/ 1844082 w 2376256"/>
                <a:gd name="connsiteY262" fmla="*/ 473089 h 1224078"/>
                <a:gd name="connsiteX263" fmla="*/ 2033762 w 2376256"/>
                <a:gd name="connsiteY263" fmla="*/ 473089 h 1224078"/>
                <a:gd name="connsiteX264" fmla="*/ 2036565 w 2376256"/>
                <a:gd name="connsiteY264" fmla="*/ 475889 h 1224078"/>
                <a:gd name="connsiteX265" fmla="*/ 2036565 w 2376256"/>
                <a:gd name="connsiteY265" fmla="*/ 516790 h 1224078"/>
                <a:gd name="connsiteX266" fmla="*/ 2033762 w 2376256"/>
                <a:gd name="connsiteY266" fmla="*/ 519590 h 1224078"/>
                <a:gd name="connsiteX267" fmla="*/ 1891420 w 2376256"/>
                <a:gd name="connsiteY267" fmla="*/ 519590 h 1224078"/>
                <a:gd name="connsiteX268" fmla="*/ 1891420 w 2376256"/>
                <a:gd name="connsiteY268" fmla="*/ 583937 h 1224078"/>
                <a:gd name="connsiteX269" fmla="*/ 2015114 w 2376256"/>
                <a:gd name="connsiteY269" fmla="*/ 583937 h 1224078"/>
                <a:gd name="connsiteX270" fmla="*/ 2017917 w 2376256"/>
                <a:gd name="connsiteY270" fmla="*/ 586737 h 1224078"/>
                <a:gd name="connsiteX271" fmla="*/ 2017917 w 2376256"/>
                <a:gd name="connsiteY271" fmla="*/ 627247 h 1224078"/>
                <a:gd name="connsiteX272" fmla="*/ 2015114 w 2376256"/>
                <a:gd name="connsiteY272" fmla="*/ 630047 h 1224078"/>
                <a:gd name="connsiteX273" fmla="*/ 1891420 w 2376256"/>
                <a:gd name="connsiteY273" fmla="*/ 630047 h 1224078"/>
                <a:gd name="connsiteX274" fmla="*/ 1891420 w 2376256"/>
                <a:gd name="connsiteY274" fmla="*/ 704684 h 1224078"/>
                <a:gd name="connsiteX275" fmla="*/ 2033762 w 2376256"/>
                <a:gd name="connsiteY275" fmla="*/ 704684 h 1224078"/>
                <a:gd name="connsiteX276" fmla="*/ 2036565 w 2376256"/>
                <a:gd name="connsiteY276" fmla="*/ 707484 h 1224078"/>
                <a:gd name="connsiteX277" fmla="*/ 2036565 w 2376256"/>
                <a:gd name="connsiteY277" fmla="*/ 748384 h 1224078"/>
                <a:gd name="connsiteX278" fmla="*/ 2033762 w 2376256"/>
                <a:gd name="connsiteY278" fmla="*/ 751185 h 1224078"/>
                <a:gd name="connsiteX279" fmla="*/ 1844082 w 2376256"/>
                <a:gd name="connsiteY279" fmla="*/ 751185 h 1224078"/>
                <a:gd name="connsiteX280" fmla="*/ 1841278 w 2376256"/>
                <a:gd name="connsiteY280" fmla="*/ 748384 h 1224078"/>
                <a:gd name="connsiteX281" fmla="*/ 1841278 w 2376256"/>
                <a:gd name="connsiteY281" fmla="*/ 475955 h 1224078"/>
                <a:gd name="connsiteX282" fmla="*/ 1844082 w 2376256"/>
                <a:gd name="connsiteY282" fmla="*/ 473154 h 1224078"/>
                <a:gd name="connsiteX283" fmla="*/ 2093359 w 2376256"/>
                <a:gd name="connsiteY283" fmla="*/ 475889 h 1224078"/>
                <a:gd name="connsiteX284" fmla="*/ 2096163 w 2376256"/>
                <a:gd name="connsiteY284" fmla="*/ 473089 h 1224078"/>
                <a:gd name="connsiteX285" fmla="*/ 2183276 w 2376256"/>
                <a:gd name="connsiteY285" fmla="*/ 473089 h 1224078"/>
                <a:gd name="connsiteX286" fmla="*/ 2326401 w 2376256"/>
                <a:gd name="connsiteY286" fmla="*/ 612072 h 1224078"/>
                <a:gd name="connsiteX287" fmla="*/ 2183276 w 2376256"/>
                <a:gd name="connsiteY287" fmla="*/ 751055 h 1224078"/>
                <a:gd name="connsiteX288" fmla="*/ 2096163 w 2376256"/>
                <a:gd name="connsiteY288" fmla="*/ 751055 h 1224078"/>
                <a:gd name="connsiteX289" fmla="*/ 2093359 w 2376256"/>
                <a:gd name="connsiteY289" fmla="*/ 748254 h 1224078"/>
                <a:gd name="connsiteX290" fmla="*/ 2093359 w 2376256"/>
                <a:gd name="connsiteY290" fmla="*/ 475824 h 1224078"/>
                <a:gd name="connsiteX291" fmla="*/ 2180798 w 2376256"/>
                <a:gd name="connsiteY291" fmla="*/ 704228 h 1224078"/>
                <a:gd name="connsiteX292" fmla="*/ 2274628 w 2376256"/>
                <a:gd name="connsiteY292" fmla="*/ 612072 h 1224078"/>
                <a:gd name="connsiteX293" fmla="*/ 2180798 w 2376256"/>
                <a:gd name="connsiteY293" fmla="*/ 519916 h 1224078"/>
                <a:gd name="connsiteX294" fmla="*/ 2143436 w 2376256"/>
                <a:gd name="connsiteY294" fmla="*/ 519916 h 1224078"/>
                <a:gd name="connsiteX295" fmla="*/ 2143436 w 2376256"/>
                <a:gd name="connsiteY295" fmla="*/ 704163 h 1224078"/>
                <a:gd name="connsiteX296" fmla="*/ 2180798 w 2376256"/>
                <a:gd name="connsiteY296" fmla="*/ 704163 h 1224078"/>
                <a:gd name="connsiteX297" fmla="*/ 549 w 2376256"/>
                <a:gd name="connsiteY297" fmla="*/ 1184937 h 1224078"/>
                <a:gd name="connsiteX298" fmla="*/ 26370 w 2376256"/>
                <a:gd name="connsiteY298" fmla="*/ 1150028 h 1224078"/>
                <a:gd name="connsiteX299" fmla="*/ 30217 w 2376256"/>
                <a:gd name="connsiteY299" fmla="*/ 1149442 h 1224078"/>
                <a:gd name="connsiteX300" fmla="*/ 110288 w 2376256"/>
                <a:gd name="connsiteY300" fmla="*/ 1178359 h 1224078"/>
                <a:gd name="connsiteX301" fmla="*/ 163170 w 2376256"/>
                <a:gd name="connsiteY301" fmla="*/ 1140650 h 1224078"/>
                <a:gd name="connsiteX302" fmla="*/ 121438 w 2376256"/>
                <a:gd name="connsiteY302" fmla="*/ 1104504 h 1224078"/>
                <a:gd name="connsiteX303" fmla="*/ 72535 w 2376256"/>
                <a:gd name="connsiteY303" fmla="*/ 1092976 h 1224078"/>
                <a:gd name="connsiteX304" fmla="*/ 4135 w 2376256"/>
                <a:gd name="connsiteY304" fmla="*/ 1019903 h 1224078"/>
                <a:gd name="connsiteX305" fmla="*/ 106311 w 2376256"/>
                <a:gd name="connsiteY305" fmla="*/ 936539 h 1224078"/>
                <a:gd name="connsiteX306" fmla="*/ 206074 w 2376256"/>
                <a:gd name="connsiteY306" fmla="*/ 973532 h 1224078"/>
                <a:gd name="connsiteX307" fmla="*/ 206205 w 2376256"/>
                <a:gd name="connsiteY307" fmla="*/ 977504 h 1224078"/>
                <a:gd name="connsiteX308" fmla="*/ 177319 w 2376256"/>
                <a:gd name="connsiteY308" fmla="*/ 1008440 h 1224078"/>
                <a:gd name="connsiteX309" fmla="*/ 173472 w 2376256"/>
                <a:gd name="connsiteY309" fmla="*/ 1008570 h 1224078"/>
                <a:gd name="connsiteX310" fmla="*/ 105528 w 2376256"/>
                <a:gd name="connsiteY310" fmla="*/ 981803 h 1224078"/>
                <a:gd name="connsiteX311" fmla="*/ 54604 w 2376256"/>
                <a:gd name="connsiteY311" fmla="*/ 1016777 h 1224078"/>
                <a:gd name="connsiteX312" fmla="*/ 97117 w 2376256"/>
                <a:gd name="connsiteY312" fmla="*/ 1050903 h 1224078"/>
                <a:gd name="connsiteX313" fmla="*/ 146021 w 2376256"/>
                <a:gd name="connsiteY313" fmla="*/ 1062431 h 1224078"/>
                <a:gd name="connsiteX314" fmla="*/ 214029 w 2376256"/>
                <a:gd name="connsiteY314" fmla="*/ 1137068 h 1224078"/>
                <a:gd name="connsiteX315" fmla="*/ 108658 w 2376256"/>
                <a:gd name="connsiteY315" fmla="*/ 1224014 h 1224078"/>
                <a:gd name="connsiteX316" fmla="*/ 1070 w 2376256"/>
                <a:gd name="connsiteY316" fmla="*/ 1188779 h 1224078"/>
                <a:gd name="connsiteX317" fmla="*/ 549 w 2376256"/>
                <a:gd name="connsiteY317" fmla="*/ 1184872 h 1224078"/>
                <a:gd name="connsiteX318" fmla="*/ 249435 w 2376256"/>
                <a:gd name="connsiteY318" fmla="*/ 1080667 h 1224078"/>
                <a:gd name="connsiteX319" fmla="*/ 393342 w 2376256"/>
                <a:gd name="connsiteY319" fmla="*/ 936539 h 1224078"/>
                <a:gd name="connsiteX320" fmla="*/ 515992 w 2376256"/>
                <a:gd name="connsiteY320" fmla="*/ 1003621 h 1224078"/>
                <a:gd name="connsiteX321" fmla="*/ 515014 w 2376256"/>
                <a:gd name="connsiteY321" fmla="*/ 1007463 h 1224078"/>
                <a:gd name="connsiteX322" fmla="*/ 476478 w 2376256"/>
                <a:gd name="connsiteY322" fmla="*/ 1030388 h 1224078"/>
                <a:gd name="connsiteX323" fmla="*/ 472696 w 2376256"/>
                <a:gd name="connsiteY323" fmla="*/ 1029346 h 1224078"/>
                <a:gd name="connsiteX324" fmla="*/ 393342 w 2376256"/>
                <a:gd name="connsiteY324" fmla="*/ 983757 h 1224078"/>
                <a:gd name="connsiteX325" fmla="*/ 301469 w 2376256"/>
                <a:gd name="connsiteY325" fmla="*/ 1080276 h 1224078"/>
                <a:gd name="connsiteX326" fmla="*/ 393342 w 2376256"/>
                <a:gd name="connsiteY326" fmla="*/ 1176796 h 1224078"/>
                <a:gd name="connsiteX327" fmla="*/ 473087 w 2376256"/>
                <a:gd name="connsiteY327" fmla="*/ 1131206 h 1224078"/>
                <a:gd name="connsiteX328" fmla="*/ 476869 w 2376256"/>
                <a:gd name="connsiteY328" fmla="*/ 1130164 h 1224078"/>
                <a:gd name="connsiteX329" fmla="*/ 515340 w 2376256"/>
                <a:gd name="connsiteY329" fmla="*/ 1152764 h 1224078"/>
                <a:gd name="connsiteX330" fmla="*/ 516318 w 2376256"/>
                <a:gd name="connsiteY330" fmla="*/ 1156606 h 1224078"/>
                <a:gd name="connsiteX331" fmla="*/ 392886 w 2376256"/>
                <a:gd name="connsiteY331" fmla="*/ 1224078 h 1224078"/>
                <a:gd name="connsiteX332" fmla="*/ 249370 w 2376256"/>
                <a:gd name="connsiteY332" fmla="*/ 1080732 h 1224078"/>
                <a:gd name="connsiteX333" fmla="*/ 566721 w 2376256"/>
                <a:gd name="connsiteY333" fmla="*/ 941293 h 1224078"/>
                <a:gd name="connsiteX334" fmla="*/ 611256 w 2376256"/>
                <a:gd name="connsiteY334" fmla="*/ 941293 h 1224078"/>
                <a:gd name="connsiteX335" fmla="*/ 614060 w 2376256"/>
                <a:gd name="connsiteY335" fmla="*/ 944094 h 1224078"/>
                <a:gd name="connsiteX336" fmla="*/ 614060 w 2376256"/>
                <a:gd name="connsiteY336" fmla="*/ 1216524 h 1224078"/>
                <a:gd name="connsiteX337" fmla="*/ 611256 w 2376256"/>
                <a:gd name="connsiteY337" fmla="*/ 1219324 h 1224078"/>
                <a:gd name="connsiteX338" fmla="*/ 566721 w 2376256"/>
                <a:gd name="connsiteY338" fmla="*/ 1219324 h 1224078"/>
                <a:gd name="connsiteX339" fmla="*/ 563917 w 2376256"/>
                <a:gd name="connsiteY339" fmla="*/ 1216524 h 1224078"/>
                <a:gd name="connsiteX340" fmla="*/ 563917 w 2376256"/>
                <a:gd name="connsiteY340" fmla="*/ 944094 h 1224078"/>
                <a:gd name="connsiteX341" fmla="*/ 566721 w 2376256"/>
                <a:gd name="connsiteY341" fmla="*/ 941293 h 1224078"/>
                <a:gd name="connsiteX342" fmla="*/ 683634 w 2376256"/>
                <a:gd name="connsiteY342" fmla="*/ 941293 h 1224078"/>
                <a:gd name="connsiteX343" fmla="*/ 873314 w 2376256"/>
                <a:gd name="connsiteY343" fmla="*/ 941293 h 1224078"/>
                <a:gd name="connsiteX344" fmla="*/ 876118 w 2376256"/>
                <a:gd name="connsiteY344" fmla="*/ 944094 h 1224078"/>
                <a:gd name="connsiteX345" fmla="*/ 876118 w 2376256"/>
                <a:gd name="connsiteY345" fmla="*/ 984994 h 1224078"/>
                <a:gd name="connsiteX346" fmla="*/ 873314 w 2376256"/>
                <a:gd name="connsiteY346" fmla="*/ 987795 h 1224078"/>
                <a:gd name="connsiteX347" fmla="*/ 730972 w 2376256"/>
                <a:gd name="connsiteY347" fmla="*/ 987795 h 1224078"/>
                <a:gd name="connsiteX348" fmla="*/ 730972 w 2376256"/>
                <a:gd name="connsiteY348" fmla="*/ 1052141 h 1224078"/>
                <a:gd name="connsiteX349" fmla="*/ 854665 w 2376256"/>
                <a:gd name="connsiteY349" fmla="*/ 1052141 h 1224078"/>
                <a:gd name="connsiteX350" fmla="*/ 857469 w 2376256"/>
                <a:gd name="connsiteY350" fmla="*/ 1054941 h 1224078"/>
                <a:gd name="connsiteX351" fmla="*/ 857469 w 2376256"/>
                <a:gd name="connsiteY351" fmla="*/ 1095451 h 1224078"/>
                <a:gd name="connsiteX352" fmla="*/ 854665 w 2376256"/>
                <a:gd name="connsiteY352" fmla="*/ 1098252 h 1224078"/>
                <a:gd name="connsiteX353" fmla="*/ 730972 w 2376256"/>
                <a:gd name="connsiteY353" fmla="*/ 1098252 h 1224078"/>
                <a:gd name="connsiteX354" fmla="*/ 730972 w 2376256"/>
                <a:gd name="connsiteY354" fmla="*/ 1172888 h 1224078"/>
                <a:gd name="connsiteX355" fmla="*/ 873314 w 2376256"/>
                <a:gd name="connsiteY355" fmla="*/ 1172888 h 1224078"/>
                <a:gd name="connsiteX356" fmla="*/ 876118 w 2376256"/>
                <a:gd name="connsiteY356" fmla="*/ 1175689 h 1224078"/>
                <a:gd name="connsiteX357" fmla="*/ 876118 w 2376256"/>
                <a:gd name="connsiteY357" fmla="*/ 1216589 h 1224078"/>
                <a:gd name="connsiteX358" fmla="*/ 873314 w 2376256"/>
                <a:gd name="connsiteY358" fmla="*/ 1219389 h 1224078"/>
                <a:gd name="connsiteX359" fmla="*/ 683634 w 2376256"/>
                <a:gd name="connsiteY359" fmla="*/ 1219389 h 1224078"/>
                <a:gd name="connsiteX360" fmla="*/ 680829 w 2376256"/>
                <a:gd name="connsiteY360" fmla="*/ 1216589 h 1224078"/>
                <a:gd name="connsiteX361" fmla="*/ 680829 w 2376256"/>
                <a:gd name="connsiteY361" fmla="*/ 944159 h 1224078"/>
                <a:gd name="connsiteX362" fmla="*/ 683634 w 2376256"/>
                <a:gd name="connsiteY362" fmla="*/ 941358 h 1224078"/>
                <a:gd name="connsiteX363" fmla="*/ 935715 w 2376256"/>
                <a:gd name="connsiteY363" fmla="*/ 941293 h 1224078"/>
                <a:gd name="connsiteX364" fmla="*/ 982792 w 2376256"/>
                <a:gd name="connsiteY364" fmla="*/ 941293 h 1224078"/>
                <a:gd name="connsiteX365" fmla="*/ 985075 w 2376256"/>
                <a:gd name="connsiteY365" fmla="*/ 942466 h 1224078"/>
                <a:gd name="connsiteX366" fmla="*/ 1122982 w 2376256"/>
                <a:gd name="connsiteY366" fmla="*/ 1137068 h 1224078"/>
                <a:gd name="connsiteX367" fmla="*/ 1122982 w 2376256"/>
                <a:gd name="connsiteY367" fmla="*/ 944029 h 1224078"/>
                <a:gd name="connsiteX368" fmla="*/ 1125787 w 2376256"/>
                <a:gd name="connsiteY368" fmla="*/ 941228 h 1224078"/>
                <a:gd name="connsiteX369" fmla="*/ 1170321 w 2376256"/>
                <a:gd name="connsiteY369" fmla="*/ 941228 h 1224078"/>
                <a:gd name="connsiteX370" fmla="*/ 1173125 w 2376256"/>
                <a:gd name="connsiteY370" fmla="*/ 944029 h 1224078"/>
                <a:gd name="connsiteX371" fmla="*/ 1173125 w 2376256"/>
                <a:gd name="connsiteY371" fmla="*/ 1216459 h 1224078"/>
                <a:gd name="connsiteX372" fmla="*/ 1170321 w 2376256"/>
                <a:gd name="connsiteY372" fmla="*/ 1219259 h 1224078"/>
                <a:gd name="connsiteX373" fmla="*/ 1123244 w 2376256"/>
                <a:gd name="connsiteY373" fmla="*/ 1219259 h 1224078"/>
                <a:gd name="connsiteX374" fmla="*/ 1120961 w 2376256"/>
                <a:gd name="connsiteY374" fmla="*/ 1218087 h 1224078"/>
                <a:gd name="connsiteX375" fmla="*/ 983053 w 2376256"/>
                <a:gd name="connsiteY375" fmla="*/ 1023094 h 1224078"/>
                <a:gd name="connsiteX376" fmla="*/ 983053 w 2376256"/>
                <a:gd name="connsiteY376" fmla="*/ 1216524 h 1224078"/>
                <a:gd name="connsiteX377" fmla="*/ 980250 w 2376256"/>
                <a:gd name="connsiteY377" fmla="*/ 1219324 h 1224078"/>
                <a:gd name="connsiteX378" fmla="*/ 935715 w 2376256"/>
                <a:gd name="connsiteY378" fmla="*/ 1219324 h 1224078"/>
                <a:gd name="connsiteX379" fmla="*/ 932911 w 2376256"/>
                <a:gd name="connsiteY379" fmla="*/ 1216524 h 1224078"/>
                <a:gd name="connsiteX380" fmla="*/ 932911 w 2376256"/>
                <a:gd name="connsiteY380" fmla="*/ 944094 h 1224078"/>
                <a:gd name="connsiteX381" fmla="*/ 935715 w 2376256"/>
                <a:gd name="connsiteY381" fmla="*/ 941293 h 1224078"/>
                <a:gd name="connsiteX382" fmla="*/ 1224767 w 2376256"/>
                <a:gd name="connsiteY382" fmla="*/ 1080667 h 1224078"/>
                <a:gd name="connsiteX383" fmla="*/ 1368674 w 2376256"/>
                <a:gd name="connsiteY383" fmla="*/ 936539 h 1224078"/>
                <a:gd name="connsiteX384" fmla="*/ 1491324 w 2376256"/>
                <a:gd name="connsiteY384" fmla="*/ 1003621 h 1224078"/>
                <a:gd name="connsiteX385" fmla="*/ 1490346 w 2376256"/>
                <a:gd name="connsiteY385" fmla="*/ 1007463 h 1224078"/>
                <a:gd name="connsiteX386" fmla="*/ 1451810 w 2376256"/>
                <a:gd name="connsiteY386" fmla="*/ 1030388 h 1224078"/>
                <a:gd name="connsiteX387" fmla="*/ 1448028 w 2376256"/>
                <a:gd name="connsiteY387" fmla="*/ 1029346 h 1224078"/>
                <a:gd name="connsiteX388" fmla="*/ 1368674 w 2376256"/>
                <a:gd name="connsiteY388" fmla="*/ 983757 h 1224078"/>
                <a:gd name="connsiteX389" fmla="*/ 1276866 w 2376256"/>
                <a:gd name="connsiteY389" fmla="*/ 1080276 h 1224078"/>
                <a:gd name="connsiteX390" fmla="*/ 1368674 w 2376256"/>
                <a:gd name="connsiteY390" fmla="*/ 1176796 h 1224078"/>
                <a:gd name="connsiteX391" fmla="*/ 1448419 w 2376256"/>
                <a:gd name="connsiteY391" fmla="*/ 1131206 h 1224078"/>
                <a:gd name="connsiteX392" fmla="*/ 1452201 w 2376256"/>
                <a:gd name="connsiteY392" fmla="*/ 1130164 h 1224078"/>
                <a:gd name="connsiteX393" fmla="*/ 1490672 w 2376256"/>
                <a:gd name="connsiteY393" fmla="*/ 1152764 h 1224078"/>
                <a:gd name="connsiteX394" fmla="*/ 1491650 w 2376256"/>
                <a:gd name="connsiteY394" fmla="*/ 1156606 h 1224078"/>
                <a:gd name="connsiteX395" fmla="*/ 1368217 w 2376256"/>
                <a:gd name="connsiteY395" fmla="*/ 1224078 h 1224078"/>
                <a:gd name="connsiteX396" fmla="*/ 1224702 w 2376256"/>
                <a:gd name="connsiteY396" fmla="*/ 1080732 h 1224078"/>
                <a:gd name="connsiteX397" fmla="*/ 1542053 w 2376256"/>
                <a:gd name="connsiteY397" fmla="*/ 941293 h 1224078"/>
                <a:gd name="connsiteX398" fmla="*/ 1731733 w 2376256"/>
                <a:gd name="connsiteY398" fmla="*/ 941293 h 1224078"/>
                <a:gd name="connsiteX399" fmla="*/ 1734538 w 2376256"/>
                <a:gd name="connsiteY399" fmla="*/ 944094 h 1224078"/>
                <a:gd name="connsiteX400" fmla="*/ 1734538 w 2376256"/>
                <a:gd name="connsiteY400" fmla="*/ 984994 h 1224078"/>
                <a:gd name="connsiteX401" fmla="*/ 1731733 w 2376256"/>
                <a:gd name="connsiteY401" fmla="*/ 987795 h 1224078"/>
                <a:gd name="connsiteX402" fmla="*/ 1589392 w 2376256"/>
                <a:gd name="connsiteY402" fmla="*/ 987795 h 1224078"/>
                <a:gd name="connsiteX403" fmla="*/ 1589392 w 2376256"/>
                <a:gd name="connsiteY403" fmla="*/ 1052141 h 1224078"/>
                <a:gd name="connsiteX404" fmla="*/ 1713085 w 2376256"/>
                <a:gd name="connsiteY404" fmla="*/ 1052141 h 1224078"/>
                <a:gd name="connsiteX405" fmla="*/ 1715889 w 2376256"/>
                <a:gd name="connsiteY405" fmla="*/ 1054941 h 1224078"/>
                <a:gd name="connsiteX406" fmla="*/ 1715889 w 2376256"/>
                <a:gd name="connsiteY406" fmla="*/ 1095451 h 1224078"/>
                <a:gd name="connsiteX407" fmla="*/ 1713085 w 2376256"/>
                <a:gd name="connsiteY407" fmla="*/ 1098252 h 1224078"/>
                <a:gd name="connsiteX408" fmla="*/ 1589392 w 2376256"/>
                <a:gd name="connsiteY408" fmla="*/ 1098252 h 1224078"/>
                <a:gd name="connsiteX409" fmla="*/ 1589392 w 2376256"/>
                <a:gd name="connsiteY409" fmla="*/ 1172888 h 1224078"/>
                <a:gd name="connsiteX410" fmla="*/ 1731733 w 2376256"/>
                <a:gd name="connsiteY410" fmla="*/ 1172888 h 1224078"/>
                <a:gd name="connsiteX411" fmla="*/ 1734538 w 2376256"/>
                <a:gd name="connsiteY411" fmla="*/ 1175689 h 1224078"/>
                <a:gd name="connsiteX412" fmla="*/ 1734538 w 2376256"/>
                <a:gd name="connsiteY412" fmla="*/ 1216589 h 1224078"/>
                <a:gd name="connsiteX413" fmla="*/ 1731733 w 2376256"/>
                <a:gd name="connsiteY413" fmla="*/ 1219389 h 1224078"/>
                <a:gd name="connsiteX414" fmla="*/ 1542053 w 2376256"/>
                <a:gd name="connsiteY414" fmla="*/ 1219389 h 1224078"/>
                <a:gd name="connsiteX415" fmla="*/ 1539250 w 2376256"/>
                <a:gd name="connsiteY415" fmla="*/ 1216589 h 1224078"/>
                <a:gd name="connsiteX416" fmla="*/ 1539250 w 2376256"/>
                <a:gd name="connsiteY416" fmla="*/ 944159 h 1224078"/>
                <a:gd name="connsiteX417" fmla="*/ 1542053 w 2376256"/>
                <a:gd name="connsiteY417" fmla="*/ 941358 h 1224078"/>
                <a:gd name="connsiteX418" fmla="*/ 1773856 w 2376256"/>
                <a:gd name="connsiteY418" fmla="*/ 1184937 h 1224078"/>
                <a:gd name="connsiteX419" fmla="*/ 1799677 w 2376256"/>
                <a:gd name="connsiteY419" fmla="*/ 1150028 h 1224078"/>
                <a:gd name="connsiteX420" fmla="*/ 1803524 w 2376256"/>
                <a:gd name="connsiteY420" fmla="*/ 1149442 h 1224078"/>
                <a:gd name="connsiteX421" fmla="*/ 1883595 w 2376256"/>
                <a:gd name="connsiteY421" fmla="*/ 1178359 h 1224078"/>
                <a:gd name="connsiteX422" fmla="*/ 1936476 w 2376256"/>
                <a:gd name="connsiteY422" fmla="*/ 1140650 h 1224078"/>
                <a:gd name="connsiteX423" fmla="*/ 1894745 w 2376256"/>
                <a:gd name="connsiteY423" fmla="*/ 1104504 h 1224078"/>
                <a:gd name="connsiteX424" fmla="*/ 1845842 w 2376256"/>
                <a:gd name="connsiteY424" fmla="*/ 1092976 h 1224078"/>
                <a:gd name="connsiteX425" fmla="*/ 1777442 w 2376256"/>
                <a:gd name="connsiteY425" fmla="*/ 1019903 h 1224078"/>
                <a:gd name="connsiteX426" fmla="*/ 1879618 w 2376256"/>
                <a:gd name="connsiteY426" fmla="*/ 936539 h 1224078"/>
                <a:gd name="connsiteX427" fmla="*/ 1979382 w 2376256"/>
                <a:gd name="connsiteY427" fmla="*/ 973532 h 1224078"/>
                <a:gd name="connsiteX428" fmla="*/ 1979511 w 2376256"/>
                <a:gd name="connsiteY428" fmla="*/ 977504 h 1224078"/>
                <a:gd name="connsiteX429" fmla="*/ 1950626 w 2376256"/>
                <a:gd name="connsiteY429" fmla="*/ 1008440 h 1224078"/>
                <a:gd name="connsiteX430" fmla="*/ 1946779 w 2376256"/>
                <a:gd name="connsiteY430" fmla="*/ 1008570 h 1224078"/>
                <a:gd name="connsiteX431" fmla="*/ 1878836 w 2376256"/>
                <a:gd name="connsiteY431" fmla="*/ 981803 h 1224078"/>
                <a:gd name="connsiteX432" fmla="*/ 1827910 w 2376256"/>
                <a:gd name="connsiteY432" fmla="*/ 1016777 h 1224078"/>
                <a:gd name="connsiteX433" fmla="*/ 1870424 w 2376256"/>
                <a:gd name="connsiteY433" fmla="*/ 1050903 h 1224078"/>
                <a:gd name="connsiteX434" fmla="*/ 1919328 w 2376256"/>
                <a:gd name="connsiteY434" fmla="*/ 1062431 h 1224078"/>
                <a:gd name="connsiteX435" fmla="*/ 1987336 w 2376256"/>
                <a:gd name="connsiteY435" fmla="*/ 1137068 h 1224078"/>
                <a:gd name="connsiteX436" fmla="*/ 1881965 w 2376256"/>
                <a:gd name="connsiteY436" fmla="*/ 1224014 h 1224078"/>
                <a:gd name="connsiteX437" fmla="*/ 1774378 w 2376256"/>
                <a:gd name="connsiteY437" fmla="*/ 1188779 h 1224078"/>
                <a:gd name="connsiteX438" fmla="*/ 1773856 w 2376256"/>
                <a:gd name="connsiteY438" fmla="*/ 1184872 h 12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2376256" h="1224078">
                  <a:moveTo>
                    <a:pt x="16850" y="171547"/>
                  </a:moveTo>
                  <a:lnTo>
                    <a:pt x="16850" y="7555"/>
                  </a:lnTo>
                  <a:cubicBezTo>
                    <a:pt x="16850" y="6057"/>
                    <a:pt x="18089" y="4754"/>
                    <a:pt x="19654" y="4754"/>
                  </a:cubicBezTo>
                  <a:lnTo>
                    <a:pt x="64189" y="4754"/>
                  </a:lnTo>
                  <a:cubicBezTo>
                    <a:pt x="65688" y="4754"/>
                    <a:pt x="66993" y="5992"/>
                    <a:pt x="66993" y="7555"/>
                  </a:cubicBezTo>
                  <a:lnTo>
                    <a:pt x="66993" y="166402"/>
                  </a:lnTo>
                  <a:cubicBezTo>
                    <a:pt x="66993" y="216420"/>
                    <a:pt x="91640" y="240257"/>
                    <a:pt x="133371" y="240257"/>
                  </a:cubicBezTo>
                  <a:cubicBezTo>
                    <a:pt x="175102" y="240257"/>
                    <a:pt x="199358" y="216420"/>
                    <a:pt x="199358" y="166402"/>
                  </a:cubicBezTo>
                  <a:lnTo>
                    <a:pt x="199358" y="7555"/>
                  </a:lnTo>
                  <a:cubicBezTo>
                    <a:pt x="199358" y="6057"/>
                    <a:pt x="200597" y="4754"/>
                    <a:pt x="202162" y="4754"/>
                  </a:cubicBezTo>
                  <a:lnTo>
                    <a:pt x="247088" y="4754"/>
                  </a:lnTo>
                  <a:cubicBezTo>
                    <a:pt x="248588" y="4754"/>
                    <a:pt x="249892" y="5992"/>
                    <a:pt x="249892" y="7555"/>
                  </a:cubicBezTo>
                  <a:lnTo>
                    <a:pt x="249892" y="171547"/>
                  </a:lnTo>
                  <a:cubicBezTo>
                    <a:pt x="249892" y="246183"/>
                    <a:pt x="205357" y="287540"/>
                    <a:pt x="133371" y="287540"/>
                  </a:cubicBezTo>
                  <a:cubicBezTo>
                    <a:pt x="61385" y="287540"/>
                    <a:pt x="16850" y="246249"/>
                    <a:pt x="16850" y="171547"/>
                  </a:cubicBezTo>
                  <a:close/>
                  <a:moveTo>
                    <a:pt x="315814" y="4754"/>
                  </a:moveTo>
                  <a:lnTo>
                    <a:pt x="362892" y="4754"/>
                  </a:lnTo>
                  <a:cubicBezTo>
                    <a:pt x="363804" y="4754"/>
                    <a:pt x="364652" y="5210"/>
                    <a:pt x="365174" y="5927"/>
                  </a:cubicBezTo>
                  <a:lnTo>
                    <a:pt x="503082" y="200529"/>
                  </a:lnTo>
                  <a:lnTo>
                    <a:pt x="503082" y="7490"/>
                  </a:lnTo>
                  <a:cubicBezTo>
                    <a:pt x="503082" y="5992"/>
                    <a:pt x="504321" y="4689"/>
                    <a:pt x="505885" y="4689"/>
                  </a:cubicBezTo>
                  <a:lnTo>
                    <a:pt x="550420" y="4689"/>
                  </a:lnTo>
                  <a:cubicBezTo>
                    <a:pt x="551920" y="4689"/>
                    <a:pt x="553224" y="5927"/>
                    <a:pt x="553224" y="7490"/>
                  </a:cubicBezTo>
                  <a:lnTo>
                    <a:pt x="553224" y="279920"/>
                  </a:lnTo>
                  <a:cubicBezTo>
                    <a:pt x="553224" y="281418"/>
                    <a:pt x="551985" y="282720"/>
                    <a:pt x="550420" y="282720"/>
                  </a:cubicBezTo>
                  <a:lnTo>
                    <a:pt x="503342" y="282720"/>
                  </a:lnTo>
                  <a:cubicBezTo>
                    <a:pt x="502429" y="282720"/>
                    <a:pt x="501582" y="282264"/>
                    <a:pt x="501060" y="281548"/>
                  </a:cubicBezTo>
                  <a:lnTo>
                    <a:pt x="363152" y="86555"/>
                  </a:lnTo>
                  <a:lnTo>
                    <a:pt x="363152" y="279985"/>
                  </a:lnTo>
                  <a:cubicBezTo>
                    <a:pt x="363152" y="281483"/>
                    <a:pt x="361913" y="282785"/>
                    <a:pt x="360349" y="282785"/>
                  </a:cubicBezTo>
                  <a:lnTo>
                    <a:pt x="315814" y="282785"/>
                  </a:lnTo>
                  <a:cubicBezTo>
                    <a:pt x="314314" y="282785"/>
                    <a:pt x="313010" y="281548"/>
                    <a:pt x="313010" y="279985"/>
                  </a:cubicBezTo>
                  <a:lnTo>
                    <a:pt x="313010" y="7555"/>
                  </a:lnTo>
                  <a:cubicBezTo>
                    <a:pt x="313010" y="6057"/>
                    <a:pt x="314249" y="4754"/>
                    <a:pt x="315814" y="4754"/>
                  </a:cubicBezTo>
                  <a:close/>
                  <a:moveTo>
                    <a:pt x="622732" y="4754"/>
                  </a:moveTo>
                  <a:lnTo>
                    <a:pt x="667267" y="4754"/>
                  </a:lnTo>
                  <a:cubicBezTo>
                    <a:pt x="668767" y="4754"/>
                    <a:pt x="670071" y="5992"/>
                    <a:pt x="670071" y="7555"/>
                  </a:cubicBezTo>
                  <a:lnTo>
                    <a:pt x="670071" y="279985"/>
                  </a:lnTo>
                  <a:cubicBezTo>
                    <a:pt x="670071" y="281483"/>
                    <a:pt x="668832" y="282785"/>
                    <a:pt x="667267" y="282785"/>
                  </a:cubicBezTo>
                  <a:lnTo>
                    <a:pt x="622732" y="282785"/>
                  </a:lnTo>
                  <a:cubicBezTo>
                    <a:pt x="621233" y="282785"/>
                    <a:pt x="619928" y="281548"/>
                    <a:pt x="619928" y="279985"/>
                  </a:cubicBezTo>
                  <a:lnTo>
                    <a:pt x="619928" y="7555"/>
                  </a:lnTo>
                  <a:cubicBezTo>
                    <a:pt x="619928" y="6057"/>
                    <a:pt x="621167" y="4754"/>
                    <a:pt x="622732" y="4754"/>
                  </a:cubicBezTo>
                  <a:close/>
                  <a:moveTo>
                    <a:pt x="711867" y="4754"/>
                  </a:moveTo>
                  <a:lnTo>
                    <a:pt x="759206" y="4754"/>
                  </a:lnTo>
                  <a:cubicBezTo>
                    <a:pt x="760379" y="4754"/>
                    <a:pt x="761423" y="5471"/>
                    <a:pt x="761814" y="6578"/>
                  </a:cubicBezTo>
                  <a:lnTo>
                    <a:pt x="841885" y="223193"/>
                  </a:lnTo>
                  <a:lnTo>
                    <a:pt x="922348" y="6578"/>
                  </a:lnTo>
                  <a:cubicBezTo>
                    <a:pt x="922739" y="5471"/>
                    <a:pt x="923782" y="4754"/>
                    <a:pt x="924956" y="4754"/>
                  </a:cubicBezTo>
                  <a:lnTo>
                    <a:pt x="972295" y="4754"/>
                  </a:lnTo>
                  <a:cubicBezTo>
                    <a:pt x="974251" y="4754"/>
                    <a:pt x="975555" y="6708"/>
                    <a:pt x="974903" y="8532"/>
                  </a:cubicBezTo>
                  <a:lnTo>
                    <a:pt x="871227" y="280962"/>
                  </a:lnTo>
                  <a:cubicBezTo>
                    <a:pt x="870836" y="282069"/>
                    <a:pt x="869793" y="282720"/>
                    <a:pt x="868619" y="282720"/>
                  </a:cubicBezTo>
                  <a:lnTo>
                    <a:pt x="815608" y="282720"/>
                  </a:lnTo>
                  <a:cubicBezTo>
                    <a:pt x="814434" y="282720"/>
                    <a:pt x="813456" y="282004"/>
                    <a:pt x="812999" y="280962"/>
                  </a:cubicBezTo>
                  <a:lnTo>
                    <a:pt x="709324" y="8532"/>
                  </a:lnTo>
                  <a:cubicBezTo>
                    <a:pt x="708607" y="6708"/>
                    <a:pt x="709976" y="4754"/>
                    <a:pt x="711932" y="4754"/>
                  </a:cubicBezTo>
                  <a:close/>
                  <a:moveTo>
                    <a:pt x="1016764" y="4754"/>
                  </a:moveTo>
                  <a:lnTo>
                    <a:pt x="1206445" y="4754"/>
                  </a:lnTo>
                  <a:cubicBezTo>
                    <a:pt x="1207944" y="4754"/>
                    <a:pt x="1209249" y="5992"/>
                    <a:pt x="1209249" y="7555"/>
                  </a:cubicBezTo>
                  <a:lnTo>
                    <a:pt x="1209249" y="48455"/>
                  </a:lnTo>
                  <a:cubicBezTo>
                    <a:pt x="1209249" y="49953"/>
                    <a:pt x="1208010" y="51256"/>
                    <a:pt x="1206445" y="51256"/>
                  </a:cubicBezTo>
                  <a:lnTo>
                    <a:pt x="1064103" y="51256"/>
                  </a:lnTo>
                  <a:lnTo>
                    <a:pt x="1064103" y="115602"/>
                  </a:lnTo>
                  <a:lnTo>
                    <a:pt x="1187796" y="115602"/>
                  </a:lnTo>
                  <a:cubicBezTo>
                    <a:pt x="1189296" y="115602"/>
                    <a:pt x="1190600" y="116839"/>
                    <a:pt x="1190600" y="118402"/>
                  </a:cubicBezTo>
                  <a:lnTo>
                    <a:pt x="1190600" y="158912"/>
                  </a:lnTo>
                  <a:cubicBezTo>
                    <a:pt x="1190600" y="160410"/>
                    <a:pt x="1189361" y="161713"/>
                    <a:pt x="1187796" y="161713"/>
                  </a:cubicBezTo>
                  <a:lnTo>
                    <a:pt x="1064103" y="161713"/>
                  </a:lnTo>
                  <a:lnTo>
                    <a:pt x="1064103" y="236349"/>
                  </a:lnTo>
                  <a:lnTo>
                    <a:pt x="1206445" y="236349"/>
                  </a:lnTo>
                  <a:cubicBezTo>
                    <a:pt x="1207944" y="236349"/>
                    <a:pt x="1209249" y="237587"/>
                    <a:pt x="1209249" y="239150"/>
                  </a:cubicBezTo>
                  <a:lnTo>
                    <a:pt x="1209249" y="280050"/>
                  </a:lnTo>
                  <a:cubicBezTo>
                    <a:pt x="1209249" y="281548"/>
                    <a:pt x="1208010" y="282850"/>
                    <a:pt x="1206445" y="282850"/>
                  </a:cubicBezTo>
                  <a:lnTo>
                    <a:pt x="1016764" y="282850"/>
                  </a:lnTo>
                  <a:cubicBezTo>
                    <a:pt x="1015265" y="282850"/>
                    <a:pt x="1013960" y="281613"/>
                    <a:pt x="1013960" y="280050"/>
                  </a:cubicBezTo>
                  <a:lnTo>
                    <a:pt x="1013960" y="7620"/>
                  </a:lnTo>
                  <a:cubicBezTo>
                    <a:pt x="1013960" y="6122"/>
                    <a:pt x="1015199" y="4819"/>
                    <a:pt x="1016764" y="4819"/>
                  </a:cubicBezTo>
                  <a:close/>
                  <a:moveTo>
                    <a:pt x="1266042" y="7555"/>
                  </a:moveTo>
                  <a:cubicBezTo>
                    <a:pt x="1266042" y="6057"/>
                    <a:pt x="1267281" y="4754"/>
                    <a:pt x="1268846" y="4754"/>
                  </a:cubicBezTo>
                  <a:lnTo>
                    <a:pt x="1381780" y="4754"/>
                  </a:lnTo>
                  <a:cubicBezTo>
                    <a:pt x="1441834" y="4754"/>
                    <a:pt x="1479587" y="38491"/>
                    <a:pt x="1479587" y="92547"/>
                  </a:cubicBezTo>
                  <a:cubicBezTo>
                    <a:pt x="1479587" y="136638"/>
                    <a:pt x="1454157" y="167183"/>
                    <a:pt x="1411579" y="176757"/>
                  </a:cubicBezTo>
                  <a:lnTo>
                    <a:pt x="1488520" y="278357"/>
                  </a:lnTo>
                  <a:cubicBezTo>
                    <a:pt x="1489889" y="280180"/>
                    <a:pt x="1488586" y="282785"/>
                    <a:pt x="1486303" y="282785"/>
                  </a:cubicBezTo>
                  <a:lnTo>
                    <a:pt x="1432445" y="282785"/>
                  </a:lnTo>
                  <a:cubicBezTo>
                    <a:pt x="1431532" y="282785"/>
                    <a:pt x="1430749" y="282394"/>
                    <a:pt x="1430227" y="281678"/>
                  </a:cubicBezTo>
                  <a:lnTo>
                    <a:pt x="1355111" y="179948"/>
                  </a:lnTo>
                  <a:lnTo>
                    <a:pt x="1316119" y="179948"/>
                  </a:lnTo>
                  <a:lnTo>
                    <a:pt x="1316119" y="280050"/>
                  </a:lnTo>
                  <a:cubicBezTo>
                    <a:pt x="1316119" y="281548"/>
                    <a:pt x="1314880" y="282850"/>
                    <a:pt x="1313315" y="282850"/>
                  </a:cubicBezTo>
                  <a:lnTo>
                    <a:pt x="1268781" y="282850"/>
                  </a:lnTo>
                  <a:cubicBezTo>
                    <a:pt x="1267281" y="282850"/>
                    <a:pt x="1265977" y="281613"/>
                    <a:pt x="1265977" y="280050"/>
                  </a:cubicBezTo>
                  <a:lnTo>
                    <a:pt x="1265977" y="7620"/>
                  </a:lnTo>
                  <a:close/>
                  <a:moveTo>
                    <a:pt x="1376955" y="133447"/>
                  </a:moveTo>
                  <a:cubicBezTo>
                    <a:pt x="1411513" y="133447"/>
                    <a:pt x="1427880" y="118728"/>
                    <a:pt x="1427880" y="92547"/>
                  </a:cubicBezTo>
                  <a:cubicBezTo>
                    <a:pt x="1427880" y="66365"/>
                    <a:pt x="1411579" y="51646"/>
                    <a:pt x="1376955" y="51646"/>
                  </a:cubicBezTo>
                  <a:lnTo>
                    <a:pt x="1316119" y="51646"/>
                  </a:lnTo>
                  <a:lnTo>
                    <a:pt x="1316119" y="133447"/>
                  </a:lnTo>
                  <a:lnTo>
                    <a:pt x="1376955" y="133447"/>
                  </a:lnTo>
                  <a:close/>
                  <a:moveTo>
                    <a:pt x="1521319" y="248398"/>
                  </a:moveTo>
                  <a:lnTo>
                    <a:pt x="1547139" y="213489"/>
                  </a:lnTo>
                  <a:cubicBezTo>
                    <a:pt x="1548052" y="212252"/>
                    <a:pt x="1549748" y="212056"/>
                    <a:pt x="1550986" y="212903"/>
                  </a:cubicBezTo>
                  <a:cubicBezTo>
                    <a:pt x="1578437" y="232832"/>
                    <a:pt x="1605497" y="241820"/>
                    <a:pt x="1631058" y="241820"/>
                  </a:cubicBezTo>
                  <a:cubicBezTo>
                    <a:pt x="1664833" y="241820"/>
                    <a:pt x="1683939" y="225929"/>
                    <a:pt x="1683939" y="204111"/>
                  </a:cubicBezTo>
                  <a:cubicBezTo>
                    <a:pt x="1683939" y="187047"/>
                    <a:pt x="1672397" y="175129"/>
                    <a:pt x="1642208" y="167965"/>
                  </a:cubicBezTo>
                  <a:lnTo>
                    <a:pt x="1593304" y="156437"/>
                  </a:lnTo>
                  <a:cubicBezTo>
                    <a:pt x="1549160" y="145691"/>
                    <a:pt x="1524904" y="120291"/>
                    <a:pt x="1524904" y="83364"/>
                  </a:cubicBezTo>
                  <a:cubicBezTo>
                    <a:pt x="1524904" y="34909"/>
                    <a:pt x="1565071" y="0"/>
                    <a:pt x="1627080" y="0"/>
                  </a:cubicBezTo>
                  <a:cubicBezTo>
                    <a:pt x="1664638" y="0"/>
                    <a:pt x="1700761" y="12830"/>
                    <a:pt x="1726843" y="36993"/>
                  </a:cubicBezTo>
                  <a:cubicBezTo>
                    <a:pt x="1727952" y="38035"/>
                    <a:pt x="1728017" y="39858"/>
                    <a:pt x="1726974" y="40965"/>
                  </a:cubicBezTo>
                  <a:lnTo>
                    <a:pt x="1698088" y="71901"/>
                  </a:lnTo>
                  <a:cubicBezTo>
                    <a:pt x="1697045" y="73008"/>
                    <a:pt x="1695350" y="73008"/>
                    <a:pt x="1694241" y="72031"/>
                  </a:cubicBezTo>
                  <a:cubicBezTo>
                    <a:pt x="1673310" y="53470"/>
                    <a:pt x="1650162" y="45264"/>
                    <a:pt x="1626298" y="45264"/>
                  </a:cubicBezTo>
                  <a:cubicBezTo>
                    <a:pt x="1593304" y="45264"/>
                    <a:pt x="1575373" y="60374"/>
                    <a:pt x="1575373" y="80238"/>
                  </a:cubicBezTo>
                  <a:cubicBezTo>
                    <a:pt x="1575373" y="96129"/>
                    <a:pt x="1586132" y="106875"/>
                    <a:pt x="1617886" y="114365"/>
                  </a:cubicBezTo>
                  <a:lnTo>
                    <a:pt x="1666790" y="125892"/>
                  </a:lnTo>
                  <a:cubicBezTo>
                    <a:pt x="1712107" y="137029"/>
                    <a:pt x="1734799" y="161647"/>
                    <a:pt x="1734799" y="200529"/>
                  </a:cubicBezTo>
                  <a:cubicBezTo>
                    <a:pt x="1734799" y="252566"/>
                    <a:pt x="1695415" y="287474"/>
                    <a:pt x="1629428" y="287474"/>
                  </a:cubicBezTo>
                  <a:cubicBezTo>
                    <a:pt x="1589457" y="287474"/>
                    <a:pt x="1550986" y="274970"/>
                    <a:pt x="1521840" y="252240"/>
                  </a:cubicBezTo>
                  <a:cubicBezTo>
                    <a:pt x="1520666" y="251329"/>
                    <a:pt x="1520406" y="249570"/>
                    <a:pt x="1521319" y="248333"/>
                  </a:cubicBezTo>
                  <a:close/>
                  <a:moveTo>
                    <a:pt x="1783702" y="4754"/>
                  </a:moveTo>
                  <a:lnTo>
                    <a:pt x="1828237" y="4754"/>
                  </a:lnTo>
                  <a:cubicBezTo>
                    <a:pt x="1829736" y="4754"/>
                    <a:pt x="1831041" y="5992"/>
                    <a:pt x="1831041" y="7555"/>
                  </a:cubicBezTo>
                  <a:lnTo>
                    <a:pt x="1831041" y="279985"/>
                  </a:lnTo>
                  <a:cubicBezTo>
                    <a:pt x="1831041" y="281483"/>
                    <a:pt x="1829802" y="282785"/>
                    <a:pt x="1828237" y="282785"/>
                  </a:cubicBezTo>
                  <a:lnTo>
                    <a:pt x="1783702" y="282785"/>
                  </a:lnTo>
                  <a:cubicBezTo>
                    <a:pt x="1782202" y="282785"/>
                    <a:pt x="1780898" y="281548"/>
                    <a:pt x="1780898" y="279985"/>
                  </a:cubicBezTo>
                  <a:lnTo>
                    <a:pt x="1780898" y="7555"/>
                  </a:lnTo>
                  <a:cubicBezTo>
                    <a:pt x="1780898" y="6057"/>
                    <a:pt x="1782137" y="4754"/>
                    <a:pt x="1783702" y="4754"/>
                  </a:cubicBezTo>
                  <a:close/>
                  <a:moveTo>
                    <a:pt x="1961450" y="51646"/>
                  </a:moveTo>
                  <a:lnTo>
                    <a:pt x="1875966" y="51646"/>
                  </a:lnTo>
                  <a:cubicBezTo>
                    <a:pt x="1874467" y="51646"/>
                    <a:pt x="1873163" y="50409"/>
                    <a:pt x="1873163" y="48846"/>
                  </a:cubicBezTo>
                  <a:lnTo>
                    <a:pt x="1873163" y="7555"/>
                  </a:lnTo>
                  <a:cubicBezTo>
                    <a:pt x="1873163" y="6057"/>
                    <a:pt x="1874401" y="4754"/>
                    <a:pt x="1875966" y="4754"/>
                  </a:cubicBezTo>
                  <a:lnTo>
                    <a:pt x="2097467" y="4754"/>
                  </a:lnTo>
                  <a:cubicBezTo>
                    <a:pt x="2098967" y="4754"/>
                    <a:pt x="2100271" y="5992"/>
                    <a:pt x="2100271" y="7555"/>
                  </a:cubicBezTo>
                  <a:lnTo>
                    <a:pt x="2100271" y="48846"/>
                  </a:lnTo>
                  <a:cubicBezTo>
                    <a:pt x="2100271" y="50344"/>
                    <a:pt x="2099032" y="51646"/>
                    <a:pt x="2097467" y="51646"/>
                  </a:cubicBezTo>
                  <a:lnTo>
                    <a:pt x="2011984" y="51646"/>
                  </a:lnTo>
                  <a:lnTo>
                    <a:pt x="2011984" y="279985"/>
                  </a:lnTo>
                  <a:cubicBezTo>
                    <a:pt x="2011984" y="281483"/>
                    <a:pt x="2010745" y="282785"/>
                    <a:pt x="2009180" y="282785"/>
                  </a:cubicBezTo>
                  <a:lnTo>
                    <a:pt x="1964254" y="282785"/>
                  </a:lnTo>
                  <a:cubicBezTo>
                    <a:pt x="1962754" y="282785"/>
                    <a:pt x="1961450" y="281548"/>
                    <a:pt x="1961450" y="279985"/>
                  </a:cubicBezTo>
                  <a:lnTo>
                    <a:pt x="1961450" y="51646"/>
                  </a:lnTo>
                  <a:close/>
                  <a:moveTo>
                    <a:pt x="2225464" y="173566"/>
                  </a:moveTo>
                  <a:lnTo>
                    <a:pt x="2125440" y="8988"/>
                  </a:lnTo>
                  <a:cubicBezTo>
                    <a:pt x="2124332" y="7164"/>
                    <a:pt x="2125635" y="4754"/>
                    <a:pt x="2127787" y="4754"/>
                  </a:cubicBezTo>
                  <a:lnTo>
                    <a:pt x="2177734" y="4754"/>
                  </a:lnTo>
                  <a:cubicBezTo>
                    <a:pt x="2178712" y="4754"/>
                    <a:pt x="2179625" y="5275"/>
                    <a:pt x="2180081" y="6122"/>
                  </a:cubicBezTo>
                  <a:lnTo>
                    <a:pt x="2250828" y="123548"/>
                  </a:lnTo>
                  <a:lnTo>
                    <a:pt x="2321184" y="6187"/>
                  </a:lnTo>
                  <a:cubicBezTo>
                    <a:pt x="2321706" y="5340"/>
                    <a:pt x="2322618" y="4819"/>
                    <a:pt x="2323531" y="4819"/>
                  </a:cubicBezTo>
                  <a:lnTo>
                    <a:pt x="2373478" y="4819"/>
                  </a:lnTo>
                  <a:cubicBezTo>
                    <a:pt x="2375630" y="4819"/>
                    <a:pt x="2377000" y="7164"/>
                    <a:pt x="2375826" y="9053"/>
                  </a:cubicBezTo>
                  <a:lnTo>
                    <a:pt x="2275802" y="173631"/>
                  </a:lnTo>
                  <a:lnTo>
                    <a:pt x="2275802" y="280050"/>
                  </a:lnTo>
                  <a:cubicBezTo>
                    <a:pt x="2275802" y="281548"/>
                    <a:pt x="2274563" y="282850"/>
                    <a:pt x="2272998" y="282850"/>
                  </a:cubicBezTo>
                  <a:lnTo>
                    <a:pt x="2228072" y="282850"/>
                  </a:lnTo>
                  <a:cubicBezTo>
                    <a:pt x="2226572" y="282850"/>
                    <a:pt x="2225268" y="281613"/>
                    <a:pt x="2225268" y="280050"/>
                  </a:cubicBezTo>
                  <a:lnTo>
                    <a:pt x="2225268" y="173631"/>
                  </a:lnTo>
                  <a:close/>
                  <a:moveTo>
                    <a:pt x="2114" y="612007"/>
                  </a:moveTo>
                  <a:cubicBezTo>
                    <a:pt x="2114" y="528187"/>
                    <a:pt x="65363" y="468269"/>
                    <a:pt x="145630" y="468269"/>
                  </a:cubicBezTo>
                  <a:cubicBezTo>
                    <a:pt x="225896" y="468269"/>
                    <a:pt x="288754" y="528252"/>
                    <a:pt x="288754" y="612007"/>
                  </a:cubicBezTo>
                  <a:cubicBezTo>
                    <a:pt x="288754" y="695761"/>
                    <a:pt x="225505" y="755744"/>
                    <a:pt x="145630" y="755744"/>
                  </a:cubicBezTo>
                  <a:cubicBezTo>
                    <a:pt x="65754" y="755744"/>
                    <a:pt x="2114" y="695761"/>
                    <a:pt x="2114" y="612007"/>
                  </a:cubicBezTo>
                  <a:close/>
                  <a:moveTo>
                    <a:pt x="145630" y="708526"/>
                  </a:moveTo>
                  <a:cubicBezTo>
                    <a:pt x="197337" y="708526"/>
                    <a:pt x="237046" y="670426"/>
                    <a:pt x="237046" y="612007"/>
                  </a:cubicBezTo>
                  <a:cubicBezTo>
                    <a:pt x="237046" y="553587"/>
                    <a:pt x="197272" y="515487"/>
                    <a:pt x="145630" y="515487"/>
                  </a:cubicBezTo>
                  <a:cubicBezTo>
                    <a:pt x="93987" y="515487"/>
                    <a:pt x="53756" y="553587"/>
                    <a:pt x="53756" y="612007"/>
                  </a:cubicBezTo>
                  <a:cubicBezTo>
                    <a:pt x="53756" y="670426"/>
                    <a:pt x="93531" y="708526"/>
                    <a:pt x="145630" y="708526"/>
                  </a:cubicBezTo>
                  <a:close/>
                  <a:moveTo>
                    <a:pt x="343200" y="473024"/>
                  </a:moveTo>
                  <a:lnTo>
                    <a:pt x="532880" y="473024"/>
                  </a:lnTo>
                  <a:cubicBezTo>
                    <a:pt x="534380" y="473024"/>
                    <a:pt x="535684" y="474261"/>
                    <a:pt x="535684" y="475824"/>
                  </a:cubicBezTo>
                  <a:lnTo>
                    <a:pt x="535684" y="516725"/>
                  </a:lnTo>
                  <a:cubicBezTo>
                    <a:pt x="535684" y="518223"/>
                    <a:pt x="534445" y="519525"/>
                    <a:pt x="532880" y="519525"/>
                  </a:cubicBezTo>
                  <a:lnTo>
                    <a:pt x="390538" y="519525"/>
                  </a:lnTo>
                  <a:lnTo>
                    <a:pt x="390538" y="592599"/>
                  </a:lnTo>
                  <a:lnTo>
                    <a:pt x="520948" y="592599"/>
                  </a:lnTo>
                  <a:cubicBezTo>
                    <a:pt x="522447" y="592599"/>
                    <a:pt x="523752" y="593836"/>
                    <a:pt x="523752" y="595399"/>
                  </a:cubicBezTo>
                  <a:lnTo>
                    <a:pt x="523752" y="636299"/>
                  </a:lnTo>
                  <a:cubicBezTo>
                    <a:pt x="523752" y="637797"/>
                    <a:pt x="522513" y="639100"/>
                    <a:pt x="520948" y="639100"/>
                  </a:cubicBezTo>
                  <a:lnTo>
                    <a:pt x="390538" y="639100"/>
                  </a:lnTo>
                  <a:lnTo>
                    <a:pt x="390538" y="748319"/>
                  </a:lnTo>
                  <a:cubicBezTo>
                    <a:pt x="390538" y="749817"/>
                    <a:pt x="389299" y="751120"/>
                    <a:pt x="387735" y="751120"/>
                  </a:cubicBezTo>
                  <a:lnTo>
                    <a:pt x="343200" y="751120"/>
                  </a:lnTo>
                  <a:cubicBezTo>
                    <a:pt x="341700" y="751120"/>
                    <a:pt x="340396" y="749882"/>
                    <a:pt x="340396" y="748319"/>
                  </a:cubicBezTo>
                  <a:lnTo>
                    <a:pt x="340396" y="475889"/>
                  </a:lnTo>
                  <a:cubicBezTo>
                    <a:pt x="340396" y="474392"/>
                    <a:pt x="341635" y="473089"/>
                    <a:pt x="343200" y="473089"/>
                  </a:cubicBezTo>
                  <a:close/>
                  <a:moveTo>
                    <a:pt x="768921" y="473024"/>
                  </a:moveTo>
                  <a:lnTo>
                    <a:pt x="822780" y="473024"/>
                  </a:lnTo>
                  <a:cubicBezTo>
                    <a:pt x="823954" y="473024"/>
                    <a:pt x="824932" y="473740"/>
                    <a:pt x="825389" y="474782"/>
                  </a:cubicBezTo>
                  <a:lnTo>
                    <a:pt x="931803" y="747212"/>
                  </a:lnTo>
                  <a:cubicBezTo>
                    <a:pt x="932520" y="749036"/>
                    <a:pt x="931150" y="750990"/>
                    <a:pt x="929194" y="750990"/>
                  </a:cubicBezTo>
                  <a:lnTo>
                    <a:pt x="881856" y="750990"/>
                  </a:lnTo>
                  <a:cubicBezTo>
                    <a:pt x="880682" y="750990"/>
                    <a:pt x="879704" y="750273"/>
                    <a:pt x="879248" y="749231"/>
                  </a:cubicBezTo>
                  <a:lnTo>
                    <a:pt x="855252" y="686708"/>
                  </a:lnTo>
                  <a:lnTo>
                    <a:pt x="735993" y="686708"/>
                  </a:lnTo>
                  <a:lnTo>
                    <a:pt x="711997" y="749231"/>
                  </a:lnTo>
                  <a:cubicBezTo>
                    <a:pt x="711606" y="750273"/>
                    <a:pt x="710563" y="750990"/>
                    <a:pt x="709389" y="750990"/>
                  </a:cubicBezTo>
                  <a:lnTo>
                    <a:pt x="662507" y="750990"/>
                  </a:lnTo>
                  <a:cubicBezTo>
                    <a:pt x="660551" y="750990"/>
                    <a:pt x="659247" y="749036"/>
                    <a:pt x="659899" y="747212"/>
                  </a:cubicBezTo>
                  <a:lnTo>
                    <a:pt x="766248" y="474782"/>
                  </a:lnTo>
                  <a:cubicBezTo>
                    <a:pt x="766639" y="473740"/>
                    <a:pt x="767682" y="473024"/>
                    <a:pt x="768856" y="473024"/>
                  </a:cubicBezTo>
                  <a:close/>
                  <a:moveTo>
                    <a:pt x="839016" y="643398"/>
                  </a:moveTo>
                  <a:lnTo>
                    <a:pt x="795655" y="530206"/>
                  </a:lnTo>
                  <a:lnTo>
                    <a:pt x="752294" y="643398"/>
                  </a:lnTo>
                  <a:lnTo>
                    <a:pt x="838951" y="643398"/>
                  </a:lnTo>
                  <a:close/>
                  <a:moveTo>
                    <a:pt x="970990" y="475824"/>
                  </a:moveTo>
                  <a:cubicBezTo>
                    <a:pt x="970990" y="474326"/>
                    <a:pt x="972229" y="473024"/>
                    <a:pt x="973794" y="473024"/>
                  </a:cubicBezTo>
                  <a:lnTo>
                    <a:pt x="1081969" y="473024"/>
                  </a:lnTo>
                  <a:cubicBezTo>
                    <a:pt x="1143979" y="473024"/>
                    <a:pt x="1181732" y="506369"/>
                    <a:pt x="1181732" y="561598"/>
                  </a:cubicBezTo>
                  <a:cubicBezTo>
                    <a:pt x="1181732" y="616826"/>
                    <a:pt x="1143979" y="650562"/>
                    <a:pt x="1081969" y="650562"/>
                  </a:cubicBezTo>
                  <a:lnTo>
                    <a:pt x="1021133" y="650562"/>
                  </a:lnTo>
                  <a:lnTo>
                    <a:pt x="1021133" y="748254"/>
                  </a:lnTo>
                  <a:cubicBezTo>
                    <a:pt x="1021133" y="749752"/>
                    <a:pt x="1019894" y="751055"/>
                    <a:pt x="1018329" y="751055"/>
                  </a:cubicBezTo>
                  <a:lnTo>
                    <a:pt x="973794" y="751055"/>
                  </a:lnTo>
                  <a:cubicBezTo>
                    <a:pt x="972295" y="751055"/>
                    <a:pt x="970990" y="749817"/>
                    <a:pt x="970990" y="748254"/>
                  </a:cubicBezTo>
                  <a:lnTo>
                    <a:pt x="970990" y="475824"/>
                  </a:lnTo>
                  <a:close/>
                  <a:moveTo>
                    <a:pt x="1077926" y="603736"/>
                  </a:moveTo>
                  <a:cubicBezTo>
                    <a:pt x="1113724" y="603736"/>
                    <a:pt x="1130416" y="589017"/>
                    <a:pt x="1130416" y="561663"/>
                  </a:cubicBezTo>
                  <a:cubicBezTo>
                    <a:pt x="1130416" y="534309"/>
                    <a:pt x="1113724" y="519981"/>
                    <a:pt x="1077926" y="519981"/>
                  </a:cubicBezTo>
                  <a:lnTo>
                    <a:pt x="1021068" y="519981"/>
                  </a:lnTo>
                  <a:lnTo>
                    <a:pt x="1021068" y="603801"/>
                  </a:lnTo>
                  <a:lnTo>
                    <a:pt x="1077926" y="603801"/>
                  </a:lnTo>
                  <a:close/>
                  <a:moveTo>
                    <a:pt x="1232200" y="475824"/>
                  </a:moveTo>
                  <a:cubicBezTo>
                    <a:pt x="1232200" y="474326"/>
                    <a:pt x="1233439" y="473024"/>
                    <a:pt x="1235005" y="473024"/>
                  </a:cubicBezTo>
                  <a:lnTo>
                    <a:pt x="1343179" y="473024"/>
                  </a:lnTo>
                  <a:cubicBezTo>
                    <a:pt x="1405189" y="473024"/>
                    <a:pt x="1442942" y="506369"/>
                    <a:pt x="1442942" y="561598"/>
                  </a:cubicBezTo>
                  <a:cubicBezTo>
                    <a:pt x="1442942" y="616826"/>
                    <a:pt x="1405189" y="650562"/>
                    <a:pt x="1343179" y="650562"/>
                  </a:cubicBezTo>
                  <a:lnTo>
                    <a:pt x="1282343" y="650562"/>
                  </a:lnTo>
                  <a:lnTo>
                    <a:pt x="1282343" y="748254"/>
                  </a:lnTo>
                  <a:cubicBezTo>
                    <a:pt x="1282343" y="749752"/>
                    <a:pt x="1281104" y="751055"/>
                    <a:pt x="1279539" y="751055"/>
                  </a:cubicBezTo>
                  <a:lnTo>
                    <a:pt x="1235005" y="751055"/>
                  </a:lnTo>
                  <a:cubicBezTo>
                    <a:pt x="1233505" y="751055"/>
                    <a:pt x="1232200" y="749817"/>
                    <a:pt x="1232200" y="748254"/>
                  </a:cubicBezTo>
                  <a:lnTo>
                    <a:pt x="1232200" y="475824"/>
                  </a:lnTo>
                  <a:close/>
                  <a:moveTo>
                    <a:pt x="1339136" y="603736"/>
                  </a:moveTo>
                  <a:cubicBezTo>
                    <a:pt x="1374934" y="603736"/>
                    <a:pt x="1391626" y="589017"/>
                    <a:pt x="1391626" y="561663"/>
                  </a:cubicBezTo>
                  <a:cubicBezTo>
                    <a:pt x="1391626" y="534309"/>
                    <a:pt x="1374934" y="519981"/>
                    <a:pt x="1339136" y="519981"/>
                  </a:cubicBezTo>
                  <a:lnTo>
                    <a:pt x="1282278" y="519981"/>
                  </a:lnTo>
                  <a:lnTo>
                    <a:pt x="1282278" y="603801"/>
                  </a:lnTo>
                  <a:lnTo>
                    <a:pt x="1339136" y="603801"/>
                  </a:lnTo>
                  <a:close/>
                  <a:moveTo>
                    <a:pt x="1496149" y="473089"/>
                  </a:moveTo>
                  <a:lnTo>
                    <a:pt x="1540684" y="473089"/>
                  </a:lnTo>
                  <a:cubicBezTo>
                    <a:pt x="1542184" y="473089"/>
                    <a:pt x="1543488" y="474326"/>
                    <a:pt x="1543488" y="475889"/>
                  </a:cubicBezTo>
                  <a:lnTo>
                    <a:pt x="1543488" y="704228"/>
                  </a:lnTo>
                  <a:lnTo>
                    <a:pt x="1674289" y="704228"/>
                  </a:lnTo>
                  <a:cubicBezTo>
                    <a:pt x="1675788" y="704228"/>
                    <a:pt x="1677092" y="705465"/>
                    <a:pt x="1677092" y="707028"/>
                  </a:cubicBezTo>
                  <a:lnTo>
                    <a:pt x="1677092" y="748319"/>
                  </a:lnTo>
                  <a:cubicBezTo>
                    <a:pt x="1677092" y="749817"/>
                    <a:pt x="1675853" y="751120"/>
                    <a:pt x="1674289" y="751120"/>
                  </a:cubicBezTo>
                  <a:lnTo>
                    <a:pt x="1493345" y="751120"/>
                  </a:lnTo>
                  <a:lnTo>
                    <a:pt x="1493345" y="475889"/>
                  </a:lnTo>
                  <a:cubicBezTo>
                    <a:pt x="1493345" y="474392"/>
                    <a:pt x="1494584" y="473089"/>
                    <a:pt x="1496149" y="473089"/>
                  </a:cubicBezTo>
                  <a:close/>
                  <a:moveTo>
                    <a:pt x="1727169" y="473089"/>
                  </a:moveTo>
                  <a:lnTo>
                    <a:pt x="1771704" y="473089"/>
                  </a:lnTo>
                  <a:cubicBezTo>
                    <a:pt x="1773204" y="473089"/>
                    <a:pt x="1774508" y="474326"/>
                    <a:pt x="1774508" y="475889"/>
                  </a:cubicBezTo>
                  <a:lnTo>
                    <a:pt x="1774508" y="748319"/>
                  </a:lnTo>
                  <a:cubicBezTo>
                    <a:pt x="1774508" y="749817"/>
                    <a:pt x="1773269" y="751120"/>
                    <a:pt x="1771704" y="751120"/>
                  </a:cubicBezTo>
                  <a:lnTo>
                    <a:pt x="1727169" y="751120"/>
                  </a:lnTo>
                  <a:cubicBezTo>
                    <a:pt x="1725670" y="751120"/>
                    <a:pt x="1724365" y="749882"/>
                    <a:pt x="1724365" y="748319"/>
                  </a:cubicBezTo>
                  <a:lnTo>
                    <a:pt x="1724365" y="475889"/>
                  </a:lnTo>
                  <a:cubicBezTo>
                    <a:pt x="1724365" y="474392"/>
                    <a:pt x="1725605" y="473089"/>
                    <a:pt x="1727169" y="473089"/>
                  </a:cubicBezTo>
                  <a:close/>
                  <a:moveTo>
                    <a:pt x="1844082" y="473089"/>
                  </a:moveTo>
                  <a:lnTo>
                    <a:pt x="2033762" y="473089"/>
                  </a:lnTo>
                  <a:cubicBezTo>
                    <a:pt x="2035262" y="473089"/>
                    <a:pt x="2036565" y="474326"/>
                    <a:pt x="2036565" y="475889"/>
                  </a:cubicBezTo>
                  <a:lnTo>
                    <a:pt x="2036565" y="516790"/>
                  </a:lnTo>
                  <a:cubicBezTo>
                    <a:pt x="2036565" y="518288"/>
                    <a:pt x="2035327" y="519590"/>
                    <a:pt x="2033762" y="519590"/>
                  </a:cubicBezTo>
                  <a:lnTo>
                    <a:pt x="1891420" y="519590"/>
                  </a:lnTo>
                  <a:lnTo>
                    <a:pt x="1891420" y="583937"/>
                  </a:lnTo>
                  <a:lnTo>
                    <a:pt x="2015114" y="583937"/>
                  </a:lnTo>
                  <a:cubicBezTo>
                    <a:pt x="2016613" y="583937"/>
                    <a:pt x="2017917" y="585174"/>
                    <a:pt x="2017917" y="586737"/>
                  </a:cubicBezTo>
                  <a:lnTo>
                    <a:pt x="2017917" y="627247"/>
                  </a:lnTo>
                  <a:cubicBezTo>
                    <a:pt x="2017917" y="628745"/>
                    <a:pt x="2016678" y="630047"/>
                    <a:pt x="2015114" y="630047"/>
                  </a:cubicBezTo>
                  <a:lnTo>
                    <a:pt x="1891420" y="630047"/>
                  </a:lnTo>
                  <a:lnTo>
                    <a:pt x="1891420" y="704684"/>
                  </a:lnTo>
                  <a:lnTo>
                    <a:pt x="2033762" y="704684"/>
                  </a:lnTo>
                  <a:cubicBezTo>
                    <a:pt x="2035262" y="704684"/>
                    <a:pt x="2036565" y="705921"/>
                    <a:pt x="2036565" y="707484"/>
                  </a:cubicBezTo>
                  <a:lnTo>
                    <a:pt x="2036565" y="748384"/>
                  </a:lnTo>
                  <a:cubicBezTo>
                    <a:pt x="2036565" y="749882"/>
                    <a:pt x="2035327" y="751185"/>
                    <a:pt x="2033762" y="751185"/>
                  </a:cubicBezTo>
                  <a:lnTo>
                    <a:pt x="1844082" y="751185"/>
                  </a:lnTo>
                  <a:cubicBezTo>
                    <a:pt x="1842581" y="751185"/>
                    <a:pt x="1841278" y="749948"/>
                    <a:pt x="1841278" y="748384"/>
                  </a:cubicBezTo>
                  <a:lnTo>
                    <a:pt x="1841278" y="475955"/>
                  </a:lnTo>
                  <a:cubicBezTo>
                    <a:pt x="1841278" y="474457"/>
                    <a:pt x="1842516" y="473154"/>
                    <a:pt x="1844082" y="473154"/>
                  </a:cubicBezTo>
                  <a:close/>
                  <a:moveTo>
                    <a:pt x="2093359" y="475889"/>
                  </a:moveTo>
                  <a:cubicBezTo>
                    <a:pt x="2093359" y="474392"/>
                    <a:pt x="2094598" y="473089"/>
                    <a:pt x="2096163" y="473089"/>
                  </a:cubicBezTo>
                  <a:lnTo>
                    <a:pt x="2183276" y="473089"/>
                  </a:lnTo>
                  <a:cubicBezTo>
                    <a:pt x="2266804" y="473089"/>
                    <a:pt x="2326401" y="525908"/>
                    <a:pt x="2326401" y="612072"/>
                  </a:cubicBezTo>
                  <a:cubicBezTo>
                    <a:pt x="2326401" y="698236"/>
                    <a:pt x="2266738" y="751055"/>
                    <a:pt x="2183276" y="751055"/>
                  </a:cubicBezTo>
                  <a:lnTo>
                    <a:pt x="2096163" y="751055"/>
                  </a:lnTo>
                  <a:cubicBezTo>
                    <a:pt x="2094663" y="751055"/>
                    <a:pt x="2093359" y="749817"/>
                    <a:pt x="2093359" y="748254"/>
                  </a:cubicBezTo>
                  <a:lnTo>
                    <a:pt x="2093359" y="475824"/>
                  </a:lnTo>
                  <a:close/>
                  <a:moveTo>
                    <a:pt x="2180798" y="704228"/>
                  </a:moveTo>
                  <a:cubicBezTo>
                    <a:pt x="2238440" y="704228"/>
                    <a:pt x="2274628" y="672055"/>
                    <a:pt x="2274628" y="612072"/>
                  </a:cubicBezTo>
                  <a:cubicBezTo>
                    <a:pt x="2274628" y="552089"/>
                    <a:pt x="2238440" y="519916"/>
                    <a:pt x="2180798" y="519916"/>
                  </a:cubicBezTo>
                  <a:lnTo>
                    <a:pt x="2143436" y="519916"/>
                  </a:lnTo>
                  <a:lnTo>
                    <a:pt x="2143436" y="704163"/>
                  </a:lnTo>
                  <a:lnTo>
                    <a:pt x="2180798" y="704163"/>
                  </a:lnTo>
                  <a:close/>
                  <a:moveTo>
                    <a:pt x="549" y="1184937"/>
                  </a:moveTo>
                  <a:lnTo>
                    <a:pt x="26370" y="1150028"/>
                  </a:lnTo>
                  <a:cubicBezTo>
                    <a:pt x="27283" y="1148791"/>
                    <a:pt x="28978" y="1148595"/>
                    <a:pt x="30217" y="1149442"/>
                  </a:cubicBezTo>
                  <a:cubicBezTo>
                    <a:pt x="57668" y="1169371"/>
                    <a:pt x="84728" y="1178359"/>
                    <a:pt x="110288" y="1178359"/>
                  </a:cubicBezTo>
                  <a:cubicBezTo>
                    <a:pt x="144065" y="1178359"/>
                    <a:pt x="163170" y="1162468"/>
                    <a:pt x="163170" y="1140650"/>
                  </a:cubicBezTo>
                  <a:cubicBezTo>
                    <a:pt x="163170" y="1123586"/>
                    <a:pt x="151628" y="1111668"/>
                    <a:pt x="121438" y="1104504"/>
                  </a:cubicBezTo>
                  <a:lnTo>
                    <a:pt x="72535" y="1092976"/>
                  </a:lnTo>
                  <a:cubicBezTo>
                    <a:pt x="28391" y="1082230"/>
                    <a:pt x="4135" y="1056830"/>
                    <a:pt x="4135" y="1019903"/>
                  </a:cubicBezTo>
                  <a:cubicBezTo>
                    <a:pt x="4135" y="971447"/>
                    <a:pt x="44301" y="936539"/>
                    <a:pt x="106311" y="936539"/>
                  </a:cubicBezTo>
                  <a:cubicBezTo>
                    <a:pt x="143869" y="936539"/>
                    <a:pt x="179992" y="949369"/>
                    <a:pt x="206074" y="973532"/>
                  </a:cubicBezTo>
                  <a:cubicBezTo>
                    <a:pt x="207183" y="974574"/>
                    <a:pt x="207248" y="976397"/>
                    <a:pt x="206205" y="977504"/>
                  </a:cubicBezTo>
                  <a:lnTo>
                    <a:pt x="177319" y="1008440"/>
                  </a:lnTo>
                  <a:cubicBezTo>
                    <a:pt x="176276" y="1009547"/>
                    <a:pt x="174580" y="1009547"/>
                    <a:pt x="173472" y="1008570"/>
                  </a:cubicBezTo>
                  <a:cubicBezTo>
                    <a:pt x="152541" y="990009"/>
                    <a:pt x="129394" y="981803"/>
                    <a:pt x="105528" y="981803"/>
                  </a:cubicBezTo>
                  <a:cubicBezTo>
                    <a:pt x="72535" y="981803"/>
                    <a:pt x="54604" y="996912"/>
                    <a:pt x="54604" y="1016777"/>
                  </a:cubicBezTo>
                  <a:cubicBezTo>
                    <a:pt x="54604" y="1032668"/>
                    <a:pt x="65363" y="1043414"/>
                    <a:pt x="97117" y="1050903"/>
                  </a:cubicBezTo>
                  <a:lnTo>
                    <a:pt x="146021" y="1062431"/>
                  </a:lnTo>
                  <a:cubicBezTo>
                    <a:pt x="191338" y="1073568"/>
                    <a:pt x="214029" y="1098186"/>
                    <a:pt x="214029" y="1137068"/>
                  </a:cubicBezTo>
                  <a:cubicBezTo>
                    <a:pt x="214029" y="1189105"/>
                    <a:pt x="174646" y="1224014"/>
                    <a:pt x="108658" y="1224014"/>
                  </a:cubicBezTo>
                  <a:cubicBezTo>
                    <a:pt x="68688" y="1224014"/>
                    <a:pt x="30217" y="1211509"/>
                    <a:pt x="1070" y="1188779"/>
                  </a:cubicBezTo>
                  <a:cubicBezTo>
                    <a:pt x="-103" y="1187867"/>
                    <a:pt x="-364" y="1186109"/>
                    <a:pt x="549" y="1184872"/>
                  </a:cubicBezTo>
                  <a:close/>
                  <a:moveTo>
                    <a:pt x="249435" y="1080667"/>
                  </a:moveTo>
                  <a:cubicBezTo>
                    <a:pt x="249435" y="996457"/>
                    <a:pt x="312684" y="936539"/>
                    <a:pt x="393342" y="936539"/>
                  </a:cubicBezTo>
                  <a:cubicBezTo>
                    <a:pt x="443680" y="936539"/>
                    <a:pt x="489845" y="960245"/>
                    <a:pt x="515992" y="1003621"/>
                  </a:cubicBezTo>
                  <a:cubicBezTo>
                    <a:pt x="516775" y="1004923"/>
                    <a:pt x="516318" y="1006682"/>
                    <a:pt x="515014" y="1007463"/>
                  </a:cubicBezTo>
                  <a:lnTo>
                    <a:pt x="476478" y="1030388"/>
                  </a:lnTo>
                  <a:cubicBezTo>
                    <a:pt x="475174" y="1031170"/>
                    <a:pt x="473479" y="1030714"/>
                    <a:pt x="472696" y="1029346"/>
                  </a:cubicBezTo>
                  <a:cubicBezTo>
                    <a:pt x="455743" y="999583"/>
                    <a:pt x="426662" y="983757"/>
                    <a:pt x="393342" y="983757"/>
                  </a:cubicBezTo>
                  <a:cubicBezTo>
                    <a:pt x="341244" y="983757"/>
                    <a:pt x="301469" y="1021856"/>
                    <a:pt x="301469" y="1080276"/>
                  </a:cubicBezTo>
                  <a:cubicBezTo>
                    <a:pt x="301469" y="1138696"/>
                    <a:pt x="341244" y="1176796"/>
                    <a:pt x="393342" y="1176796"/>
                  </a:cubicBezTo>
                  <a:cubicBezTo>
                    <a:pt x="427379" y="1176796"/>
                    <a:pt x="456851" y="1159928"/>
                    <a:pt x="473087" y="1131206"/>
                  </a:cubicBezTo>
                  <a:cubicBezTo>
                    <a:pt x="473870" y="1129838"/>
                    <a:pt x="475500" y="1129383"/>
                    <a:pt x="476869" y="1130164"/>
                  </a:cubicBezTo>
                  <a:lnTo>
                    <a:pt x="515340" y="1152764"/>
                  </a:lnTo>
                  <a:cubicBezTo>
                    <a:pt x="516709" y="1153545"/>
                    <a:pt x="517166" y="1155303"/>
                    <a:pt x="516318" y="1156606"/>
                  </a:cubicBezTo>
                  <a:cubicBezTo>
                    <a:pt x="490627" y="1199200"/>
                    <a:pt x="445180" y="1224078"/>
                    <a:pt x="392886" y="1224078"/>
                  </a:cubicBezTo>
                  <a:cubicBezTo>
                    <a:pt x="310989" y="1224078"/>
                    <a:pt x="249370" y="1164487"/>
                    <a:pt x="249370" y="1080732"/>
                  </a:cubicBezTo>
                  <a:close/>
                  <a:moveTo>
                    <a:pt x="566721" y="941293"/>
                  </a:moveTo>
                  <a:lnTo>
                    <a:pt x="611256" y="941293"/>
                  </a:lnTo>
                  <a:cubicBezTo>
                    <a:pt x="612756" y="941293"/>
                    <a:pt x="614060" y="942531"/>
                    <a:pt x="614060" y="944094"/>
                  </a:cubicBezTo>
                  <a:lnTo>
                    <a:pt x="614060" y="1216524"/>
                  </a:lnTo>
                  <a:cubicBezTo>
                    <a:pt x="614060" y="1218022"/>
                    <a:pt x="612821" y="1219324"/>
                    <a:pt x="611256" y="1219324"/>
                  </a:cubicBezTo>
                  <a:lnTo>
                    <a:pt x="566721" y="1219324"/>
                  </a:lnTo>
                  <a:cubicBezTo>
                    <a:pt x="565222" y="1219324"/>
                    <a:pt x="563917" y="1218087"/>
                    <a:pt x="563917" y="1216524"/>
                  </a:cubicBezTo>
                  <a:lnTo>
                    <a:pt x="563917" y="944094"/>
                  </a:lnTo>
                  <a:cubicBezTo>
                    <a:pt x="563917" y="942596"/>
                    <a:pt x="565156" y="941293"/>
                    <a:pt x="566721" y="941293"/>
                  </a:cubicBezTo>
                  <a:close/>
                  <a:moveTo>
                    <a:pt x="683634" y="941293"/>
                  </a:moveTo>
                  <a:lnTo>
                    <a:pt x="873314" y="941293"/>
                  </a:lnTo>
                  <a:cubicBezTo>
                    <a:pt x="874813" y="941293"/>
                    <a:pt x="876118" y="942531"/>
                    <a:pt x="876118" y="944094"/>
                  </a:cubicBezTo>
                  <a:lnTo>
                    <a:pt x="876118" y="984994"/>
                  </a:lnTo>
                  <a:cubicBezTo>
                    <a:pt x="876118" y="986492"/>
                    <a:pt x="874879" y="987795"/>
                    <a:pt x="873314" y="987795"/>
                  </a:cubicBezTo>
                  <a:lnTo>
                    <a:pt x="730972" y="987795"/>
                  </a:lnTo>
                  <a:lnTo>
                    <a:pt x="730972" y="1052141"/>
                  </a:lnTo>
                  <a:lnTo>
                    <a:pt x="854665" y="1052141"/>
                  </a:lnTo>
                  <a:cubicBezTo>
                    <a:pt x="856165" y="1052141"/>
                    <a:pt x="857469" y="1053378"/>
                    <a:pt x="857469" y="1054941"/>
                  </a:cubicBezTo>
                  <a:lnTo>
                    <a:pt x="857469" y="1095451"/>
                  </a:lnTo>
                  <a:cubicBezTo>
                    <a:pt x="857469" y="1096949"/>
                    <a:pt x="856230" y="1098252"/>
                    <a:pt x="854665" y="1098252"/>
                  </a:cubicBezTo>
                  <a:lnTo>
                    <a:pt x="730972" y="1098252"/>
                  </a:lnTo>
                  <a:lnTo>
                    <a:pt x="730972" y="1172888"/>
                  </a:lnTo>
                  <a:lnTo>
                    <a:pt x="873314" y="1172888"/>
                  </a:lnTo>
                  <a:cubicBezTo>
                    <a:pt x="874813" y="1172888"/>
                    <a:pt x="876118" y="1174126"/>
                    <a:pt x="876118" y="1175689"/>
                  </a:cubicBezTo>
                  <a:lnTo>
                    <a:pt x="876118" y="1216589"/>
                  </a:lnTo>
                  <a:cubicBezTo>
                    <a:pt x="876118" y="1218087"/>
                    <a:pt x="874879" y="1219389"/>
                    <a:pt x="873314" y="1219389"/>
                  </a:cubicBezTo>
                  <a:lnTo>
                    <a:pt x="683634" y="1219389"/>
                  </a:lnTo>
                  <a:cubicBezTo>
                    <a:pt x="682134" y="1219389"/>
                    <a:pt x="680829" y="1218152"/>
                    <a:pt x="680829" y="1216589"/>
                  </a:cubicBezTo>
                  <a:lnTo>
                    <a:pt x="680829" y="944159"/>
                  </a:lnTo>
                  <a:cubicBezTo>
                    <a:pt x="680829" y="942661"/>
                    <a:pt x="682068" y="941358"/>
                    <a:pt x="683634" y="941358"/>
                  </a:cubicBezTo>
                  <a:close/>
                  <a:moveTo>
                    <a:pt x="935715" y="941293"/>
                  </a:moveTo>
                  <a:lnTo>
                    <a:pt x="982792" y="941293"/>
                  </a:lnTo>
                  <a:cubicBezTo>
                    <a:pt x="983705" y="941293"/>
                    <a:pt x="984553" y="941749"/>
                    <a:pt x="985075" y="942466"/>
                  </a:cubicBezTo>
                  <a:lnTo>
                    <a:pt x="1122982" y="1137068"/>
                  </a:lnTo>
                  <a:lnTo>
                    <a:pt x="1122982" y="944029"/>
                  </a:lnTo>
                  <a:cubicBezTo>
                    <a:pt x="1122982" y="942531"/>
                    <a:pt x="1124221" y="941228"/>
                    <a:pt x="1125787" y="941228"/>
                  </a:cubicBezTo>
                  <a:lnTo>
                    <a:pt x="1170321" y="941228"/>
                  </a:lnTo>
                  <a:cubicBezTo>
                    <a:pt x="1171821" y="941228"/>
                    <a:pt x="1173125" y="942466"/>
                    <a:pt x="1173125" y="944029"/>
                  </a:cubicBezTo>
                  <a:lnTo>
                    <a:pt x="1173125" y="1216459"/>
                  </a:lnTo>
                  <a:cubicBezTo>
                    <a:pt x="1173125" y="1217956"/>
                    <a:pt x="1171886" y="1219259"/>
                    <a:pt x="1170321" y="1219259"/>
                  </a:cubicBezTo>
                  <a:lnTo>
                    <a:pt x="1123244" y="1219259"/>
                  </a:lnTo>
                  <a:cubicBezTo>
                    <a:pt x="1122331" y="1219259"/>
                    <a:pt x="1121483" y="1218803"/>
                    <a:pt x="1120961" y="1218087"/>
                  </a:cubicBezTo>
                  <a:lnTo>
                    <a:pt x="983053" y="1023094"/>
                  </a:lnTo>
                  <a:lnTo>
                    <a:pt x="983053" y="1216524"/>
                  </a:lnTo>
                  <a:cubicBezTo>
                    <a:pt x="983053" y="1218022"/>
                    <a:pt x="981815" y="1219324"/>
                    <a:pt x="980250" y="1219324"/>
                  </a:cubicBezTo>
                  <a:lnTo>
                    <a:pt x="935715" y="1219324"/>
                  </a:lnTo>
                  <a:cubicBezTo>
                    <a:pt x="934215" y="1219324"/>
                    <a:pt x="932911" y="1218087"/>
                    <a:pt x="932911" y="1216524"/>
                  </a:cubicBezTo>
                  <a:lnTo>
                    <a:pt x="932911" y="944094"/>
                  </a:lnTo>
                  <a:cubicBezTo>
                    <a:pt x="932911" y="942596"/>
                    <a:pt x="934150" y="941293"/>
                    <a:pt x="935715" y="941293"/>
                  </a:cubicBezTo>
                  <a:close/>
                  <a:moveTo>
                    <a:pt x="1224767" y="1080667"/>
                  </a:moveTo>
                  <a:cubicBezTo>
                    <a:pt x="1224767" y="996457"/>
                    <a:pt x="1288016" y="936539"/>
                    <a:pt x="1368674" y="936539"/>
                  </a:cubicBezTo>
                  <a:cubicBezTo>
                    <a:pt x="1419012" y="936539"/>
                    <a:pt x="1465177" y="960245"/>
                    <a:pt x="1491324" y="1003621"/>
                  </a:cubicBezTo>
                  <a:cubicBezTo>
                    <a:pt x="1492106" y="1004923"/>
                    <a:pt x="1491650" y="1006682"/>
                    <a:pt x="1490346" y="1007463"/>
                  </a:cubicBezTo>
                  <a:lnTo>
                    <a:pt x="1451810" y="1030388"/>
                  </a:lnTo>
                  <a:cubicBezTo>
                    <a:pt x="1450506" y="1031170"/>
                    <a:pt x="1448810" y="1030714"/>
                    <a:pt x="1448028" y="1029346"/>
                  </a:cubicBezTo>
                  <a:cubicBezTo>
                    <a:pt x="1431075" y="999583"/>
                    <a:pt x="1401994" y="983757"/>
                    <a:pt x="1368674" y="983757"/>
                  </a:cubicBezTo>
                  <a:cubicBezTo>
                    <a:pt x="1316576" y="983757"/>
                    <a:pt x="1276866" y="1021856"/>
                    <a:pt x="1276866" y="1080276"/>
                  </a:cubicBezTo>
                  <a:cubicBezTo>
                    <a:pt x="1276866" y="1138696"/>
                    <a:pt x="1316641" y="1176796"/>
                    <a:pt x="1368674" y="1176796"/>
                  </a:cubicBezTo>
                  <a:cubicBezTo>
                    <a:pt x="1402711" y="1176796"/>
                    <a:pt x="1432183" y="1159928"/>
                    <a:pt x="1448419" y="1131206"/>
                  </a:cubicBezTo>
                  <a:cubicBezTo>
                    <a:pt x="1449202" y="1129838"/>
                    <a:pt x="1450832" y="1129383"/>
                    <a:pt x="1452201" y="1130164"/>
                  </a:cubicBezTo>
                  <a:lnTo>
                    <a:pt x="1490672" y="1152764"/>
                  </a:lnTo>
                  <a:cubicBezTo>
                    <a:pt x="1492041" y="1153545"/>
                    <a:pt x="1492498" y="1155303"/>
                    <a:pt x="1491650" y="1156606"/>
                  </a:cubicBezTo>
                  <a:cubicBezTo>
                    <a:pt x="1465959" y="1199200"/>
                    <a:pt x="1420512" y="1224078"/>
                    <a:pt x="1368217" y="1224078"/>
                  </a:cubicBezTo>
                  <a:cubicBezTo>
                    <a:pt x="1286321" y="1224078"/>
                    <a:pt x="1224702" y="1164487"/>
                    <a:pt x="1224702" y="1080732"/>
                  </a:cubicBezTo>
                  <a:close/>
                  <a:moveTo>
                    <a:pt x="1542053" y="941293"/>
                  </a:moveTo>
                  <a:lnTo>
                    <a:pt x="1731733" y="941293"/>
                  </a:lnTo>
                  <a:cubicBezTo>
                    <a:pt x="1733234" y="941293"/>
                    <a:pt x="1734538" y="942531"/>
                    <a:pt x="1734538" y="944094"/>
                  </a:cubicBezTo>
                  <a:lnTo>
                    <a:pt x="1734538" y="984994"/>
                  </a:lnTo>
                  <a:cubicBezTo>
                    <a:pt x="1734538" y="986492"/>
                    <a:pt x="1733298" y="987795"/>
                    <a:pt x="1731733" y="987795"/>
                  </a:cubicBezTo>
                  <a:lnTo>
                    <a:pt x="1589392" y="987795"/>
                  </a:lnTo>
                  <a:lnTo>
                    <a:pt x="1589392" y="1052141"/>
                  </a:lnTo>
                  <a:lnTo>
                    <a:pt x="1713085" y="1052141"/>
                  </a:lnTo>
                  <a:cubicBezTo>
                    <a:pt x="1714585" y="1052141"/>
                    <a:pt x="1715889" y="1053378"/>
                    <a:pt x="1715889" y="1054941"/>
                  </a:cubicBezTo>
                  <a:lnTo>
                    <a:pt x="1715889" y="1095451"/>
                  </a:lnTo>
                  <a:cubicBezTo>
                    <a:pt x="1715889" y="1096949"/>
                    <a:pt x="1714650" y="1098252"/>
                    <a:pt x="1713085" y="1098252"/>
                  </a:cubicBezTo>
                  <a:lnTo>
                    <a:pt x="1589392" y="1098252"/>
                  </a:lnTo>
                  <a:lnTo>
                    <a:pt x="1589392" y="1172888"/>
                  </a:lnTo>
                  <a:lnTo>
                    <a:pt x="1731733" y="1172888"/>
                  </a:lnTo>
                  <a:cubicBezTo>
                    <a:pt x="1733234" y="1172888"/>
                    <a:pt x="1734538" y="1174126"/>
                    <a:pt x="1734538" y="1175689"/>
                  </a:cubicBezTo>
                  <a:lnTo>
                    <a:pt x="1734538" y="1216589"/>
                  </a:lnTo>
                  <a:cubicBezTo>
                    <a:pt x="1734538" y="1218087"/>
                    <a:pt x="1733298" y="1219389"/>
                    <a:pt x="1731733" y="1219389"/>
                  </a:cubicBezTo>
                  <a:lnTo>
                    <a:pt x="1542053" y="1219389"/>
                  </a:lnTo>
                  <a:cubicBezTo>
                    <a:pt x="1540554" y="1219389"/>
                    <a:pt x="1539250" y="1218152"/>
                    <a:pt x="1539250" y="1216589"/>
                  </a:cubicBezTo>
                  <a:lnTo>
                    <a:pt x="1539250" y="944159"/>
                  </a:lnTo>
                  <a:cubicBezTo>
                    <a:pt x="1539250" y="942661"/>
                    <a:pt x="1540488" y="941358"/>
                    <a:pt x="1542053" y="941358"/>
                  </a:cubicBezTo>
                  <a:close/>
                  <a:moveTo>
                    <a:pt x="1773856" y="1184937"/>
                  </a:moveTo>
                  <a:lnTo>
                    <a:pt x="1799677" y="1150028"/>
                  </a:lnTo>
                  <a:cubicBezTo>
                    <a:pt x="1800590" y="1148791"/>
                    <a:pt x="1802285" y="1148595"/>
                    <a:pt x="1803524" y="1149442"/>
                  </a:cubicBezTo>
                  <a:cubicBezTo>
                    <a:pt x="1830976" y="1169371"/>
                    <a:pt x="1858035" y="1178359"/>
                    <a:pt x="1883595" y="1178359"/>
                  </a:cubicBezTo>
                  <a:cubicBezTo>
                    <a:pt x="1917372" y="1178359"/>
                    <a:pt x="1936476" y="1162468"/>
                    <a:pt x="1936476" y="1140650"/>
                  </a:cubicBezTo>
                  <a:cubicBezTo>
                    <a:pt x="1936476" y="1123586"/>
                    <a:pt x="1924935" y="1111668"/>
                    <a:pt x="1894745" y="1104504"/>
                  </a:cubicBezTo>
                  <a:lnTo>
                    <a:pt x="1845842" y="1092976"/>
                  </a:lnTo>
                  <a:cubicBezTo>
                    <a:pt x="1801699" y="1082230"/>
                    <a:pt x="1777442" y="1056830"/>
                    <a:pt x="1777442" y="1019903"/>
                  </a:cubicBezTo>
                  <a:cubicBezTo>
                    <a:pt x="1777442" y="971447"/>
                    <a:pt x="1817608" y="936539"/>
                    <a:pt x="1879618" y="936539"/>
                  </a:cubicBezTo>
                  <a:cubicBezTo>
                    <a:pt x="1917176" y="936539"/>
                    <a:pt x="1953300" y="949369"/>
                    <a:pt x="1979382" y="973532"/>
                  </a:cubicBezTo>
                  <a:cubicBezTo>
                    <a:pt x="1980490" y="974574"/>
                    <a:pt x="1980555" y="976397"/>
                    <a:pt x="1979511" y="977504"/>
                  </a:cubicBezTo>
                  <a:lnTo>
                    <a:pt x="1950626" y="1008440"/>
                  </a:lnTo>
                  <a:cubicBezTo>
                    <a:pt x="1949583" y="1009547"/>
                    <a:pt x="1947887" y="1009547"/>
                    <a:pt x="1946779" y="1008570"/>
                  </a:cubicBezTo>
                  <a:cubicBezTo>
                    <a:pt x="1925848" y="990009"/>
                    <a:pt x="1902701" y="981803"/>
                    <a:pt x="1878836" y="981803"/>
                  </a:cubicBezTo>
                  <a:cubicBezTo>
                    <a:pt x="1845842" y="981803"/>
                    <a:pt x="1827910" y="996912"/>
                    <a:pt x="1827910" y="1016777"/>
                  </a:cubicBezTo>
                  <a:cubicBezTo>
                    <a:pt x="1827910" y="1032668"/>
                    <a:pt x="1838669" y="1043414"/>
                    <a:pt x="1870424" y="1050903"/>
                  </a:cubicBezTo>
                  <a:lnTo>
                    <a:pt x="1919328" y="1062431"/>
                  </a:lnTo>
                  <a:cubicBezTo>
                    <a:pt x="1964645" y="1073568"/>
                    <a:pt x="1987336" y="1098186"/>
                    <a:pt x="1987336" y="1137068"/>
                  </a:cubicBezTo>
                  <a:cubicBezTo>
                    <a:pt x="1987336" y="1189105"/>
                    <a:pt x="1947952" y="1224014"/>
                    <a:pt x="1881965" y="1224014"/>
                  </a:cubicBezTo>
                  <a:cubicBezTo>
                    <a:pt x="1841995" y="1224014"/>
                    <a:pt x="1803524" y="1211509"/>
                    <a:pt x="1774378" y="1188779"/>
                  </a:cubicBezTo>
                  <a:cubicBezTo>
                    <a:pt x="1773204" y="1187867"/>
                    <a:pt x="1772943" y="1186109"/>
                    <a:pt x="1773856" y="1184872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9920C01-2CDB-20F3-B636-FF067418E720}"/>
                </a:ext>
              </a:extLst>
            </p:cNvPr>
            <p:cNvSpPr/>
            <p:nvPr/>
          </p:nvSpPr>
          <p:spPr>
            <a:xfrm>
              <a:off x="5409541" y="2685493"/>
              <a:ext cx="36971" cy="1223948"/>
            </a:xfrm>
            <a:custGeom>
              <a:avLst/>
              <a:gdLst>
                <a:gd name="connsiteX0" fmla="*/ 34167 w 36971"/>
                <a:gd name="connsiteY0" fmla="*/ 0 h 1223948"/>
                <a:gd name="connsiteX1" fmla="*/ 36971 w 36971"/>
                <a:gd name="connsiteY1" fmla="*/ 2801 h 1223948"/>
                <a:gd name="connsiteX2" fmla="*/ 36971 w 36971"/>
                <a:gd name="connsiteY2" fmla="*/ 1221148 h 1223948"/>
                <a:gd name="connsiteX3" fmla="*/ 34167 w 36971"/>
                <a:gd name="connsiteY3" fmla="*/ 1223948 h 1223948"/>
                <a:gd name="connsiteX4" fmla="*/ 2804 w 36971"/>
                <a:gd name="connsiteY4" fmla="*/ 1223948 h 1223948"/>
                <a:gd name="connsiteX5" fmla="*/ 0 w 36971"/>
                <a:gd name="connsiteY5" fmla="*/ 1221148 h 1223948"/>
                <a:gd name="connsiteX6" fmla="*/ 0 w 36971"/>
                <a:gd name="connsiteY6" fmla="*/ 2801 h 1223948"/>
                <a:gd name="connsiteX7" fmla="*/ 2804 w 36971"/>
                <a:gd name="connsiteY7" fmla="*/ 0 h 12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71" h="1223948">
                  <a:moveTo>
                    <a:pt x="34167" y="0"/>
                  </a:moveTo>
                  <a:cubicBezTo>
                    <a:pt x="35716" y="0"/>
                    <a:pt x="36971" y="1254"/>
                    <a:pt x="36971" y="2801"/>
                  </a:cubicBezTo>
                  <a:lnTo>
                    <a:pt x="36971" y="1221148"/>
                  </a:lnTo>
                  <a:cubicBezTo>
                    <a:pt x="36971" y="1222695"/>
                    <a:pt x="35716" y="1223948"/>
                    <a:pt x="34167" y="1223948"/>
                  </a:cubicBezTo>
                  <a:lnTo>
                    <a:pt x="2804" y="1223948"/>
                  </a:lnTo>
                  <a:cubicBezTo>
                    <a:pt x="1255" y="1223948"/>
                    <a:pt x="0" y="1222695"/>
                    <a:pt x="0" y="1221148"/>
                  </a:cubicBezTo>
                  <a:lnTo>
                    <a:pt x="0" y="2801"/>
                  </a:lnTo>
                  <a:cubicBezTo>
                    <a:pt x="0" y="1254"/>
                    <a:pt x="1255" y="0"/>
                    <a:pt x="2804" y="0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29990060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28C50E3-30E0-578B-06D1-F44116DB10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421892" y="1787410"/>
            <a:ext cx="5204806" cy="32832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63A626-3A96-7011-342D-0DD4422CFE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3526"/>
          <a:stretch/>
        </p:blipFill>
        <p:spPr>
          <a:xfrm rot="5400000">
            <a:off x="8340234" y="3693405"/>
            <a:ext cx="1431956" cy="489723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5D436B6-1FD6-9F4B-F52D-042A47AC1C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29E6737-1C28-472F-9E2A-5FCFBD3FC7B6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B237C78-D1A1-E2DF-4F97-E73DA3A039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E1A21EC6-3CE0-1BFB-9955-E64E981EC4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  <p:grpSp>
        <p:nvGrpSpPr>
          <p:cNvPr id="11" name="Graphic 10">
            <a:extLst>
              <a:ext uri="{FF2B5EF4-FFF2-40B4-BE49-F238E27FC236}">
                <a16:creationId xmlns:a16="http://schemas.microsoft.com/office/drawing/2014/main" id="{3B76C253-628F-9553-A266-8DAA5077A6D2}"/>
              </a:ext>
            </a:extLst>
          </p:cNvPr>
          <p:cNvGrpSpPr/>
          <p:nvPr userDrawn="1"/>
        </p:nvGrpSpPr>
        <p:grpSpPr>
          <a:xfrm>
            <a:off x="515936" y="512763"/>
            <a:ext cx="2144749" cy="508682"/>
            <a:chOff x="419100" y="2082800"/>
            <a:chExt cx="7770288" cy="1842923"/>
          </a:xfrm>
          <a:solidFill>
            <a:schemeClr val="bg1"/>
          </a:solidFill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95BCF7D-B453-828F-9892-9AC16F22C592}"/>
                </a:ext>
              </a:extLst>
            </p:cNvPr>
            <p:cNvSpPr/>
            <p:nvPr/>
          </p:nvSpPr>
          <p:spPr>
            <a:xfrm>
              <a:off x="419100" y="2082800"/>
              <a:ext cx="4622752" cy="1842923"/>
            </a:xfrm>
            <a:custGeom>
              <a:avLst/>
              <a:gdLst>
                <a:gd name="connsiteX0" fmla="*/ 1288706 w 4622752"/>
                <a:gd name="connsiteY0" fmla="*/ 614937 h 1842923"/>
                <a:gd name="connsiteX1" fmla="*/ 1288706 w 4622752"/>
                <a:gd name="connsiteY1" fmla="*/ 1814398 h 1842923"/>
                <a:gd name="connsiteX2" fmla="*/ 1276447 w 4622752"/>
                <a:gd name="connsiteY2" fmla="*/ 1826642 h 1842923"/>
                <a:gd name="connsiteX3" fmla="*/ 1055860 w 4622752"/>
                <a:gd name="connsiteY3" fmla="*/ 1826642 h 1842923"/>
                <a:gd name="connsiteX4" fmla="*/ 1043601 w 4622752"/>
                <a:gd name="connsiteY4" fmla="*/ 1814398 h 1842923"/>
                <a:gd name="connsiteX5" fmla="*/ 1043601 w 4622752"/>
                <a:gd name="connsiteY5" fmla="*/ 985841 h 1842923"/>
                <a:gd name="connsiteX6" fmla="*/ 712687 w 4622752"/>
                <a:gd name="connsiteY6" fmla="*/ 1622661 h 1842923"/>
                <a:gd name="connsiteX7" fmla="*/ 574193 w 4622752"/>
                <a:gd name="connsiteY7" fmla="*/ 1622661 h 1842923"/>
                <a:gd name="connsiteX8" fmla="*/ 245039 w 4622752"/>
                <a:gd name="connsiteY8" fmla="*/ 985841 h 1842923"/>
                <a:gd name="connsiteX9" fmla="*/ 245039 w 4622752"/>
                <a:gd name="connsiteY9" fmla="*/ 1814398 h 1842923"/>
                <a:gd name="connsiteX10" fmla="*/ 232781 w 4622752"/>
                <a:gd name="connsiteY10" fmla="*/ 1826642 h 1842923"/>
                <a:gd name="connsiteX11" fmla="*/ 12258 w 4622752"/>
                <a:gd name="connsiteY11" fmla="*/ 1826642 h 1842923"/>
                <a:gd name="connsiteX12" fmla="*/ 0 w 4622752"/>
                <a:gd name="connsiteY12" fmla="*/ 1814398 h 1842923"/>
                <a:gd name="connsiteX13" fmla="*/ 0 w 4622752"/>
                <a:gd name="connsiteY13" fmla="*/ 614937 h 1842923"/>
                <a:gd name="connsiteX14" fmla="*/ 12258 w 4622752"/>
                <a:gd name="connsiteY14" fmla="*/ 602693 h 1842923"/>
                <a:gd name="connsiteX15" fmla="*/ 294269 w 4622752"/>
                <a:gd name="connsiteY15" fmla="*/ 602693 h 1842923"/>
                <a:gd name="connsiteX16" fmla="*/ 310635 w 4622752"/>
                <a:gd name="connsiteY16" fmla="*/ 612658 h 1842923"/>
                <a:gd name="connsiteX17" fmla="*/ 645266 w 4622752"/>
                <a:gd name="connsiteY17" fmla="*/ 1262309 h 1842923"/>
                <a:gd name="connsiteX18" fmla="*/ 981722 w 4622752"/>
                <a:gd name="connsiteY18" fmla="*/ 612593 h 1842923"/>
                <a:gd name="connsiteX19" fmla="*/ 998023 w 4622752"/>
                <a:gd name="connsiteY19" fmla="*/ 602693 h 1842923"/>
                <a:gd name="connsiteX20" fmla="*/ 1276512 w 4622752"/>
                <a:gd name="connsiteY20" fmla="*/ 602693 h 1842923"/>
                <a:gd name="connsiteX21" fmla="*/ 1288771 w 4622752"/>
                <a:gd name="connsiteY21" fmla="*/ 614937 h 1842923"/>
                <a:gd name="connsiteX22" fmla="*/ 4074446 w 4622752"/>
                <a:gd name="connsiteY22" fmla="*/ 833311 h 1842923"/>
                <a:gd name="connsiteX23" fmla="*/ 4074446 w 4622752"/>
                <a:gd name="connsiteY23" fmla="*/ 833311 h 1842923"/>
                <a:gd name="connsiteX24" fmla="*/ 4610494 w 4622752"/>
                <a:gd name="connsiteY24" fmla="*/ 833311 h 1842923"/>
                <a:gd name="connsiteX25" fmla="*/ 4622753 w 4622752"/>
                <a:gd name="connsiteY25" fmla="*/ 821067 h 1842923"/>
                <a:gd name="connsiteX26" fmla="*/ 4622753 w 4622752"/>
                <a:gd name="connsiteY26" fmla="*/ 614937 h 1842923"/>
                <a:gd name="connsiteX27" fmla="*/ 4610494 w 4622752"/>
                <a:gd name="connsiteY27" fmla="*/ 602693 h 1842923"/>
                <a:gd name="connsiteX28" fmla="*/ 4074446 w 4622752"/>
                <a:gd name="connsiteY28" fmla="*/ 602693 h 1842923"/>
                <a:gd name="connsiteX29" fmla="*/ 3771635 w 4622752"/>
                <a:gd name="connsiteY29" fmla="*/ 905147 h 1842923"/>
                <a:gd name="connsiteX30" fmla="*/ 3771635 w 4622752"/>
                <a:gd name="connsiteY30" fmla="*/ 905147 h 1842923"/>
                <a:gd name="connsiteX31" fmla="*/ 3771635 w 4622752"/>
                <a:gd name="connsiteY31" fmla="*/ 1524188 h 1842923"/>
                <a:gd name="connsiteX32" fmla="*/ 4074446 w 4622752"/>
                <a:gd name="connsiteY32" fmla="*/ 1826642 h 1842923"/>
                <a:gd name="connsiteX33" fmla="*/ 4610494 w 4622752"/>
                <a:gd name="connsiteY33" fmla="*/ 1826642 h 1842923"/>
                <a:gd name="connsiteX34" fmla="*/ 4622753 w 4622752"/>
                <a:gd name="connsiteY34" fmla="*/ 1814398 h 1842923"/>
                <a:gd name="connsiteX35" fmla="*/ 4622753 w 4622752"/>
                <a:gd name="connsiteY35" fmla="*/ 1608268 h 1842923"/>
                <a:gd name="connsiteX36" fmla="*/ 4610494 w 4622752"/>
                <a:gd name="connsiteY36" fmla="*/ 1596024 h 1842923"/>
                <a:gd name="connsiteX37" fmla="*/ 4074446 w 4622752"/>
                <a:gd name="connsiteY37" fmla="*/ 1596024 h 1842923"/>
                <a:gd name="connsiteX38" fmla="*/ 4016740 w 4622752"/>
                <a:gd name="connsiteY38" fmla="*/ 1538386 h 1842923"/>
                <a:gd name="connsiteX39" fmla="*/ 4016740 w 4622752"/>
                <a:gd name="connsiteY39" fmla="*/ 1326394 h 1842923"/>
                <a:gd name="connsiteX40" fmla="*/ 4552788 w 4622752"/>
                <a:gd name="connsiteY40" fmla="*/ 1326394 h 1842923"/>
                <a:gd name="connsiteX41" fmla="*/ 4565046 w 4622752"/>
                <a:gd name="connsiteY41" fmla="*/ 1314150 h 1842923"/>
                <a:gd name="connsiteX42" fmla="*/ 4565046 w 4622752"/>
                <a:gd name="connsiteY42" fmla="*/ 1108021 h 1842923"/>
                <a:gd name="connsiteX43" fmla="*/ 4552788 w 4622752"/>
                <a:gd name="connsiteY43" fmla="*/ 1095777 h 1842923"/>
                <a:gd name="connsiteX44" fmla="*/ 4016740 w 4622752"/>
                <a:gd name="connsiteY44" fmla="*/ 1095777 h 1842923"/>
                <a:gd name="connsiteX45" fmla="*/ 4016740 w 4622752"/>
                <a:gd name="connsiteY45" fmla="*/ 890884 h 1842923"/>
                <a:gd name="connsiteX46" fmla="*/ 4074446 w 4622752"/>
                <a:gd name="connsiteY46" fmla="*/ 833246 h 1842923"/>
                <a:gd name="connsiteX47" fmla="*/ 338543 w 4622752"/>
                <a:gd name="connsiteY47" fmla="*/ 94566 h 1842923"/>
                <a:gd name="connsiteX48" fmla="*/ 338543 w 4622752"/>
                <a:gd name="connsiteY48" fmla="*/ 12114 h 1842923"/>
                <a:gd name="connsiteX49" fmla="*/ 333978 w 4622752"/>
                <a:gd name="connsiteY49" fmla="*/ 7555 h 1842923"/>
                <a:gd name="connsiteX50" fmla="*/ 4564 w 4622752"/>
                <a:gd name="connsiteY50" fmla="*/ 7555 h 1842923"/>
                <a:gd name="connsiteX51" fmla="*/ 0 w 4622752"/>
                <a:gd name="connsiteY51" fmla="*/ 12114 h 1842923"/>
                <a:gd name="connsiteX52" fmla="*/ 0 w 4622752"/>
                <a:gd name="connsiteY52" fmla="*/ 94566 h 1842923"/>
                <a:gd name="connsiteX53" fmla="*/ 4564 w 4622752"/>
                <a:gd name="connsiteY53" fmla="*/ 99125 h 1842923"/>
                <a:gd name="connsiteX54" fmla="*/ 120563 w 4622752"/>
                <a:gd name="connsiteY54" fmla="*/ 99125 h 1842923"/>
                <a:gd name="connsiteX55" fmla="*/ 120563 w 4622752"/>
                <a:gd name="connsiteY55" fmla="*/ 435836 h 1842923"/>
                <a:gd name="connsiteX56" fmla="*/ 125128 w 4622752"/>
                <a:gd name="connsiteY56" fmla="*/ 440395 h 1842923"/>
                <a:gd name="connsiteX57" fmla="*/ 213285 w 4622752"/>
                <a:gd name="connsiteY57" fmla="*/ 440395 h 1842923"/>
                <a:gd name="connsiteX58" fmla="*/ 217849 w 4622752"/>
                <a:gd name="connsiteY58" fmla="*/ 435836 h 1842923"/>
                <a:gd name="connsiteX59" fmla="*/ 217849 w 4622752"/>
                <a:gd name="connsiteY59" fmla="*/ 99125 h 1842923"/>
                <a:gd name="connsiteX60" fmla="*/ 333848 w 4622752"/>
                <a:gd name="connsiteY60" fmla="*/ 99125 h 1842923"/>
                <a:gd name="connsiteX61" fmla="*/ 338412 w 4622752"/>
                <a:gd name="connsiteY61" fmla="*/ 94566 h 1842923"/>
                <a:gd name="connsiteX62" fmla="*/ 747181 w 4622752"/>
                <a:gd name="connsiteY62" fmla="*/ 7555 h 1842923"/>
                <a:gd name="connsiteX63" fmla="*/ 659024 w 4622752"/>
                <a:gd name="connsiteY63" fmla="*/ 7555 h 1842923"/>
                <a:gd name="connsiteX64" fmla="*/ 654460 w 4622752"/>
                <a:gd name="connsiteY64" fmla="*/ 12114 h 1842923"/>
                <a:gd name="connsiteX65" fmla="*/ 654460 w 4622752"/>
                <a:gd name="connsiteY65" fmla="*/ 176887 h 1842923"/>
                <a:gd name="connsiteX66" fmla="*/ 480493 w 4622752"/>
                <a:gd name="connsiteY66" fmla="*/ 176887 h 1842923"/>
                <a:gd name="connsiteX67" fmla="*/ 480493 w 4622752"/>
                <a:gd name="connsiteY67" fmla="*/ 12114 h 1842923"/>
                <a:gd name="connsiteX68" fmla="*/ 475929 w 4622752"/>
                <a:gd name="connsiteY68" fmla="*/ 7555 h 1842923"/>
                <a:gd name="connsiteX69" fmla="*/ 387772 w 4622752"/>
                <a:gd name="connsiteY69" fmla="*/ 7555 h 1842923"/>
                <a:gd name="connsiteX70" fmla="*/ 383208 w 4622752"/>
                <a:gd name="connsiteY70" fmla="*/ 12114 h 1842923"/>
                <a:gd name="connsiteX71" fmla="*/ 383208 w 4622752"/>
                <a:gd name="connsiteY71" fmla="*/ 435771 h 1842923"/>
                <a:gd name="connsiteX72" fmla="*/ 387772 w 4622752"/>
                <a:gd name="connsiteY72" fmla="*/ 440330 h 1842923"/>
                <a:gd name="connsiteX73" fmla="*/ 475929 w 4622752"/>
                <a:gd name="connsiteY73" fmla="*/ 440330 h 1842923"/>
                <a:gd name="connsiteX74" fmla="*/ 480493 w 4622752"/>
                <a:gd name="connsiteY74" fmla="*/ 435771 h 1842923"/>
                <a:gd name="connsiteX75" fmla="*/ 480493 w 4622752"/>
                <a:gd name="connsiteY75" fmla="*/ 268457 h 1842923"/>
                <a:gd name="connsiteX76" fmla="*/ 654460 w 4622752"/>
                <a:gd name="connsiteY76" fmla="*/ 268457 h 1842923"/>
                <a:gd name="connsiteX77" fmla="*/ 654460 w 4622752"/>
                <a:gd name="connsiteY77" fmla="*/ 435771 h 1842923"/>
                <a:gd name="connsiteX78" fmla="*/ 659024 w 4622752"/>
                <a:gd name="connsiteY78" fmla="*/ 440330 h 1842923"/>
                <a:gd name="connsiteX79" fmla="*/ 747181 w 4622752"/>
                <a:gd name="connsiteY79" fmla="*/ 440330 h 1842923"/>
                <a:gd name="connsiteX80" fmla="*/ 751745 w 4622752"/>
                <a:gd name="connsiteY80" fmla="*/ 435771 h 1842923"/>
                <a:gd name="connsiteX81" fmla="*/ 751745 w 4622752"/>
                <a:gd name="connsiteY81" fmla="*/ 12114 h 1842923"/>
                <a:gd name="connsiteX82" fmla="*/ 747181 w 4622752"/>
                <a:gd name="connsiteY82" fmla="*/ 7555 h 1842923"/>
                <a:gd name="connsiteX83" fmla="*/ 1029973 w 4622752"/>
                <a:gd name="connsiteY83" fmla="*/ 447950 h 1842923"/>
                <a:gd name="connsiteX84" fmla="*/ 1259233 w 4622752"/>
                <a:gd name="connsiteY84" fmla="*/ 223975 h 1842923"/>
                <a:gd name="connsiteX85" fmla="*/ 1029973 w 4622752"/>
                <a:gd name="connsiteY85" fmla="*/ 0 h 1842923"/>
                <a:gd name="connsiteX86" fmla="*/ 800714 w 4622752"/>
                <a:gd name="connsiteY86" fmla="*/ 223975 h 1842923"/>
                <a:gd name="connsiteX87" fmla="*/ 1029973 w 4622752"/>
                <a:gd name="connsiteY87" fmla="*/ 447950 h 1842923"/>
                <a:gd name="connsiteX88" fmla="*/ 1029973 w 4622752"/>
                <a:gd name="connsiteY88" fmla="*/ 354491 h 1842923"/>
                <a:gd name="connsiteX89" fmla="*/ 900607 w 4622752"/>
                <a:gd name="connsiteY89" fmla="*/ 224040 h 1842923"/>
                <a:gd name="connsiteX90" fmla="*/ 1029973 w 4622752"/>
                <a:gd name="connsiteY90" fmla="*/ 93589 h 1842923"/>
                <a:gd name="connsiteX91" fmla="*/ 1159340 w 4622752"/>
                <a:gd name="connsiteY91" fmla="*/ 224040 h 1842923"/>
                <a:gd name="connsiteX92" fmla="*/ 1029973 w 4622752"/>
                <a:gd name="connsiteY92" fmla="*/ 354491 h 1842923"/>
                <a:gd name="connsiteX93" fmla="*/ 1771481 w 4622752"/>
                <a:gd name="connsiteY93" fmla="*/ 7555 h 1842923"/>
                <a:gd name="connsiteX94" fmla="*/ 1662850 w 4622752"/>
                <a:gd name="connsiteY94" fmla="*/ 7555 h 1842923"/>
                <a:gd name="connsiteX95" fmla="*/ 1654765 w 4622752"/>
                <a:gd name="connsiteY95" fmla="*/ 12374 h 1842923"/>
                <a:gd name="connsiteX96" fmla="*/ 1542417 w 4622752"/>
                <a:gd name="connsiteY96" fmla="*/ 221435 h 1842923"/>
                <a:gd name="connsiteX97" fmla="*/ 1430722 w 4622752"/>
                <a:gd name="connsiteY97" fmla="*/ 12374 h 1842923"/>
                <a:gd name="connsiteX98" fmla="*/ 1422636 w 4622752"/>
                <a:gd name="connsiteY98" fmla="*/ 7555 h 1842923"/>
                <a:gd name="connsiteX99" fmla="*/ 1312114 w 4622752"/>
                <a:gd name="connsiteY99" fmla="*/ 7555 h 1842923"/>
                <a:gd name="connsiteX100" fmla="*/ 1307550 w 4622752"/>
                <a:gd name="connsiteY100" fmla="*/ 12114 h 1842923"/>
                <a:gd name="connsiteX101" fmla="*/ 1307550 w 4622752"/>
                <a:gd name="connsiteY101" fmla="*/ 435771 h 1842923"/>
                <a:gd name="connsiteX102" fmla="*/ 1312114 w 4622752"/>
                <a:gd name="connsiteY102" fmla="*/ 440330 h 1842923"/>
                <a:gd name="connsiteX103" fmla="*/ 1400271 w 4622752"/>
                <a:gd name="connsiteY103" fmla="*/ 440330 h 1842923"/>
                <a:gd name="connsiteX104" fmla="*/ 1404835 w 4622752"/>
                <a:gd name="connsiteY104" fmla="*/ 435771 h 1842923"/>
                <a:gd name="connsiteX105" fmla="*/ 1404835 w 4622752"/>
                <a:gd name="connsiteY105" fmla="*/ 162494 h 1842923"/>
                <a:gd name="connsiteX106" fmla="*/ 1514118 w 4622752"/>
                <a:gd name="connsiteY106" fmla="*/ 367647 h 1842923"/>
                <a:gd name="connsiteX107" fmla="*/ 1569412 w 4622752"/>
                <a:gd name="connsiteY107" fmla="*/ 367647 h 1842923"/>
                <a:gd name="connsiteX108" fmla="*/ 1678695 w 4622752"/>
                <a:gd name="connsiteY108" fmla="*/ 162494 h 1842923"/>
                <a:gd name="connsiteX109" fmla="*/ 1678695 w 4622752"/>
                <a:gd name="connsiteY109" fmla="*/ 435836 h 1842923"/>
                <a:gd name="connsiteX110" fmla="*/ 1683259 w 4622752"/>
                <a:gd name="connsiteY110" fmla="*/ 440395 h 1842923"/>
                <a:gd name="connsiteX111" fmla="*/ 1771416 w 4622752"/>
                <a:gd name="connsiteY111" fmla="*/ 440395 h 1842923"/>
                <a:gd name="connsiteX112" fmla="*/ 1775980 w 4622752"/>
                <a:gd name="connsiteY112" fmla="*/ 435836 h 1842923"/>
                <a:gd name="connsiteX113" fmla="*/ 1775980 w 4622752"/>
                <a:gd name="connsiteY113" fmla="*/ 12114 h 1842923"/>
                <a:gd name="connsiteX114" fmla="*/ 1771416 w 4622752"/>
                <a:gd name="connsiteY114" fmla="*/ 7555 h 1842923"/>
                <a:gd name="connsiteX115" fmla="*/ 2141909 w 4622752"/>
                <a:gd name="connsiteY115" fmla="*/ 434338 h 1842923"/>
                <a:gd name="connsiteX116" fmla="*/ 2150582 w 4622752"/>
                <a:gd name="connsiteY116" fmla="*/ 440460 h 1842923"/>
                <a:gd name="connsiteX117" fmla="*/ 2244281 w 4622752"/>
                <a:gd name="connsiteY117" fmla="*/ 440460 h 1842923"/>
                <a:gd name="connsiteX118" fmla="*/ 2248584 w 4622752"/>
                <a:gd name="connsiteY118" fmla="*/ 434273 h 1842923"/>
                <a:gd name="connsiteX119" fmla="*/ 2089745 w 4622752"/>
                <a:gd name="connsiteY119" fmla="*/ 13481 h 1842923"/>
                <a:gd name="connsiteX120" fmla="*/ 2081138 w 4622752"/>
                <a:gd name="connsiteY120" fmla="*/ 7555 h 1842923"/>
                <a:gd name="connsiteX121" fmla="*/ 1978897 w 4622752"/>
                <a:gd name="connsiteY121" fmla="*/ 7555 h 1842923"/>
                <a:gd name="connsiteX122" fmla="*/ 1970291 w 4622752"/>
                <a:gd name="connsiteY122" fmla="*/ 13481 h 1842923"/>
                <a:gd name="connsiteX123" fmla="*/ 1812169 w 4622752"/>
                <a:gd name="connsiteY123" fmla="*/ 434208 h 1842923"/>
                <a:gd name="connsiteX124" fmla="*/ 1816472 w 4622752"/>
                <a:gd name="connsiteY124" fmla="*/ 440395 h 1842923"/>
                <a:gd name="connsiteX125" fmla="*/ 1907629 w 4622752"/>
                <a:gd name="connsiteY125" fmla="*/ 440395 h 1842923"/>
                <a:gd name="connsiteX126" fmla="*/ 1916301 w 4622752"/>
                <a:gd name="connsiteY126" fmla="*/ 434273 h 1842923"/>
                <a:gd name="connsiteX127" fmla="*/ 1941144 w 4622752"/>
                <a:gd name="connsiteY127" fmla="*/ 364456 h 1842923"/>
                <a:gd name="connsiteX128" fmla="*/ 2117001 w 4622752"/>
                <a:gd name="connsiteY128" fmla="*/ 364456 h 1842923"/>
                <a:gd name="connsiteX129" fmla="*/ 2141844 w 4622752"/>
                <a:gd name="connsiteY129" fmla="*/ 434273 h 1842923"/>
                <a:gd name="connsiteX130" fmla="*/ 1972638 w 4622752"/>
                <a:gd name="connsiteY130" fmla="*/ 274840 h 1842923"/>
                <a:gd name="connsiteX131" fmla="*/ 2029170 w 4622752"/>
                <a:gd name="connsiteY131" fmla="*/ 114886 h 1842923"/>
                <a:gd name="connsiteX132" fmla="*/ 2085703 w 4622752"/>
                <a:gd name="connsiteY132" fmla="*/ 274840 h 1842923"/>
                <a:gd name="connsiteX133" fmla="*/ 1972638 w 4622752"/>
                <a:gd name="connsiteY133" fmla="*/ 274840 h 1842923"/>
                <a:gd name="connsiteX134" fmla="*/ 2248062 w 4622752"/>
                <a:gd name="connsiteY134" fmla="*/ 382952 h 1842923"/>
                <a:gd name="connsiteX135" fmla="*/ 2429005 w 4622752"/>
                <a:gd name="connsiteY135" fmla="*/ 448015 h 1842923"/>
                <a:gd name="connsiteX136" fmla="*/ 2600494 w 4622752"/>
                <a:gd name="connsiteY136" fmla="*/ 314372 h 1842923"/>
                <a:gd name="connsiteX137" fmla="*/ 2440938 w 4622752"/>
                <a:gd name="connsiteY137" fmla="*/ 175129 h 1842923"/>
                <a:gd name="connsiteX138" fmla="*/ 2361779 w 4622752"/>
                <a:gd name="connsiteY138" fmla="*/ 125567 h 1842923"/>
                <a:gd name="connsiteX139" fmla="*/ 2428354 w 4622752"/>
                <a:gd name="connsiteY139" fmla="*/ 86685 h 1842923"/>
                <a:gd name="connsiteX140" fmla="*/ 2533007 w 4622752"/>
                <a:gd name="connsiteY140" fmla="*/ 123808 h 1842923"/>
                <a:gd name="connsiteX141" fmla="*/ 2539853 w 4622752"/>
                <a:gd name="connsiteY141" fmla="*/ 122766 h 1842923"/>
                <a:gd name="connsiteX142" fmla="*/ 2580215 w 4622752"/>
                <a:gd name="connsiteY142" fmla="*/ 56661 h 1842923"/>
                <a:gd name="connsiteX143" fmla="*/ 2579433 w 4622752"/>
                <a:gd name="connsiteY143" fmla="*/ 50800 h 1842923"/>
                <a:gd name="connsiteX144" fmla="*/ 2428940 w 4622752"/>
                <a:gd name="connsiteY144" fmla="*/ 65 h 1842923"/>
                <a:gd name="connsiteX145" fmla="*/ 2261886 w 4622752"/>
                <a:gd name="connsiteY145" fmla="*/ 129279 h 1842923"/>
                <a:gd name="connsiteX146" fmla="*/ 2413226 w 4622752"/>
                <a:gd name="connsiteY146" fmla="*/ 267285 h 1842923"/>
                <a:gd name="connsiteX147" fmla="*/ 2500535 w 4622752"/>
                <a:gd name="connsiteY147" fmla="*/ 318736 h 1842923"/>
                <a:gd name="connsiteX148" fmla="*/ 2428288 w 4622752"/>
                <a:gd name="connsiteY148" fmla="*/ 361395 h 1842923"/>
                <a:gd name="connsiteX149" fmla="*/ 2298987 w 4622752"/>
                <a:gd name="connsiteY149" fmla="*/ 309618 h 1842923"/>
                <a:gd name="connsiteX150" fmla="*/ 2292271 w 4622752"/>
                <a:gd name="connsiteY150" fmla="*/ 310465 h 1842923"/>
                <a:gd name="connsiteX151" fmla="*/ 2247215 w 4622752"/>
                <a:gd name="connsiteY151" fmla="*/ 376830 h 1842923"/>
                <a:gd name="connsiteX152" fmla="*/ 2247997 w 4622752"/>
                <a:gd name="connsiteY152" fmla="*/ 382952 h 1842923"/>
                <a:gd name="connsiteX153" fmla="*/ 3700367 w 4622752"/>
                <a:gd name="connsiteY153" fmla="*/ 1826707 h 1842923"/>
                <a:gd name="connsiteX154" fmla="*/ 3465695 w 4622752"/>
                <a:gd name="connsiteY154" fmla="*/ 1826707 h 1842923"/>
                <a:gd name="connsiteX155" fmla="*/ 3450111 w 4622752"/>
                <a:gd name="connsiteY155" fmla="*/ 1818045 h 1842923"/>
                <a:gd name="connsiteX156" fmla="*/ 3207876 w 4622752"/>
                <a:gd name="connsiteY156" fmla="*/ 1428841 h 1842923"/>
                <a:gd name="connsiteX157" fmla="*/ 2968053 w 4622752"/>
                <a:gd name="connsiteY157" fmla="*/ 1427733 h 1842923"/>
                <a:gd name="connsiteX158" fmla="*/ 2968053 w 4622752"/>
                <a:gd name="connsiteY158" fmla="*/ 1814463 h 1842923"/>
                <a:gd name="connsiteX159" fmla="*/ 2955794 w 4622752"/>
                <a:gd name="connsiteY159" fmla="*/ 1826707 h 1842923"/>
                <a:gd name="connsiteX160" fmla="*/ 2735207 w 4622752"/>
                <a:gd name="connsiteY160" fmla="*/ 1826707 h 1842923"/>
                <a:gd name="connsiteX161" fmla="*/ 2722948 w 4622752"/>
                <a:gd name="connsiteY161" fmla="*/ 1814463 h 1842923"/>
                <a:gd name="connsiteX162" fmla="*/ 2722948 w 4622752"/>
                <a:gd name="connsiteY162" fmla="*/ 614937 h 1842923"/>
                <a:gd name="connsiteX163" fmla="*/ 2735207 w 4622752"/>
                <a:gd name="connsiteY163" fmla="*/ 602693 h 1842923"/>
                <a:gd name="connsiteX164" fmla="*/ 3268712 w 4622752"/>
                <a:gd name="connsiteY164" fmla="*/ 602693 h 1842923"/>
                <a:gd name="connsiteX165" fmla="*/ 3690195 w 4622752"/>
                <a:gd name="connsiteY165" fmla="*/ 1009547 h 1842923"/>
                <a:gd name="connsiteX166" fmla="*/ 3450437 w 4622752"/>
                <a:gd name="connsiteY166" fmla="*/ 1389634 h 1842923"/>
                <a:gd name="connsiteX167" fmla="*/ 3710799 w 4622752"/>
                <a:gd name="connsiteY167" fmla="*/ 1807950 h 1842923"/>
                <a:gd name="connsiteX168" fmla="*/ 3700367 w 4622752"/>
                <a:gd name="connsiteY168" fmla="*/ 1826642 h 1842923"/>
                <a:gd name="connsiteX169" fmla="*/ 3459370 w 4622752"/>
                <a:gd name="connsiteY169" fmla="*/ 1015279 h 1842923"/>
                <a:gd name="connsiteX170" fmla="*/ 3277253 w 4622752"/>
                <a:gd name="connsiteY170" fmla="*/ 833376 h 1842923"/>
                <a:gd name="connsiteX171" fmla="*/ 2968053 w 4622752"/>
                <a:gd name="connsiteY171" fmla="*/ 833376 h 1842923"/>
                <a:gd name="connsiteX172" fmla="*/ 2968053 w 4622752"/>
                <a:gd name="connsiteY172" fmla="*/ 1197051 h 1842923"/>
                <a:gd name="connsiteX173" fmla="*/ 2968053 w 4622752"/>
                <a:gd name="connsiteY173" fmla="*/ 1197051 h 1842923"/>
                <a:gd name="connsiteX174" fmla="*/ 3277253 w 4622752"/>
                <a:gd name="connsiteY174" fmla="*/ 1197116 h 1842923"/>
                <a:gd name="connsiteX175" fmla="*/ 3459370 w 4622752"/>
                <a:gd name="connsiteY175" fmla="*/ 1015213 h 1842923"/>
                <a:gd name="connsiteX176" fmla="*/ 1617859 w 4622752"/>
                <a:gd name="connsiteY176" fmla="*/ 1301320 h 1842923"/>
                <a:gd name="connsiteX177" fmla="*/ 1608274 w 4622752"/>
                <a:gd name="connsiteY177" fmla="*/ 1214765 h 1842923"/>
                <a:gd name="connsiteX178" fmla="*/ 2005827 w 4622752"/>
                <a:gd name="connsiteY178" fmla="*/ 817681 h 1842923"/>
                <a:gd name="connsiteX179" fmla="*/ 2403380 w 4622752"/>
                <a:gd name="connsiteY179" fmla="*/ 1214765 h 1842923"/>
                <a:gd name="connsiteX180" fmla="*/ 2393795 w 4622752"/>
                <a:gd name="connsiteY180" fmla="*/ 1301320 h 1842923"/>
                <a:gd name="connsiteX181" fmla="*/ 2628727 w 4622752"/>
                <a:gd name="connsiteY181" fmla="*/ 1301320 h 1842923"/>
                <a:gd name="connsiteX182" fmla="*/ 2634726 w 4622752"/>
                <a:gd name="connsiteY182" fmla="*/ 1214765 h 1842923"/>
                <a:gd name="connsiteX183" fmla="*/ 2005827 w 4622752"/>
                <a:gd name="connsiteY183" fmla="*/ 586607 h 1842923"/>
                <a:gd name="connsiteX184" fmla="*/ 1376928 w 4622752"/>
                <a:gd name="connsiteY184" fmla="*/ 1214765 h 1842923"/>
                <a:gd name="connsiteX185" fmla="*/ 1382926 w 4622752"/>
                <a:gd name="connsiteY185" fmla="*/ 1301320 h 1842923"/>
                <a:gd name="connsiteX186" fmla="*/ 1617859 w 4622752"/>
                <a:gd name="connsiteY186" fmla="*/ 1301320 h 1842923"/>
                <a:gd name="connsiteX187" fmla="*/ 1433069 w 4622752"/>
                <a:gd name="connsiteY187" fmla="*/ 1474430 h 1842923"/>
                <a:gd name="connsiteX188" fmla="*/ 2005892 w 4622752"/>
                <a:gd name="connsiteY188" fmla="*/ 1842924 h 1842923"/>
                <a:gd name="connsiteX189" fmla="*/ 2578716 w 4622752"/>
                <a:gd name="connsiteY189" fmla="*/ 1474430 h 1842923"/>
                <a:gd name="connsiteX190" fmla="*/ 1433069 w 4622752"/>
                <a:gd name="connsiteY190" fmla="*/ 1474430 h 184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622752" h="1842923">
                  <a:moveTo>
                    <a:pt x="1288706" y="614937"/>
                  </a:moveTo>
                  <a:lnTo>
                    <a:pt x="1288706" y="1814398"/>
                  </a:lnTo>
                  <a:cubicBezTo>
                    <a:pt x="1288706" y="1821171"/>
                    <a:pt x="1283229" y="1826642"/>
                    <a:pt x="1276447" y="1826642"/>
                  </a:cubicBezTo>
                  <a:lnTo>
                    <a:pt x="1055860" y="1826642"/>
                  </a:lnTo>
                  <a:cubicBezTo>
                    <a:pt x="1049078" y="1826642"/>
                    <a:pt x="1043601" y="1821171"/>
                    <a:pt x="1043601" y="1814398"/>
                  </a:cubicBezTo>
                  <a:lnTo>
                    <a:pt x="1043601" y="985841"/>
                  </a:lnTo>
                  <a:lnTo>
                    <a:pt x="712687" y="1622661"/>
                  </a:lnTo>
                  <a:lnTo>
                    <a:pt x="574193" y="1622661"/>
                  </a:lnTo>
                  <a:lnTo>
                    <a:pt x="245039" y="985841"/>
                  </a:lnTo>
                  <a:lnTo>
                    <a:pt x="245039" y="1814398"/>
                  </a:lnTo>
                  <a:cubicBezTo>
                    <a:pt x="245039" y="1821171"/>
                    <a:pt x="239562" y="1826642"/>
                    <a:pt x="232781" y="1826642"/>
                  </a:cubicBezTo>
                  <a:lnTo>
                    <a:pt x="12258" y="1826642"/>
                  </a:lnTo>
                  <a:cubicBezTo>
                    <a:pt x="5477" y="1826642"/>
                    <a:pt x="0" y="1821171"/>
                    <a:pt x="0" y="1814398"/>
                  </a:cubicBezTo>
                  <a:lnTo>
                    <a:pt x="0" y="614937"/>
                  </a:lnTo>
                  <a:cubicBezTo>
                    <a:pt x="0" y="608164"/>
                    <a:pt x="5477" y="602693"/>
                    <a:pt x="12258" y="602693"/>
                  </a:cubicBezTo>
                  <a:lnTo>
                    <a:pt x="294269" y="602693"/>
                  </a:lnTo>
                  <a:cubicBezTo>
                    <a:pt x="301181" y="602693"/>
                    <a:pt x="307440" y="606536"/>
                    <a:pt x="310635" y="612658"/>
                  </a:cubicBezTo>
                  <a:lnTo>
                    <a:pt x="645266" y="1262309"/>
                  </a:lnTo>
                  <a:lnTo>
                    <a:pt x="981722" y="612593"/>
                  </a:lnTo>
                  <a:cubicBezTo>
                    <a:pt x="984852" y="606471"/>
                    <a:pt x="991177" y="602693"/>
                    <a:pt x="998023" y="602693"/>
                  </a:cubicBezTo>
                  <a:lnTo>
                    <a:pt x="1276512" y="602693"/>
                  </a:lnTo>
                  <a:cubicBezTo>
                    <a:pt x="1283294" y="602693"/>
                    <a:pt x="1288771" y="608164"/>
                    <a:pt x="1288771" y="614937"/>
                  </a:cubicBezTo>
                  <a:close/>
                  <a:moveTo>
                    <a:pt x="4074446" y="833311"/>
                  </a:moveTo>
                  <a:lnTo>
                    <a:pt x="4074446" y="833311"/>
                  </a:lnTo>
                  <a:cubicBezTo>
                    <a:pt x="4074446" y="833311"/>
                    <a:pt x="4610494" y="833311"/>
                    <a:pt x="4610494" y="833311"/>
                  </a:cubicBezTo>
                  <a:cubicBezTo>
                    <a:pt x="4617275" y="833311"/>
                    <a:pt x="4622753" y="827841"/>
                    <a:pt x="4622753" y="821067"/>
                  </a:cubicBezTo>
                  <a:lnTo>
                    <a:pt x="4622753" y="614937"/>
                  </a:lnTo>
                  <a:cubicBezTo>
                    <a:pt x="4622753" y="608164"/>
                    <a:pt x="4617275" y="602693"/>
                    <a:pt x="4610494" y="602693"/>
                  </a:cubicBezTo>
                  <a:lnTo>
                    <a:pt x="4074446" y="602693"/>
                  </a:lnTo>
                  <a:cubicBezTo>
                    <a:pt x="3907196" y="602693"/>
                    <a:pt x="3771635" y="738094"/>
                    <a:pt x="3771635" y="905147"/>
                  </a:cubicBezTo>
                  <a:lnTo>
                    <a:pt x="3771635" y="905147"/>
                  </a:lnTo>
                  <a:lnTo>
                    <a:pt x="3771635" y="1524188"/>
                  </a:lnTo>
                  <a:cubicBezTo>
                    <a:pt x="3771635" y="1691241"/>
                    <a:pt x="3907196" y="1826642"/>
                    <a:pt x="4074446" y="1826642"/>
                  </a:cubicBezTo>
                  <a:lnTo>
                    <a:pt x="4610494" y="1826642"/>
                  </a:lnTo>
                  <a:cubicBezTo>
                    <a:pt x="4617275" y="1826642"/>
                    <a:pt x="4622753" y="1821171"/>
                    <a:pt x="4622753" y="1814398"/>
                  </a:cubicBezTo>
                  <a:lnTo>
                    <a:pt x="4622753" y="1608268"/>
                  </a:lnTo>
                  <a:cubicBezTo>
                    <a:pt x="4622753" y="1601495"/>
                    <a:pt x="4617275" y="1596024"/>
                    <a:pt x="4610494" y="1596024"/>
                  </a:cubicBezTo>
                  <a:lnTo>
                    <a:pt x="4074446" y="1596024"/>
                  </a:lnTo>
                  <a:cubicBezTo>
                    <a:pt x="4042561" y="1596024"/>
                    <a:pt x="4016740" y="1570233"/>
                    <a:pt x="4016740" y="1538386"/>
                  </a:cubicBezTo>
                  <a:lnTo>
                    <a:pt x="4016740" y="1326394"/>
                  </a:lnTo>
                  <a:lnTo>
                    <a:pt x="4552788" y="1326394"/>
                  </a:lnTo>
                  <a:cubicBezTo>
                    <a:pt x="4559569" y="1326394"/>
                    <a:pt x="4565046" y="1320924"/>
                    <a:pt x="4565046" y="1314150"/>
                  </a:cubicBezTo>
                  <a:lnTo>
                    <a:pt x="4565046" y="1108021"/>
                  </a:lnTo>
                  <a:cubicBezTo>
                    <a:pt x="4565046" y="1101247"/>
                    <a:pt x="4559569" y="1095777"/>
                    <a:pt x="4552788" y="1095777"/>
                  </a:cubicBezTo>
                  <a:lnTo>
                    <a:pt x="4016740" y="1095777"/>
                  </a:lnTo>
                  <a:lnTo>
                    <a:pt x="4016740" y="890884"/>
                  </a:lnTo>
                  <a:cubicBezTo>
                    <a:pt x="4016740" y="859037"/>
                    <a:pt x="4042561" y="833246"/>
                    <a:pt x="4074446" y="833246"/>
                  </a:cubicBezTo>
                  <a:close/>
                  <a:moveTo>
                    <a:pt x="338543" y="94566"/>
                  </a:moveTo>
                  <a:lnTo>
                    <a:pt x="338543" y="12114"/>
                  </a:lnTo>
                  <a:cubicBezTo>
                    <a:pt x="338543" y="9574"/>
                    <a:pt x="336521" y="7555"/>
                    <a:pt x="333978" y="7555"/>
                  </a:cubicBezTo>
                  <a:lnTo>
                    <a:pt x="4564" y="7555"/>
                  </a:lnTo>
                  <a:cubicBezTo>
                    <a:pt x="2021" y="7555"/>
                    <a:pt x="0" y="9574"/>
                    <a:pt x="0" y="12114"/>
                  </a:cubicBezTo>
                  <a:lnTo>
                    <a:pt x="0" y="94566"/>
                  </a:lnTo>
                  <a:cubicBezTo>
                    <a:pt x="0" y="97106"/>
                    <a:pt x="2021" y="99125"/>
                    <a:pt x="4564" y="99125"/>
                  </a:cubicBezTo>
                  <a:lnTo>
                    <a:pt x="120563" y="99125"/>
                  </a:lnTo>
                  <a:lnTo>
                    <a:pt x="120563" y="435836"/>
                  </a:lnTo>
                  <a:cubicBezTo>
                    <a:pt x="120563" y="438376"/>
                    <a:pt x="122585" y="440395"/>
                    <a:pt x="125128" y="440395"/>
                  </a:cubicBezTo>
                  <a:lnTo>
                    <a:pt x="213285" y="440395"/>
                  </a:lnTo>
                  <a:cubicBezTo>
                    <a:pt x="215828" y="440395"/>
                    <a:pt x="217849" y="438376"/>
                    <a:pt x="217849" y="435836"/>
                  </a:cubicBezTo>
                  <a:lnTo>
                    <a:pt x="217849" y="99125"/>
                  </a:lnTo>
                  <a:lnTo>
                    <a:pt x="333848" y="99125"/>
                  </a:lnTo>
                  <a:cubicBezTo>
                    <a:pt x="336391" y="99125"/>
                    <a:pt x="338412" y="97106"/>
                    <a:pt x="338412" y="94566"/>
                  </a:cubicBezTo>
                  <a:close/>
                  <a:moveTo>
                    <a:pt x="747181" y="7555"/>
                  </a:moveTo>
                  <a:lnTo>
                    <a:pt x="659024" y="7555"/>
                  </a:lnTo>
                  <a:cubicBezTo>
                    <a:pt x="656481" y="7555"/>
                    <a:pt x="654460" y="9574"/>
                    <a:pt x="654460" y="12114"/>
                  </a:cubicBezTo>
                  <a:lnTo>
                    <a:pt x="654460" y="176887"/>
                  </a:lnTo>
                  <a:lnTo>
                    <a:pt x="480493" y="176887"/>
                  </a:lnTo>
                  <a:lnTo>
                    <a:pt x="480493" y="12114"/>
                  </a:lnTo>
                  <a:cubicBezTo>
                    <a:pt x="480493" y="9574"/>
                    <a:pt x="478472" y="7555"/>
                    <a:pt x="475929" y="7555"/>
                  </a:cubicBezTo>
                  <a:lnTo>
                    <a:pt x="387772" y="7555"/>
                  </a:lnTo>
                  <a:cubicBezTo>
                    <a:pt x="385229" y="7555"/>
                    <a:pt x="383208" y="9574"/>
                    <a:pt x="383208" y="12114"/>
                  </a:cubicBezTo>
                  <a:lnTo>
                    <a:pt x="383208" y="435771"/>
                  </a:lnTo>
                  <a:cubicBezTo>
                    <a:pt x="383208" y="438311"/>
                    <a:pt x="385229" y="440330"/>
                    <a:pt x="387772" y="440330"/>
                  </a:cubicBezTo>
                  <a:lnTo>
                    <a:pt x="475929" y="440330"/>
                  </a:lnTo>
                  <a:cubicBezTo>
                    <a:pt x="478472" y="440330"/>
                    <a:pt x="480493" y="438311"/>
                    <a:pt x="480493" y="435771"/>
                  </a:cubicBezTo>
                  <a:lnTo>
                    <a:pt x="480493" y="268457"/>
                  </a:lnTo>
                  <a:lnTo>
                    <a:pt x="654460" y="268457"/>
                  </a:lnTo>
                  <a:lnTo>
                    <a:pt x="654460" y="435771"/>
                  </a:lnTo>
                  <a:cubicBezTo>
                    <a:pt x="654460" y="438311"/>
                    <a:pt x="656481" y="440330"/>
                    <a:pt x="659024" y="440330"/>
                  </a:cubicBezTo>
                  <a:lnTo>
                    <a:pt x="747181" y="440330"/>
                  </a:lnTo>
                  <a:cubicBezTo>
                    <a:pt x="749724" y="440330"/>
                    <a:pt x="751745" y="438311"/>
                    <a:pt x="751745" y="435771"/>
                  </a:cubicBezTo>
                  <a:lnTo>
                    <a:pt x="751745" y="12114"/>
                  </a:lnTo>
                  <a:cubicBezTo>
                    <a:pt x="751745" y="9574"/>
                    <a:pt x="749724" y="7555"/>
                    <a:pt x="747181" y="7555"/>
                  </a:cubicBezTo>
                  <a:close/>
                  <a:moveTo>
                    <a:pt x="1029973" y="447950"/>
                  </a:moveTo>
                  <a:cubicBezTo>
                    <a:pt x="1159992" y="447950"/>
                    <a:pt x="1259233" y="351365"/>
                    <a:pt x="1259233" y="223975"/>
                  </a:cubicBezTo>
                  <a:cubicBezTo>
                    <a:pt x="1259233" y="96585"/>
                    <a:pt x="1159992" y="0"/>
                    <a:pt x="1029973" y="0"/>
                  </a:cubicBezTo>
                  <a:cubicBezTo>
                    <a:pt x="899955" y="0"/>
                    <a:pt x="800714" y="96585"/>
                    <a:pt x="800714" y="223975"/>
                  </a:cubicBezTo>
                  <a:cubicBezTo>
                    <a:pt x="800714" y="351365"/>
                    <a:pt x="899303" y="447950"/>
                    <a:pt x="1029973" y="447950"/>
                  </a:cubicBezTo>
                  <a:close/>
                  <a:moveTo>
                    <a:pt x="1029973" y="354491"/>
                  </a:moveTo>
                  <a:cubicBezTo>
                    <a:pt x="956488" y="354491"/>
                    <a:pt x="900607" y="298676"/>
                    <a:pt x="900607" y="224040"/>
                  </a:cubicBezTo>
                  <a:cubicBezTo>
                    <a:pt x="900607" y="149403"/>
                    <a:pt x="956488" y="93589"/>
                    <a:pt x="1029973" y="93589"/>
                  </a:cubicBezTo>
                  <a:cubicBezTo>
                    <a:pt x="1103459" y="93589"/>
                    <a:pt x="1159340" y="149403"/>
                    <a:pt x="1159340" y="224040"/>
                  </a:cubicBezTo>
                  <a:cubicBezTo>
                    <a:pt x="1159340" y="298676"/>
                    <a:pt x="1103459" y="354491"/>
                    <a:pt x="1029973" y="354491"/>
                  </a:cubicBezTo>
                  <a:close/>
                  <a:moveTo>
                    <a:pt x="1771481" y="7555"/>
                  </a:moveTo>
                  <a:lnTo>
                    <a:pt x="1662850" y="7555"/>
                  </a:lnTo>
                  <a:cubicBezTo>
                    <a:pt x="1659460" y="7555"/>
                    <a:pt x="1656395" y="9378"/>
                    <a:pt x="1654765" y="12374"/>
                  </a:cubicBezTo>
                  <a:lnTo>
                    <a:pt x="1542417" y="221435"/>
                  </a:lnTo>
                  <a:lnTo>
                    <a:pt x="1430722" y="12374"/>
                  </a:lnTo>
                  <a:cubicBezTo>
                    <a:pt x="1429157" y="9378"/>
                    <a:pt x="1426027" y="7555"/>
                    <a:pt x="1422636" y="7555"/>
                  </a:cubicBezTo>
                  <a:lnTo>
                    <a:pt x="1312114" y="7555"/>
                  </a:lnTo>
                  <a:cubicBezTo>
                    <a:pt x="1309571" y="7555"/>
                    <a:pt x="1307550" y="9574"/>
                    <a:pt x="1307550" y="12114"/>
                  </a:cubicBezTo>
                  <a:lnTo>
                    <a:pt x="1307550" y="435771"/>
                  </a:lnTo>
                  <a:cubicBezTo>
                    <a:pt x="1307550" y="438311"/>
                    <a:pt x="1309571" y="440330"/>
                    <a:pt x="1312114" y="440330"/>
                  </a:cubicBezTo>
                  <a:lnTo>
                    <a:pt x="1400271" y="440330"/>
                  </a:lnTo>
                  <a:cubicBezTo>
                    <a:pt x="1402814" y="440330"/>
                    <a:pt x="1404835" y="438311"/>
                    <a:pt x="1404835" y="435771"/>
                  </a:cubicBezTo>
                  <a:lnTo>
                    <a:pt x="1404835" y="162494"/>
                  </a:lnTo>
                  <a:lnTo>
                    <a:pt x="1514118" y="367647"/>
                  </a:lnTo>
                  <a:lnTo>
                    <a:pt x="1569412" y="367647"/>
                  </a:lnTo>
                  <a:lnTo>
                    <a:pt x="1678695" y="162494"/>
                  </a:lnTo>
                  <a:lnTo>
                    <a:pt x="1678695" y="435836"/>
                  </a:lnTo>
                  <a:cubicBezTo>
                    <a:pt x="1678695" y="438376"/>
                    <a:pt x="1680716" y="440395"/>
                    <a:pt x="1683259" y="440395"/>
                  </a:cubicBezTo>
                  <a:lnTo>
                    <a:pt x="1771416" y="440395"/>
                  </a:lnTo>
                  <a:cubicBezTo>
                    <a:pt x="1773959" y="440395"/>
                    <a:pt x="1775980" y="438376"/>
                    <a:pt x="1775980" y="435836"/>
                  </a:cubicBezTo>
                  <a:lnTo>
                    <a:pt x="1775980" y="12114"/>
                  </a:lnTo>
                  <a:cubicBezTo>
                    <a:pt x="1775980" y="9574"/>
                    <a:pt x="1773959" y="7555"/>
                    <a:pt x="1771416" y="7555"/>
                  </a:cubicBezTo>
                  <a:close/>
                  <a:moveTo>
                    <a:pt x="2141909" y="434338"/>
                  </a:moveTo>
                  <a:cubicBezTo>
                    <a:pt x="2143213" y="437985"/>
                    <a:pt x="2146669" y="440460"/>
                    <a:pt x="2150582" y="440460"/>
                  </a:cubicBezTo>
                  <a:lnTo>
                    <a:pt x="2244281" y="440460"/>
                  </a:lnTo>
                  <a:cubicBezTo>
                    <a:pt x="2247476" y="440460"/>
                    <a:pt x="2249693" y="437269"/>
                    <a:pt x="2248584" y="434273"/>
                  </a:cubicBezTo>
                  <a:lnTo>
                    <a:pt x="2089745" y="13481"/>
                  </a:lnTo>
                  <a:cubicBezTo>
                    <a:pt x="2088376" y="9899"/>
                    <a:pt x="2084986" y="7555"/>
                    <a:pt x="2081138" y="7555"/>
                  </a:cubicBezTo>
                  <a:lnTo>
                    <a:pt x="1978897" y="7555"/>
                  </a:lnTo>
                  <a:cubicBezTo>
                    <a:pt x="1975050" y="7555"/>
                    <a:pt x="1971660" y="9899"/>
                    <a:pt x="1970291" y="13481"/>
                  </a:cubicBezTo>
                  <a:lnTo>
                    <a:pt x="1812169" y="434208"/>
                  </a:lnTo>
                  <a:cubicBezTo>
                    <a:pt x="1811061" y="437203"/>
                    <a:pt x="1813277" y="440395"/>
                    <a:pt x="1816472" y="440395"/>
                  </a:cubicBezTo>
                  <a:lnTo>
                    <a:pt x="1907629" y="440395"/>
                  </a:lnTo>
                  <a:cubicBezTo>
                    <a:pt x="1911541" y="440395"/>
                    <a:pt x="1914997" y="437985"/>
                    <a:pt x="1916301" y="434273"/>
                  </a:cubicBezTo>
                  <a:lnTo>
                    <a:pt x="1941144" y="364456"/>
                  </a:lnTo>
                  <a:lnTo>
                    <a:pt x="2117001" y="364456"/>
                  </a:lnTo>
                  <a:lnTo>
                    <a:pt x="2141844" y="434273"/>
                  </a:lnTo>
                  <a:close/>
                  <a:moveTo>
                    <a:pt x="1972638" y="274840"/>
                  </a:moveTo>
                  <a:lnTo>
                    <a:pt x="2029170" y="114886"/>
                  </a:lnTo>
                  <a:lnTo>
                    <a:pt x="2085703" y="274840"/>
                  </a:lnTo>
                  <a:lnTo>
                    <a:pt x="1972638" y="274840"/>
                  </a:lnTo>
                  <a:close/>
                  <a:moveTo>
                    <a:pt x="2248062" y="382952"/>
                  </a:moveTo>
                  <a:cubicBezTo>
                    <a:pt x="2293380" y="422224"/>
                    <a:pt x="2363344" y="448015"/>
                    <a:pt x="2429005" y="448015"/>
                  </a:cubicBezTo>
                  <a:cubicBezTo>
                    <a:pt x="2525704" y="448015"/>
                    <a:pt x="2600494" y="394089"/>
                    <a:pt x="2600494" y="314372"/>
                  </a:cubicBezTo>
                  <a:cubicBezTo>
                    <a:pt x="2600494" y="213359"/>
                    <a:pt x="2479278" y="183270"/>
                    <a:pt x="2440938" y="175129"/>
                  </a:cubicBezTo>
                  <a:cubicBezTo>
                    <a:pt x="2401359" y="166988"/>
                    <a:pt x="2361779" y="153832"/>
                    <a:pt x="2361779" y="125567"/>
                  </a:cubicBezTo>
                  <a:cubicBezTo>
                    <a:pt x="2361779" y="102967"/>
                    <a:pt x="2389426" y="86685"/>
                    <a:pt x="2428354" y="86685"/>
                  </a:cubicBezTo>
                  <a:cubicBezTo>
                    <a:pt x="2467281" y="86685"/>
                    <a:pt x="2507512" y="101925"/>
                    <a:pt x="2533007" y="123808"/>
                  </a:cubicBezTo>
                  <a:cubicBezTo>
                    <a:pt x="2535159" y="125632"/>
                    <a:pt x="2538354" y="125241"/>
                    <a:pt x="2539853" y="122766"/>
                  </a:cubicBezTo>
                  <a:lnTo>
                    <a:pt x="2580215" y="56661"/>
                  </a:lnTo>
                  <a:cubicBezTo>
                    <a:pt x="2581389" y="54773"/>
                    <a:pt x="2581063" y="52298"/>
                    <a:pt x="2579433" y="50800"/>
                  </a:cubicBezTo>
                  <a:cubicBezTo>
                    <a:pt x="2547091" y="21362"/>
                    <a:pt x="2493623" y="65"/>
                    <a:pt x="2428940" y="65"/>
                  </a:cubicBezTo>
                  <a:cubicBezTo>
                    <a:pt x="2329047" y="65"/>
                    <a:pt x="2261886" y="51516"/>
                    <a:pt x="2261886" y="129279"/>
                  </a:cubicBezTo>
                  <a:cubicBezTo>
                    <a:pt x="2261886" y="207042"/>
                    <a:pt x="2326569" y="246574"/>
                    <a:pt x="2413226" y="267285"/>
                  </a:cubicBezTo>
                  <a:cubicBezTo>
                    <a:pt x="2459065" y="278552"/>
                    <a:pt x="2500535" y="288582"/>
                    <a:pt x="2500535" y="318736"/>
                  </a:cubicBezTo>
                  <a:cubicBezTo>
                    <a:pt x="2500535" y="344461"/>
                    <a:pt x="2467281" y="361395"/>
                    <a:pt x="2428288" y="361395"/>
                  </a:cubicBezTo>
                  <a:cubicBezTo>
                    <a:pt x="2384080" y="361395"/>
                    <a:pt x="2334002" y="340358"/>
                    <a:pt x="2298987" y="309618"/>
                  </a:cubicBezTo>
                  <a:cubicBezTo>
                    <a:pt x="2296901" y="307794"/>
                    <a:pt x="2293836" y="308185"/>
                    <a:pt x="2292271" y="310465"/>
                  </a:cubicBezTo>
                  <a:lnTo>
                    <a:pt x="2247215" y="376830"/>
                  </a:lnTo>
                  <a:cubicBezTo>
                    <a:pt x="2245911" y="378784"/>
                    <a:pt x="2246172" y="381389"/>
                    <a:pt x="2247997" y="382952"/>
                  </a:cubicBezTo>
                  <a:close/>
                  <a:moveTo>
                    <a:pt x="3700367" y="1826707"/>
                  </a:moveTo>
                  <a:lnTo>
                    <a:pt x="3465695" y="1826707"/>
                  </a:lnTo>
                  <a:cubicBezTo>
                    <a:pt x="3459370" y="1826707"/>
                    <a:pt x="3453437" y="1823451"/>
                    <a:pt x="3450111" y="1818045"/>
                  </a:cubicBezTo>
                  <a:lnTo>
                    <a:pt x="3207876" y="1428841"/>
                  </a:lnTo>
                  <a:lnTo>
                    <a:pt x="2968053" y="1427733"/>
                  </a:lnTo>
                  <a:lnTo>
                    <a:pt x="2968053" y="1814463"/>
                  </a:lnTo>
                  <a:cubicBezTo>
                    <a:pt x="2968053" y="1821236"/>
                    <a:pt x="2962576" y="1826707"/>
                    <a:pt x="2955794" y="1826707"/>
                  </a:cubicBezTo>
                  <a:lnTo>
                    <a:pt x="2735207" y="1826707"/>
                  </a:lnTo>
                  <a:cubicBezTo>
                    <a:pt x="2728426" y="1826707"/>
                    <a:pt x="2722948" y="1821236"/>
                    <a:pt x="2722948" y="1814463"/>
                  </a:cubicBezTo>
                  <a:lnTo>
                    <a:pt x="2722948" y="614937"/>
                  </a:lnTo>
                  <a:cubicBezTo>
                    <a:pt x="2722948" y="608164"/>
                    <a:pt x="2728426" y="602693"/>
                    <a:pt x="2735207" y="602693"/>
                  </a:cubicBezTo>
                  <a:lnTo>
                    <a:pt x="3268712" y="602693"/>
                  </a:lnTo>
                  <a:cubicBezTo>
                    <a:pt x="3496015" y="602693"/>
                    <a:pt x="3687195" y="782512"/>
                    <a:pt x="3690195" y="1009547"/>
                  </a:cubicBezTo>
                  <a:cubicBezTo>
                    <a:pt x="3692412" y="1177968"/>
                    <a:pt x="3593561" y="1323464"/>
                    <a:pt x="3450437" y="1389634"/>
                  </a:cubicBezTo>
                  <a:lnTo>
                    <a:pt x="3710799" y="1807950"/>
                  </a:lnTo>
                  <a:cubicBezTo>
                    <a:pt x="3715885" y="1816091"/>
                    <a:pt x="3710017" y="1826642"/>
                    <a:pt x="3700367" y="1826642"/>
                  </a:cubicBezTo>
                  <a:close/>
                  <a:moveTo>
                    <a:pt x="3459370" y="1015279"/>
                  </a:moveTo>
                  <a:cubicBezTo>
                    <a:pt x="3459370" y="914851"/>
                    <a:pt x="3377864" y="833376"/>
                    <a:pt x="3277253" y="833376"/>
                  </a:cubicBezTo>
                  <a:lnTo>
                    <a:pt x="2968053" y="833376"/>
                  </a:lnTo>
                  <a:lnTo>
                    <a:pt x="2968053" y="1197051"/>
                  </a:lnTo>
                  <a:lnTo>
                    <a:pt x="2968053" y="1197051"/>
                  </a:lnTo>
                  <a:cubicBezTo>
                    <a:pt x="2968053" y="1197051"/>
                    <a:pt x="3277253" y="1197116"/>
                    <a:pt x="3277253" y="1197116"/>
                  </a:cubicBezTo>
                  <a:cubicBezTo>
                    <a:pt x="3377799" y="1197116"/>
                    <a:pt x="3459370" y="1115706"/>
                    <a:pt x="3459370" y="1015213"/>
                  </a:cubicBezTo>
                  <a:close/>
                  <a:moveTo>
                    <a:pt x="1617859" y="1301320"/>
                  </a:moveTo>
                  <a:cubicBezTo>
                    <a:pt x="1611665" y="1273445"/>
                    <a:pt x="1608274" y="1244529"/>
                    <a:pt x="1608274" y="1214765"/>
                  </a:cubicBezTo>
                  <a:cubicBezTo>
                    <a:pt x="1608274" y="995415"/>
                    <a:pt x="1786283" y="817681"/>
                    <a:pt x="2005827" y="817681"/>
                  </a:cubicBezTo>
                  <a:cubicBezTo>
                    <a:pt x="2225371" y="817681"/>
                    <a:pt x="2403380" y="995480"/>
                    <a:pt x="2403380" y="1214765"/>
                  </a:cubicBezTo>
                  <a:cubicBezTo>
                    <a:pt x="2403380" y="1244529"/>
                    <a:pt x="2399989" y="1273445"/>
                    <a:pt x="2393795" y="1301320"/>
                  </a:cubicBezTo>
                  <a:lnTo>
                    <a:pt x="2628727" y="1301320"/>
                  </a:lnTo>
                  <a:cubicBezTo>
                    <a:pt x="2632640" y="1273055"/>
                    <a:pt x="2634726" y="1244138"/>
                    <a:pt x="2634726" y="1214765"/>
                  </a:cubicBezTo>
                  <a:cubicBezTo>
                    <a:pt x="2634726" y="867829"/>
                    <a:pt x="2353173" y="586607"/>
                    <a:pt x="2005827" y="586607"/>
                  </a:cubicBezTo>
                  <a:cubicBezTo>
                    <a:pt x="1658482" y="586607"/>
                    <a:pt x="1376928" y="867829"/>
                    <a:pt x="1376928" y="1214765"/>
                  </a:cubicBezTo>
                  <a:cubicBezTo>
                    <a:pt x="1376928" y="1244138"/>
                    <a:pt x="1379014" y="1272990"/>
                    <a:pt x="1382926" y="1301320"/>
                  </a:cubicBezTo>
                  <a:lnTo>
                    <a:pt x="1617859" y="1301320"/>
                  </a:lnTo>
                  <a:close/>
                  <a:moveTo>
                    <a:pt x="1433069" y="1474430"/>
                  </a:moveTo>
                  <a:cubicBezTo>
                    <a:pt x="1531984" y="1691762"/>
                    <a:pt x="1751268" y="1842924"/>
                    <a:pt x="2005892" y="1842924"/>
                  </a:cubicBezTo>
                  <a:cubicBezTo>
                    <a:pt x="2260517" y="1842924"/>
                    <a:pt x="2479800" y="1691762"/>
                    <a:pt x="2578716" y="1474430"/>
                  </a:cubicBezTo>
                  <a:lnTo>
                    <a:pt x="1433069" y="1474430"/>
                  </a:ln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8AA942-14AE-2ADC-8D2C-9EEDD7F38A96}"/>
                </a:ext>
              </a:extLst>
            </p:cNvPr>
            <p:cNvSpPr/>
            <p:nvPr/>
          </p:nvSpPr>
          <p:spPr>
            <a:xfrm>
              <a:off x="5813131" y="2685493"/>
              <a:ext cx="2376256" cy="1224078"/>
            </a:xfrm>
            <a:custGeom>
              <a:avLst/>
              <a:gdLst>
                <a:gd name="connsiteX0" fmla="*/ 16850 w 2376256"/>
                <a:gd name="connsiteY0" fmla="*/ 171547 h 1224078"/>
                <a:gd name="connsiteX1" fmla="*/ 16850 w 2376256"/>
                <a:gd name="connsiteY1" fmla="*/ 7555 h 1224078"/>
                <a:gd name="connsiteX2" fmla="*/ 19654 w 2376256"/>
                <a:gd name="connsiteY2" fmla="*/ 4754 h 1224078"/>
                <a:gd name="connsiteX3" fmla="*/ 64189 w 2376256"/>
                <a:gd name="connsiteY3" fmla="*/ 4754 h 1224078"/>
                <a:gd name="connsiteX4" fmla="*/ 66993 w 2376256"/>
                <a:gd name="connsiteY4" fmla="*/ 7555 h 1224078"/>
                <a:gd name="connsiteX5" fmla="*/ 66993 w 2376256"/>
                <a:gd name="connsiteY5" fmla="*/ 166402 h 1224078"/>
                <a:gd name="connsiteX6" fmla="*/ 133371 w 2376256"/>
                <a:gd name="connsiteY6" fmla="*/ 240257 h 1224078"/>
                <a:gd name="connsiteX7" fmla="*/ 199358 w 2376256"/>
                <a:gd name="connsiteY7" fmla="*/ 166402 h 1224078"/>
                <a:gd name="connsiteX8" fmla="*/ 199358 w 2376256"/>
                <a:gd name="connsiteY8" fmla="*/ 7555 h 1224078"/>
                <a:gd name="connsiteX9" fmla="*/ 202162 w 2376256"/>
                <a:gd name="connsiteY9" fmla="*/ 4754 h 1224078"/>
                <a:gd name="connsiteX10" fmla="*/ 247088 w 2376256"/>
                <a:gd name="connsiteY10" fmla="*/ 4754 h 1224078"/>
                <a:gd name="connsiteX11" fmla="*/ 249892 w 2376256"/>
                <a:gd name="connsiteY11" fmla="*/ 7555 h 1224078"/>
                <a:gd name="connsiteX12" fmla="*/ 249892 w 2376256"/>
                <a:gd name="connsiteY12" fmla="*/ 171547 h 1224078"/>
                <a:gd name="connsiteX13" fmla="*/ 133371 w 2376256"/>
                <a:gd name="connsiteY13" fmla="*/ 287540 h 1224078"/>
                <a:gd name="connsiteX14" fmla="*/ 16850 w 2376256"/>
                <a:gd name="connsiteY14" fmla="*/ 171547 h 1224078"/>
                <a:gd name="connsiteX15" fmla="*/ 315814 w 2376256"/>
                <a:gd name="connsiteY15" fmla="*/ 4754 h 1224078"/>
                <a:gd name="connsiteX16" fmla="*/ 362892 w 2376256"/>
                <a:gd name="connsiteY16" fmla="*/ 4754 h 1224078"/>
                <a:gd name="connsiteX17" fmla="*/ 365174 w 2376256"/>
                <a:gd name="connsiteY17" fmla="*/ 5927 h 1224078"/>
                <a:gd name="connsiteX18" fmla="*/ 503082 w 2376256"/>
                <a:gd name="connsiteY18" fmla="*/ 200529 h 1224078"/>
                <a:gd name="connsiteX19" fmla="*/ 503082 w 2376256"/>
                <a:gd name="connsiteY19" fmla="*/ 7490 h 1224078"/>
                <a:gd name="connsiteX20" fmla="*/ 505885 w 2376256"/>
                <a:gd name="connsiteY20" fmla="*/ 4689 h 1224078"/>
                <a:gd name="connsiteX21" fmla="*/ 550420 w 2376256"/>
                <a:gd name="connsiteY21" fmla="*/ 4689 h 1224078"/>
                <a:gd name="connsiteX22" fmla="*/ 553224 w 2376256"/>
                <a:gd name="connsiteY22" fmla="*/ 7490 h 1224078"/>
                <a:gd name="connsiteX23" fmla="*/ 553224 w 2376256"/>
                <a:gd name="connsiteY23" fmla="*/ 279920 h 1224078"/>
                <a:gd name="connsiteX24" fmla="*/ 550420 w 2376256"/>
                <a:gd name="connsiteY24" fmla="*/ 282720 h 1224078"/>
                <a:gd name="connsiteX25" fmla="*/ 503342 w 2376256"/>
                <a:gd name="connsiteY25" fmla="*/ 282720 h 1224078"/>
                <a:gd name="connsiteX26" fmla="*/ 501060 w 2376256"/>
                <a:gd name="connsiteY26" fmla="*/ 281548 h 1224078"/>
                <a:gd name="connsiteX27" fmla="*/ 363152 w 2376256"/>
                <a:gd name="connsiteY27" fmla="*/ 86555 h 1224078"/>
                <a:gd name="connsiteX28" fmla="*/ 363152 w 2376256"/>
                <a:gd name="connsiteY28" fmla="*/ 279985 h 1224078"/>
                <a:gd name="connsiteX29" fmla="*/ 360349 w 2376256"/>
                <a:gd name="connsiteY29" fmla="*/ 282785 h 1224078"/>
                <a:gd name="connsiteX30" fmla="*/ 315814 w 2376256"/>
                <a:gd name="connsiteY30" fmla="*/ 282785 h 1224078"/>
                <a:gd name="connsiteX31" fmla="*/ 313010 w 2376256"/>
                <a:gd name="connsiteY31" fmla="*/ 279985 h 1224078"/>
                <a:gd name="connsiteX32" fmla="*/ 313010 w 2376256"/>
                <a:gd name="connsiteY32" fmla="*/ 7555 h 1224078"/>
                <a:gd name="connsiteX33" fmla="*/ 315814 w 2376256"/>
                <a:gd name="connsiteY33" fmla="*/ 4754 h 1224078"/>
                <a:gd name="connsiteX34" fmla="*/ 622732 w 2376256"/>
                <a:gd name="connsiteY34" fmla="*/ 4754 h 1224078"/>
                <a:gd name="connsiteX35" fmla="*/ 667267 w 2376256"/>
                <a:gd name="connsiteY35" fmla="*/ 4754 h 1224078"/>
                <a:gd name="connsiteX36" fmla="*/ 670071 w 2376256"/>
                <a:gd name="connsiteY36" fmla="*/ 7555 h 1224078"/>
                <a:gd name="connsiteX37" fmla="*/ 670071 w 2376256"/>
                <a:gd name="connsiteY37" fmla="*/ 279985 h 1224078"/>
                <a:gd name="connsiteX38" fmla="*/ 667267 w 2376256"/>
                <a:gd name="connsiteY38" fmla="*/ 282785 h 1224078"/>
                <a:gd name="connsiteX39" fmla="*/ 622732 w 2376256"/>
                <a:gd name="connsiteY39" fmla="*/ 282785 h 1224078"/>
                <a:gd name="connsiteX40" fmla="*/ 619928 w 2376256"/>
                <a:gd name="connsiteY40" fmla="*/ 279985 h 1224078"/>
                <a:gd name="connsiteX41" fmla="*/ 619928 w 2376256"/>
                <a:gd name="connsiteY41" fmla="*/ 7555 h 1224078"/>
                <a:gd name="connsiteX42" fmla="*/ 622732 w 2376256"/>
                <a:gd name="connsiteY42" fmla="*/ 4754 h 1224078"/>
                <a:gd name="connsiteX43" fmla="*/ 711867 w 2376256"/>
                <a:gd name="connsiteY43" fmla="*/ 4754 h 1224078"/>
                <a:gd name="connsiteX44" fmla="*/ 759206 w 2376256"/>
                <a:gd name="connsiteY44" fmla="*/ 4754 h 1224078"/>
                <a:gd name="connsiteX45" fmla="*/ 761814 w 2376256"/>
                <a:gd name="connsiteY45" fmla="*/ 6578 h 1224078"/>
                <a:gd name="connsiteX46" fmla="*/ 841885 w 2376256"/>
                <a:gd name="connsiteY46" fmla="*/ 223193 h 1224078"/>
                <a:gd name="connsiteX47" fmla="*/ 922348 w 2376256"/>
                <a:gd name="connsiteY47" fmla="*/ 6578 h 1224078"/>
                <a:gd name="connsiteX48" fmla="*/ 924956 w 2376256"/>
                <a:gd name="connsiteY48" fmla="*/ 4754 h 1224078"/>
                <a:gd name="connsiteX49" fmla="*/ 972295 w 2376256"/>
                <a:gd name="connsiteY49" fmla="*/ 4754 h 1224078"/>
                <a:gd name="connsiteX50" fmla="*/ 974903 w 2376256"/>
                <a:gd name="connsiteY50" fmla="*/ 8532 h 1224078"/>
                <a:gd name="connsiteX51" fmla="*/ 871227 w 2376256"/>
                <a:gd name="connsiteY51" fmla="*/ 280962 h 1224078"/>
                <a:gd name="connsiteX52" fmla="*/ 868619 w 2376256"/>
                <a:gd name="connsiteY52" fmla="*/ 282720 h 1224078"/>
                <a:gd name="connsiteX53" fmla="*/ 815608 w 2376256"/>
                <a:gd name="connsiteY53" fmla="*/ 282720 h 1224078"/>
                <a:gd name="connsiteX54" fmla="*/ 812999 w 2376256"/>
                <a:gd name="connsiteY54" fmla="*/ 280962 h 1224078"/>
                <a:gd name="connsiteX55" fmla="*/ 709324 w 2376256"/>
                <a:gd name="connsiteY55" fmla="*/ 8532 h 1224078"/>
                <a:gd name="connsiteX56" fmla="*/ 711932 w 2376256"/>
                <a:gd name="connsiteY56" fmla="*/ 4754 h 1224078"/>
                <a:gd name="connsiteX57" fmla="*/ 1016764 w 2376256"/>
                <a:gd name="connsiteY57" fmla="*/ 4754 h 1224078"/>
                <a:gd name="connsiteX58" fmla="*/ 1206445 w 2376256"/>
                <a:gd name="connsiteY58" fmla="*/ 4754 h 1224078"/>
                <a:gd name="connsiteX59" fmla="*/ 1209249 w 2376256"/>
                <a:gd name="connsiteY59" fmla="*/ 7555 h 1224078"/>
                <a:gd name="connsiteX60" fmla="*/ 1209249 w 2376256"/>
                <a:gd name="connsiteY60" fmla="*/ 48455 h 1224078"/>
                <a:gd name="connsiteX61" fmla="*/ 1206445 w 2376256"/>
                <a:gd name="connsiteY61" fmla="*/ 51256 h 1224078"/>
                <a:gd name="connsiteX62" fmla="*/ 1064103 w 2376256"/>
                <a:gd name="connsiteY62" fmla="*/ 51256 h 1224078"/>
                <a:gd name="connsiteX63" fmla="*/ 1064103 w 2376256"/>
                <a:gd name="connsiteY63" fmla="*/ 115602 h 1224078"/>
                <a:gd name="connsiteX64" fmla="*/ 1187796 w 2376256"/>
                <a:gd name="connsiteY64" fmla="*/ 115602 h 1224078"/>
                <a:gd name="connsiteX65" fmla="*/ 1190600 w 2376256"/>
                <a:gd name="connsiteY65" fmla="*/ 118402 h 1224078"/>
                <a:gd name="connsiteX66" fmla="*/ 1190600 w 2376256"/>
                <a:gd name="connsiteY66" fmla="*/ 158912 h 1224078"/>
                <a:gd name="connsiteX67" fmla="*/ 1187796 w 2376256"/>
                <a:gd name="connsiteY67" fmla="*/ 161713 h 1224078"/>
                <a:gd name="connsiteX68" fmla="*/ 1064103 w 2376256"/>
                <a:gd name="connsiteY68" fmla="*/ 161713 h 1224078"/>
                <a:gd name="connsiteX69" fmla="*/ 1064103 w 2376256"/>
                <a:gd name="connsiteY69" fmla="*/ 236349 h 1224078"/>
                <a:gd name="connsiteX70" fmla="*/ 1206445 w 2376256"/>
                <a:gd name="connsiteY70" fmla="*/ 236349 h 1224078"/>
                <a:gd name="connsiteX71" fmla="*/ 1209249 w 2376256"/>
                <a:gd name="connsiteY71" fmla="*/ 239150 h 1224078"/>
                <a:gd name="connsiteX72" fmla="*/ 1209249 w 2376256"/>
                <a:gd name="connsiteY72" fmla="*/ 280050 h 1224078"/>
                <a:gd name="connsiteX73" fmla="*/ 1206445 w 2376256"/>
                <a:gd name="connsiteY73" fmla="*/ 282850 h 1224078"/>
                <a:gd name="connsiteX74" fmla="*/ 1016764 w 2376256"/>
                <a:gd name="connsiteY74" fmla="*/ 282850 h 1224078"/>
                <a:gd name="connsiteX75" fmla="*/ 1013960 w 2376256"/>
                <a:gd name="connsiteY75" fmla="*/ 280050 h 1224078"/>
                <a:gd name="connsiteX76" fmla="*/ 1013960 w 2376256"/>
                <a:gd name="connsiteY76" fmla="*/ 7620 h 1224078"/>
                <a:gd name="connsiteX77" fmla="*/ 1016764 w 2376256"/>
                <a:gd name="connsiteY77" fmla="*/ 4819 h 1224078"/>
                <a:gd name="connsiteX78" fmla="*/ 1266042 w 2376256"/>
                <a:gd name="connsiteY78" fmla="*/ 7555 h 1224078"/>
                <a:gd name="connsiteX79" fmla="*/ 1268846 w 2376256"/>
                <a:gd name="connsiteY79" fmla="*/ 4754 h 1224078"/>
                <a:gd name="connsiteX80" fmla="*/ 1381780 w 2376256"/>
                <a:gd name="connsiteY80" fmla="*/ 4754 h 1224078"/>
                <a:gd name="connsiteX81" fmla="*/ 1479587 w 2376256"/>
                <a:gd name="connsiteY81" fmla="*/ 92547 h 1224078"/>
                <a:gd name="connsiteX82" fmla="*/ 1411579 w 2376256"/>
                <a:gd name="connsiteY82" fmla="*/ 176757 h 1224078"/>
                <a:gd name="connsiteX83" fmla="*/ 1488520 w 2376256"/>
                <a:gd name="connsiteY83" fmla="*/ 278357 h 1224078"/>
                <a:gd name="connsiteX84" fmla="*/ 1486303 w 2376256"/>
                <a:gd name="connsiteY84" fmla="*/ 282785 h 1224078"/>
                <a:gd name="connsiteX85" fmla="*/ 1432445 w 2376256"/>
                <a:gd name="connsiteY85" fmla="*/ 282785 h 1224078"/>
                <a:gd name="connsiteX86" fmla="*/ 1430227 w 2376256"/>
                <a:gd name="connsiteY86" fmla="*/ 281678 h 1224078"/>
                <a:gd name="connsiteX87" fmla="*/ 1355111 w 2376256"/>
                <a:gd name="connsiteY87" fmla="*/ 179948 h 1224078"/>
                <a:gd name="connsiteX88" fmla="*/ 1316119 w 2376256"/>
                <a:gd name="connsiteY88" fmla="*/ 179948 h 1224078"/>
                <a:gd name="connsiteX89" fmla="*/ 1316119 w 2376256"/>
                <a:gd name="connsiteY89" fmla="*/ 280050 h 1224078"/>
                <a:gd name="connsiteX90" fmla="*/ 1313315 w 2376256"/>
                <a:gd name="connsiteY90" fmla="*/ 282850 h 1224078"/>
                <a:gd name="connsiteX91" fmla="*/ 1268781 w 2376256"/>
                <a:gd name="connsiteY91" fmla="*/ 282850 h 1224078"/>
                <a:gd name="connsiteX92" fmla="*/ 1265977 w 2376256"/>
                <a:gd name="connsiteY92" fmla="*/ 280050 h 1224078"/>
                <a:gd name="connsiteX93" fmla="*/ 1265977 w 2376256"/>
                <a:gd name="connsiteY93" fmla="*/ 7620 h 1224078"/>
                <a:gd name="connsiteX94" fmla="*/ 1376955 w 2376256"/>
                <a:gd name="connsiteY94" fmla="*/ 133447 h 1224078"/>
                <a:gd name="connsiteX95" fmla="*/ 1427880 w 2376256"/>
                <a:gd name="connsiteY95" fmla="*/ 92547 h 1224078"/>
                <a:gd name="connsiteX96" fmla="*/ 1376955 w 2376256"/>
                <a:gd name="connsiteY96" fmla="*/ 51646 h 1224078"/>
                <a:gd name="connsiteX97" fmla="*/ 1316119 w 2376256"/>
                <a:gd name="connsiteY97" fmla="*/ 51646 h 1224078"/>
                <a:gd name="connsiteX98" fmla="*/ 1316119 w 2376256"/>
                <a:gd name="connsiteY98" fmla="*/ 133447 h 1224078"/>
                <a:gd name="connsiteX99" fmla="*/ 1376955 w 2376256"/>
                <a:gd name="connsiteY99" fmla="*/ 133447 h 1224078"/>
                <a:gd name="connsiteX100" fmla="*/ 1521319 w 2376256"/>
                <a:gd name="connsiteY100" fmla="*/ 248398 h 1224078"/>
                <a:gd name="connsiteX101" fmla="*/ 1547139 w 2376256"/>
                <a:gd name="connsiteY101" fmla="*/ 213489 h 1224078"/>
                <a:gd name="connsiteX102" fmla="*/ 1550986 w 2376256"/>
                <a:gd name="connsiteY102" fmla="*/ 212903 h 1224078"/>
                <a:gd name="connsiteX103" fmla="*/ 1631058 w 2376256"/>
                <a:gd name="connsiteY103" fmla="*/ 241820 h 1224078"/>
                <a:gd name="connsiteX104" fmla="*/ 1683939 w 2376256"/>
                <a:gd name="connsiteY104" fmla="*/ 204111 h 1224078"/>
                <a:gd name="connsiteX105" fmla="*/ 1642208 w 2376256"/>
                <a:gd name="connsiteY105" fmla="*/ 167965 h 1224078"/>
                <a:gd name="connsiteX106" fmla="*/ 1593304 w 2376256"/>
                <a:gd name="connsiteY106" fmla="*/ 156437 h 1224078"/>
                <a:gd name="connsiteX107" fmla="*/ 1524904 w 2376256"/>
                <a:gd name="connsiteY107" fmla="*/ 83364 h 1224078"/>
                <a:gd name="connsiteX108" fmla="*/ 1627080 w 2376256"/>
                <a:gd name="connsiteY108" fmla="*/ 0 h 1224078"/>
                <a:gd name="connsiteX109" fmla="*/ 1726843 w 2376256"/>
                <a:gd name="connsiteY109" fmla="*/ 36993 h 1224078"/>
                <a:gd name="connsiteX110" fmla="*/ 1726974 w 2376256"/>
                <a:gd name="connsiteY110" fmla="*/ 40965 h 1224078"/>
                <a:gd name="connsiteX111" fmla="*/ 1698088 w 2376256"/>
                <a:gd name="connsiteY111" fmla="*/ 71901 h 1224078"/>
                <a:gd name="connsiteX112" fmla="*/ 1694241 w 2376256"/>
                <a:gd name="connsiteY112" fmla="*/ 72031 h 1224078"/>
                <a:gd name="connsiteX113" fmla="*/ 1626298 w 2376256"/>
                <a:gd name="connsiteY113" fmla="*/ 45264 h 1224078"/>
                <a:gd name="connsiteX114" fmla="*/ 1575373 w 2376256"/>
                <a:gd name="connsiteY114" fmla="*/ 80238 h 1224078"/>
                <a:gd name="connsiteX115" fmla="*/ 1617886 w 2376256"/>
                <a:gd name="connsiteY115" fmla="*/ 114365 h 1224078"/>
                <a:gd name="connsiteX116" fmla="*/ 1666790 w 2376256"/>
                <a:gd name="connsiteY116" fmla="*/ 125892 h 1224078"/>
                <a:gd name="connsiteX117" fmla="*/ 1734799 w 2376256"/>
                <a:gd name="connsiteY117" fmla="*/ 200529 h 1224078"/>
                <a:gd name="connsiteX118" fmla="*/ 1629428 w 2376256"/>
                <a:gd name="connsiteY118" fmla="*/ 287474 h 1224078"/>
                <a:gd name="connsiteX119" fmla="*/ 1521840 w 2376256"/>
                <a:gd name="connsiteY119" fmla="*/ 252240 h 1224078"/>
                <a:gd name="connsiteX120" fmla="*/ 1521319 w 2376256"/>
                <a:gd name="connsiteY120" fmla="*/ 248333 h 1224078"/>
                <a:gd name="connsiteX121" fmla="*/ 1783702 w 2376256"/>
                <a:gd name="connsiteY121" fmla="*/ 4754 h 1224078"/>
                <a:gd name="connsiteX122" fmla="*/ 1828237 w 2376256"/>
                <a:gd name="connsiteY122" fmla="*/ 4754 h 1224078"/>
                <a:gd name="connsiteX123" fmla="*/ 1831041 w 2376256"/>
                <a:gd name="connsiteY123" fmla="*/ 7555 h 1224078"/>
                <a:gd name="connsiteX124" fmla="*/ 1831041 w 2376256"/>
                <a:gd name="connsiteY124" fmla="*/ 279985 h 1224078"/>
                <a:gd name="connsiteX125" fmla="*/ 1828237 w 2376256"/>
                <a:gd name="connsiteY125" fmla="*/ 282785 h 1224078"/>
                <a:gd name="connsiteX126" fmla="*/ 1783702 w 2376256"/>
                <a:gd name="connsiteY126" fmla="*/ 282785 h 1224078"/>
                <a:gd name="connsiteX127" fmla="*/ 1780898 w 2376256"/>
                <a:gd name="connsiteY127" fmla="*/ 279985 h 1224078"/>
                <a:gd name="connsiteX128" fmla="*/ 1780898 w 2376256"/>
                <a:gd name="connsiteY128" fmla="*/ 7555 h 1224078"/>
                <a:gd name="connsiteX129" fmla="*/ 1783702 w 2376256"/>
                <a:gd name="connsiteY129" fmla="*/ 4754 h 1224078"/>
                <a:gd name="connsiteX130" fmla="*/ 1961450 w 2376256"/>
                <a:gd name="connsiteY130" fmla="*/ 51646 h 1224078"/>
                <a:gd name="connsiteX131" fmla="*/ 1875966 w 2376256"/>
                <a:gd name="connsiteY131" fmla="*/ 51646 h 1224078"/>
                <a:gd name="connsiteX132" fmla="*/ 1873163 w 2376256"/>
                <a:gd name="connsiteY132" fmla="*/ 48846 h 1224078"/>
                <a:gd name="connsiteX133" fmla="*/ 1873163 w 2376256"/>
                <a:gd name="connsiteY133" fmla="*/ 7555 h 1224078"/>
                <a:gd name="connsiteX134" fmla="*/ 1875966 w 2376256"/>
                <a:gd name="connsiteY134" fmla="*/ 4754 h 1224078"/>
                <a:gd name="connsiteX135" fmla="*/ 2097467 w 2376256"/>
                <a:gd name="connsiteY135" fmla="*/ 4754 h 1224078"/>
                <a:gd name="connsiteX136" fmla="*/ 2100271 w 2376256"/>
                <a:gd name="connsiteY136" fmla="*/ 7555 h 1224078"/>
                <a:gd name="connsiteX137" fmla="*/ 2100271 w 2376256"/>
                <a:gd name="connsiteY137" fmla="*/ 48846 h 1224078"/>
                <a:gd name="connsiteX138" fmla="*/ 2097467 w 2376256"/>
                <a:gd name="connsiteY138" fmla="*/ 51646 h 1224078"/>
                <a:gd name="connsiteX139" fmla="*/ 2011984 w 2376256"/>
                <a:gd name="connsiteY139" fmla="*/ 51646 h 1224078"/>
                <a:gd name="connsiteX140" fmla="*/ 2011984 w 2376256"/>
                <a:gd name="connsiteY140" fmla="*/ 279985 h 1224078"/>
                <a:gd name="connsiteX141" fmla="*/ 2009180 w 2376256"/>
                <a:gd name="connsiteY141" fmla="*/ 282785 h 1224078"/>
                <a:gd name="connsiteX142" fmla="*/ 1964254 w 2376256"/>
                <a:gd name="connsiteY142" fmla="*/ 282785 h 1224078"/>
                <a:gd name="connsiteX143" fmla="*/ 1961450 w 2376256"/>
                <a:gd name="connsiteY143" fmla="*/ 279985 h 1224078"/>
                <a:gd name="connsiteX144" fmla="*/ 1961450 w 2376256"/>
                <a:gd name="connsiteY144" fmla="*/ 51646 h 1224078"/>
                <a:gd name="connsiteX145" fmla="*/ 2225464 w 2376256"/>
                <a:gd name="connsiteY145" fmla="*/ 173566 h 1224078"/>
                <a:gd name="connsiteX146" fmla="*/ 2125440 w 2376256"/>
                <a:gd name="connsiteY146" fmla="*/ 8988 h 1224078"/>
                <a:gd name="connsiteX147" fmla="*/ 2127787 w 2376256"/>
                <a:gd name="connsiteY147" fmla="*/ 4754 h 1224078"/>
                <a:gd name="connsiteX148" fmla="*/ 2177734 w 2376256"/>
                <a:gd name="connsiteY148" fmla="*/ 4754 h 1224078"/>
                <a:gd name="connsiteX149" fmla="*/ 2180081 w 2376256"/>
                <a:gd name="connsiteY149" fmla="*/ 6122 h 1224078"/>
                <a:gd name="connsiteX150" fmla="*/ 2250828 w 2376256"/>
                <a:gd name="connsiteY150" fmla="*/ 123548 h 1224078"/>
                <a:gd name="connsiteX151" fmla="*/ 2321184 w 2376256"/>
                <a:gd name="connsiteY151" fmla="*/ 6187 h 1224078"/>
                <a:gd name="connsiteX152" fmla="*/ 2323531 w 2376256"/>
                <a:gd name="connsiteY152" fmla="*/ 4819 h 1224078"/>
                <a:gd name="connsiteX153" fmla="*/ 2373478 w 2376256"/>
                <a:gd name="connsiteY153" fmla="*/ 4819 h 1224078"/>
                <a:gd name="connsiteX154" fmla="*/ 2375826 w 2376256"/>
                <a:gd name="connsiteY154" fmla="*/ 9053 h 1224078"/>
                <a:gd name="connsiteX155" fmla="*/ 2275802 w 2376256"/>
                <a:gd name="connsiteY155" fmla="*/ 173631 h 1224078"/>
                <a:gd name="connsiteX156" fmla="*/ 2275802 w 2376256"/>
                <a:gd name="connsiteY156" fmla="*/ 280050 h 1224078"/>
                <a:gd name="connsiteX157" fmla="*/ 2272998 w 2376256"/>
                <a:gd name="connsiteY157" fmla="*/ 282850 h 1224078"/>
                <a:gd name="connsiteX158" fmla="*/ 2228072 w 2376256"/>
                <a:gd name="connsiteY158" fmla="*/ 282850 h 1224078"/>
                <a:gd name="connsiteX159" fmla="*/ 2225268 w 2376256"/>
                <a:gd name="connsiteY159" fmla="*/ 280050 h 1224078"/>
                <a:gd name="connsiteX160" fmla="*/ 2225268 w 2376256"/>
                <a:gd name="connsiteY160" fmla="*/ 173631 h 1224078"/>
                <a:gd name="connsiteX161" fmla="*/ 2114 w 2376256"/>
                <a:gd name="connsiteY161" fmla="*/ 612007 h 1224078"/>
                <a:gd name="connsiteX162" fmla="*/ 145630 w 2376256"/>
                <a:gd name="connsiteY162" fmla="*/ 468269 h 1224078"/>
                <a:gd name="connsiteX163" fmla="*/ 288754 w 2376256"/>
                <a:gd name="connsiteY163" fmla="*/ 612007 h 1224078"/>
                <a:gd name="connsiteX164" fmla="*/ 145630 w 2376256"/>
                <a:gd name="connsiteY164" fmla="*/ 755744 h 1224078"/>
                <a:gd name="connsiteX165" fmla="*/ 2114 w 2376256"/>
                <a:gd name="connsiteY165" fmla="*/ 612007 h 1224078"/>
                <a:gd name="connsiteX166" fmla="*/ 145630 w 2376256"/>
                <a:gd name="connsiteY166" fmla="*/ 708526 h 1224078"/>
                <a:gd name="connsiteX167" fmla="*/ 237046 w 2376256"/>
                <a:gd name="connsiteY167" fmla="*/ 612007 h 1224078"/>
                <a:gd name="connsiteX168" fmla="*/ 145630 w 2376256"/>
                <a:gd name="connsiteY168" fmla="*/ 515487 h 1224078"/>
                <a:gd name="connsiteX169" fmla="*/ 53756 w 2376256"/>
                <a:gd name="connsiteY169" fmla="*/ 612007 h 1224078"/>
                <a:gd name="connsiteX170" fmla="*/ 145630 w 2376256"/>
                <a:gd name="connsiteY170" fmla="*/ 708526 h 1224078"/>
                <a:gd name="connsiteX171" fmla="*/ 343200 w 2376256"/>
                <a:gd name="connsiteY171" fmla="*/ 473024 h 1224078"/>
                <a:gd name="connsiteX172" fmla="*/ 532880 w 2376256"/>
                <a:gd name="connsiteY172" fmla="*/ 473024 h 1224078"/>
                <a:gd name="connsiteX173" fmla="*/ 535684 w 2376256"/>
                <a:gd name="connsiteY173" fmla="*/ 475824 h 1224078"/>
                <a:gd name="connsiteX174" fmla="*/ 535684 w 2376256"/>
                <a:gd name="connsiteY174" fmla="*/ 516725 h 1224078"/>
                <a:gd name="connsiteX175" fmla="*/ 532880 w 2376256"/>
                <a:gd name="connsiteY175" fmla="*/ 519525 h 1224078"/>
                <a:gd name="connsiteX176" fmla="*/ 390538 w 2376256"/>
                <a:gd name="connsiteY176" fmla="*/ 519525 h 1224078"/>
                <a:gd name="connsiteX177" fmla="*/ 390538 w 2376256"/>
                <a:gd name="connsiteY177" fmla="*/ 592599 h 1224078"/>
                <a:gd name="connsiteX178" fmla="*/ 520948 w 2376256"/>
                <a:gd name="connsiteY178" fmla="*/ 592599 h 1224078"/>
                <a:gd name="connsiteX179" fmla="*/ 523752 w 2376256"/>
                <a:gd name="connsiteY179" fmla="*/ 595399 h 1224078"/>
                <a:gd name="connsiteX180" fmla="*/ 523752 w 2376256"/>
                <a:gd name="connsiteY180" fmla="*/ 636299 h 1224078"/>
                <a:gd name="connsiteX181" fmla="*/ 520948 w 2376256"/>
                <a:gd name="connsiteY181" fmla="*/ 639100 h 1224078"/>
                <a:gd name="connsiteX182" fmla="*/ 390538 w 2376256"/>
                <a:gd name="connsiteY182" fmla="*/ 639100 h 1224078"/>
                <a:gd name="connsiteX183" fmla="*/ 390538 w 2376256"/>
                <a:gd name="connsiteY183" fmla="*/ 748319 h 1224078"/>
                <a:gd name="connsiteX184" fmla="*/ 387735 w 2376256"/>
                <a:gd name="connsiteY184" fmla="*/ 751120 h 1224078"/>
                <a:gd name="connsiteX185" fmla="*/ 343200 w 2376256"/>
                <a:gd name="connsiteY185" fmla="*/ 751120 h 1224078"/>
                <a:gd name="connsiteX186" fmla="*/ 340396 w 2376256"/>
                <a:gd name="connsiteY186" fmla="*/ 748319 h 1224078"/>
                <a:gd name="connsiteX187" fmla="*/ 340396 w 2376256"/>
                <a:gd name="connsiteY187" fmla="*/ 475889 h 1224078"/>
                <a:gd name="connsiteX188" fmla="*/ 343200 w 2376256"/>
                <a:gd name="connsiteY188" fmla="*/ 473089 h 1224078"/>
                <a:gd name="connsiteX189" fmla="*/ 768921 w 2376256"/>
                <a:gd name="connsiteY189" fmla="*/ 473024 h 1224078"/>
                <a:gd name="connsiteX190" fmla="*/ 822780 w 2376256"/>
                <a:gd name="connsiteY190" fmla="*/ 473024 h 1224078"/>
                <a:gd name="connsiteX191" fmla="*/ 825389 w 2376256"/>
                <a:gd name="connsiteY191" fmla="*/ 474782 h 1224078"/>
                <a:gd name="connsiteX192" fmla="*/ 931803 w 2376256"/>
                <a:gd name="connsiteY192" fmla="*/ 747212 h 1224078"/>
                <a:gd name="connsiteX193" fmla="*/ 929194 w 2376256"/>
                <a:gd name="connsiteY193" fmla="*/ 750990 h 1224078"/>
                <a:gd name="connsiteX194" fmla="*/ 881856 w 2376256"/>
                <a:gd name="connsiteY194" fmla="*/ 750990 h 1224078"/>
                <a:gd name="connsiteX195" fmla="*/ 879248 w 2376256"/>
                <a:gd name="connsiteY195" fmla="*/ 749231 h 1224078"/>
                <a:gd name="connsiteX196" fmla="*/ 855252 w 2376256"/>
                <a:gd name="connsiteY196" fmla="*/ 686708 h 1224078"/>
                <a:gd name="connsiteX197" fmla="*/ 735993 w 2376256"/>
                <a:gd name="connsiteY197" fmla="*/ 686708 h 1224078"/>
                <a:gd name="connsiteX198" fmla="*/ 711997 w 2376256"/>
                <a:gd name="connsiteY198" fmla="*/ 749231 h 1224078"/>
                <a:gd name="connsiteX199" fmla="*/ 709389 w 2376256"/>
                <a:gd name="connsiteY199" fmla="*/ 750990 h 1224078"/>
                <a:gd name="connsiteX200" fmla="*/ 662507 w 2376256"/>
                <a:gd name="connsiteY200" fmla="*/ 750990 h 1224078"/>
                <a:gd name="connsiteX201" fmla="*/ 659899 w 2376256"/>
                <a:gd name="connsiteY201" fmla="*/ 747212 h 1224078"/>
                <a:gd name="connsiteX202" fmla="*/ 766248 w 2376256"/>
                <a:gd name="connsiteY202" fmla="*/ 474782 h 1224078"/>
                <a:gd name="connsiteX203" fmla="*/ 768856 w 2376256"/>
                <a:gd name="connsiteY203" fmla="*/ 473024 h 1224078"/>
                <a:gd name="connsiteX204" fmla="*/ 839016 w 2376256"/>
                <a:gd name="connsiteY204" fmla="*/ 643398 h 1224078"/>
                <a:gd name="connsiteX205" fmla="*/ 795655 w 2376256"/>
                <a:gd name="connsiteY205" fmla="*/ 530206 h 1224078"/>
                <a:gd name="connsiteX206" fmla="*/ 752294 w 2376256"/>
                <a:gd name="connsiteY206" fmla="*/ 643398 h 1224078"/>
                <a:gd name="connsiteX207" fmla="*/ 838951 w 2376256"/>
                <a:gd name="connsiteY207" fmla="*/ 643398 h 1224078"/>
                <a:gd name="connsiteX208" fmla="*/ 970990 w 2376256"/>
                <a:gd name="connsiteY208" fmla="*/ 475824 h 1224078"/>
                <a:gd name="connsiteX209" fmla="*/ 973794 w 2376256"/>
                <a:gd name="connsiteY209" fmla="*/ 473024 h 1224078"/>
                <a:gd name="connsiteX210" fmla="*/ 1081969 w 2376256"/>
                <a:gd name="connsiteY210" fmla="*/ 473024 h 1224078"/>
                <a:gd name="connsiteX211" fmla="*/ 1181732 w 2376256"/>
                <a:gd name="connsiteY211" fmla="*/ 561598 h 1224078"/>
                <a:gd name="connsiteX212" fmla="*/ 1081969 w 2376256"/>
                <a:gd name="connsiteY212" fmla="*/ 650562 h 1224078"/>
                <a:gd name="connsiteX213" fmla="*/ 1021133 w 2376256"/>
                <a:gd name="connsiteY213" fmla="*/ 650562 h 1224078"/>
                <a:gd name="connsiteX214" fmla="*/ 1021133 w 2376256"/>
                <a:gd name="connsiteY214" fmla="*/ 748254 h 1224078"/>
                <a:gd name="connsiteX215" fmla="*/ 1018329 w 2376256"/>
                <a:gd name="connsiteY215" fmla="*/ 751055 h 1224078"/>
                <a:gd name="connsiteX216" fmla="*/ 973794 w 2376256"/>
                <a:gd name="connsiteY216" fmla="*/ 751055 h 1224078"/>
                <a:gd name="connsiteX217" fmla="*/ 970990 w 2376256"/>
                <a:gd name="connsiteY217" fmla="*/ 748254 h 1224078"/>
                <a:gd name="connsiteX218" fmla="*/ 970990 w 2376256"/>
                <a:gd name="connsiteY218" fmla="*/ 475824 h 1224078"/>
                <a:gd name="connsiteX219" fmla="*/ 1077926 w 2376256"/>
                <a:gd name="connsiteY219" fmla="*/ 603736 h 1224078"/>
                <a:gd name="connsiteX220" fmla="*/ 1130416 w 2376256"/>
                <a:gd name="connsiteY220" fmla="*/ 561663 h 1224078"/>
                <a:gd name="connsiteX221" fmla="*/ 1077926 w 2376256"/>
                <a:gd name="connsiteY221" fmla="*/ 519981 h 1224078"/>
                <a:gd name="connsiteX222" fmla="*/ 1021068 w 2376256"/>
                <a:gd name="connsiteY222" fmla="*/ 519981 h 1224078"/>
                <a:gd name="connsiteX223" fmla="*/ 1021068 w 2376256"/>
                <a:gd name="connsiteY223" fmla="*/ 603801 h 1224078"/>
                <a:gd name="connsiteX224" fmla="*/ 1077926 w 2376256"/>
                <a:gd name="connsiteY224" fmla="*/ 603801 h 1224078"/>
                <a:gd name="connsiteX225" fmla="*/ 1232200 w 2376256"/>
                <a:gd name="connsiteY225" fmla="*/ 475824 h 1224078"/>
                <a:gd name="connsiteX226" fmla="*/ 1235005 w 2376256"/>
                <a:gd name="connsiteY226" fmla="*/ 473024 h 1224078"/>
                <a:gd name="connsiteX227" fmla="*/ 1343179 w 2376256"/>
                <a:gd name="connsiteY227" fmla="*/ 473024 h 1224078"/>
                <a:gd name="connsiteX228" fmla="*/ 1442942 w 2376256"/>
                <a:gd name="connsiteY228" fmla="*/ 561598 h 1224078"/>
                <a:gd name="connsiteX229" fmla="*/ 1343179 w 2376256"/>
                <a:gd name="connsiteY229" fmla="*/ 650562 h 1224078"/>
                <a:gd name="connsiteX230" fmla="*/ 1282343 w 2376256"/>
                <a:gd name="connsiteY230" fmla="*/ 650562 h 1224078"/>
                <a:gd name="connsiteX231" fmla="*/ 1282343 w 2376256"/>
                <a:gd name="connsiteY231" fmla="*/ 748254 h 1224078"/>
                <a:gd name="connsiteX232" fmla="*/ 1279539 w 2376256"/>
                <a:gd name="connsiteY232" fmla="*/ 751055 h 1224078"/>
                <a:gd name="connsiteX233" fmla="*/ 1235005 w 2376256"/>
                <a:gd name="connsiteY233" fmla="*/ 751055 h 1224078"/>
                <a:gd name="connsiteX234" fmla="*/ 1232200 w 2376256"/>
                <a:gd name="connsiteY234" fmla="*/ 748254 h 1224078"/>
                <a:gd name="connsiteX235" fmla="*/ 1232200 w 2376256"/>
                <a:gd name="connsiteY235" fmla="*/ 475824 h 1224078"/>
                <a:gd name="connsiteX236" fmla="*/ 1339136 w 2376256"/>
                <a:gd name="connsiteY236" fmla="*/ 603736 h 1224078"/>
                <a:gd name="connsiteX237" fmla="*/ 1391626 w 2376256"/>
                <a:gd name="connsiteY237" fmla="*/ 561663 h 1224078"/>
                <a:gd name="connsiteX238" fmla="*/ 1339136 w 2376256"/>
                <a:gd name="connsiteY238" fmla="*/ 519981 h 1224078"/>
                <a:gd name="connsiteX239" fmla="*/ 1282278 w 2376256"/>
                <a:gd name="connsiteY239" fmla="*/ 519981 h 1224078"/>
                <a:gd name="connsiteX240" fmla="*/ 1282278 w 2376256"/>
                <a:gd name="connsiteY240" fmla="*/ 603801 h 1224078"/>
                <a:gd name="connsiteX241" fmla="*/ 1339136 w 2376256"/>
                <a:gd name="connsiteY241" fmla="*/ 603801 h 1224078"/>
                <a:gd name="connsiteX242" fmla="*/ 1496149 w 2376256"/>
                <a:gd name="connsiteY242" fmla="*/ 473089 h 1224078"/>
                <a:gd name="connsiteX243" fmla="*/ 1540684 w 2376256"/>
                <a:gd name="connsiteY243" fmla="*/ 473089 h 1224078"/>
                <a:gd name="connsiteX244" fmla="*/ 1543488 w 2376256"/>
                <a:gd name="connsiteY244" fmla="*/ 475889 h 1224078"/>
                <a:gd name="connsiteX245" fmla="*/ 1543488 w 2376256"/>
                <a:gd name="connsiteY245" fmla="*/ 704228 h 1224078"/>
                <a:gd name="connsiteX246" fmla="*/ 1674289 w 2376256"/>
                <a:gd name="connsiteY246" fmla="*/ 704228 h 1224078"/>
                <a:gd name="connsiteX247" fmla="*/ 1677092 w 2376256"/>
                <a:gd name="connsiteY247" fmla="*/ 707028 h 1224078"/>
                <a:gd name="connsiteX248" fmla="*/ 1677092 w 2376256"/>
                <a:gd name="connsiteY248" fmla="*/ 748319 h 1224078"/>
                <a:gd name="connsiteX249" fmla="*/ 1674289 w 2376256"/>
                <a:gd name="connsiteY249" fmla="*/ 751120 h 1224078"/>
                <a:gd name="connsiteX250" fmla="*/ 1493345 w 2376256"/>
                <a:gd name="connsiteY250" fmla="*/ 751120 h 1224078"/>
                <a:gd name="connsiteX251" fmla="*/ 1493345 w 2376256"/>
                <a:gd name="connsiteY251" fmla="*/ 475889 h 1224078"/>
                <a:gd name="connsiteX252" fmla="*/ 1496149 w 2376256"/>
                <a:gd name="connsiteY252" fmla="*/ 473089 h 1224078"/>
                <a:gd name="connsiteX253" fmla="*/ 1727169 w 2376256"/>
                <a:gd name="connsiteY253" fmla="*/ 473089 h 1224078"/>
                <a:gd name="connsiteX254" fmla="*/ 1771704 w 2376256"/>
                <a:gd name="connsiteY254" fmla="*/ 473089 h 1224078"/>
                <a:gd name="connsiteX255" fmla="*/ 1774508 w 2376256"/>
                <a:gd name="connsiteY255" fmla="*/ 475889 h 1224078"/>
                <a:gd name="connsiteX256" fmla="*/ 1774508 w 2376256"/>
                <a:gd name="connsiteY256" fmla="*/ 748319 h 1224078"/>
                <a:gd name="connsiteX257" fmla="*/ 1771704 w 2376256"/>
                <a:gd name="connsiteY257" fmla="*/ 751120 h 1224078"/>
                <a:gd name="connsiteX258" fmla="*/ 1727169 w 2376256"/>
                <a:gd name="connsiteY258" fmla="*/ 751120 h 1224078"/>
                <a:gd name="connsiteX259" fmla="*/ 1724365 w 2376256"/>
                <a:gd name="connsiteY259" fmla="*/ 748319 h 1224078"/>
                <a:gd name="connsiteX260" fmla="*/ 1724365 w 2376256"/>
                <a:gd name="connsiteY260" fmla="*/ 475889 h 1224078"/>
                <a:gd name="connsiteX261" fmla="*/ 1727169 w 2376256"/>
                <a:gd name="connsiteY261" fmla="*/ 473089 h 1224078"/>
                <a:gd name="connsiteX262" fmla="*/ 1844082 w 2376256"/>
                <a:gd name="connsiteY262" fmla="*/ 473089 h 1224078"/>
                <a:gd name="connsiteX263" fmla="*/ 2033762 w 2376256"/>
                <a:gd name="connsiteY263" fmla="*/ 473089 h 1224078"/>
                <a:gd name="connsiteX264" fmla="*/ 2036565 w 2376256"/>
                <a:gd name="connsiteY264" fmla="*/ 475889 h 1224078"/>
                <a:gd name="connsiteX265" fmla="*/ 2036565 w 2376256"/>
                <a:gd name="connsiteY265" fmla="*/ 516790 h 1224078"/>
                <a:gd name="connsiteX266" fmla="*/ 2033762 w 2376256"/>
                <a:gd name="connsiteY266" fmla="*/ 519590 h 1224078"/>
                <a:gd name="connsiteX267" fmla="*/ 1891420 w 2376256"/>
                <a:gd name="connsiteY267" fmla="*/ 519590 h 1224078"/>
                <a:gd name="connsiteX268" fmla="*/ 1891420 w 2376256"/>
                <a:gd name="connsiteY268" fmla="*/ 583937 h 1224078"/>
                <a:gd name="connsiteX269" fmla="*/ 2015114 w 2376256"/>
                <a:gd name="connsiteY269" fmla="*/ 583937 h 1224078"/>
                <a:gd name="connsiteX270" fmla="*/ 2017917 w 2376256"/>
                <a:gd name="connsiteY270" fmla="*/ 586737 h 1224078"/>
                <a:gd name="connsiteX271" fmla="*/ 2017917 w 2376256"/>
                <a:gd name="connsiteY271" fmla="*/ 627247 h 1224078"/>
                <a:gd name="connsiteX272" fmla="*/ 2015114 w 2376256"/>
                <a:gd name="connsiteY272" fmla="*/ 630047 h 1224078"/>
                <a:gd name="connsiteX273" fmla="*/ 1891420 w 2376256"/>
                <a:gd name="connsiteY273" fmla="*/ 630047 h 1224078"/>
                <a:gd name="connsiteX274" fmla="*/ 1891420 w 2376256"/>
                <a:gd name="connsiteY274" fmla="*/ 704684 h 1224078"/>
                <a:gd name="connsiteX275" fmla="*/ 2033762 w 2376256"/>
                <a:gd name="connsiteY275" fmla="*/ 704684 h 1224078"/>
                <a:gd name="connsiteX276" fmla="*/ 2036565 w 2376256"/>
                <a:gd name="connsiteY276" fmla="*/ 707484 h 1224078"/>
                <a:gd name="connsiteX277" fmla="*/ 2036565 w 2376256"/>
                <a:gd name="connsiteY277" fmla="*/ 748384 h 1224078"/>
                <a:gd name="connsiteX278" fmla="*/ 2033762 w 2376256"/>
                <a:gd name="connsiteY278" fmla="*/ 751185 h 1224078"/>
                <a:gd name="connsiteX279" fmla="*/ 1844082 w 2376256"/>
                <a:gd name="connsiteY279" fmla="*/ 751185 h 1224078"/>
                <a:gd name="connsiteX280" fmla="*/ 1841278 w 2376256"/>
                <a:gd name="connsiteY280" fmla="*/ 748384 h 1224078"/>
                <a:gd name="connsiteX281" fmla="*/ 1841278 w 2376256"/>
                <a:gd name="connsiteY281" fmla="*/ 475955 h 1224078"/>
                <a:gd name="connsiteX282" fmla="*/ 1844082 w 2376256"/>
                <a:gd name="connsiteY282" fmla="*/ 473154 h 1224078"/>
                <a:gd name="connsiteX283" fmla="*/ 2093359 w 2376256"/>
                <a:gd name="connsiteY283" fmla="*/ 475889 h 1224078"/>
                <a:gd name="connsiteX284" fmla="*/ 2096163 w 2376256"/>
                <a:gd name="connsiteY284" fmla="*/ 473089 h 1224078"/>
                <a:gd name="connsiteX285" fmla="*/ 2183276 w 2376256"/>
                <a:gd name="connsiteY285" fmla="*/ 473089 h 1224078"/>
                <a:gd name="connsiteX286" fmla="*/ 2326401 w 2376256"/>
                <a:gd name="connsiteY286" fmla="*/ 612072 h 1224078"/>
                <a:gd name="connsiteX287" fmla="*/ 2183276 w 2376256"/>
                <a:gd name="connsiteY287" fmla="*/ 751055 h 1224078"/>
                <a:gd name="connsiteX288" fmla="*/ 2096163 w 2376256"/>
                <a:gd name="connsiteY288" fmla="*/ 751055 h 1224078"/>
                <a:gd name="connsiteX289" fmla="*/ 2093359 w 2376256"/>
                <a:gd name="connsiteY289" fmla="*/ 748254 h 1224078"/>
                <a:gd name="connsiteX290" fmla="*/ 2093359 w 2376256"/>
                <a:gd name="connsiteY290" fmla="*/ 475824 h 1224078"/>
                <a:gd name="connsiteX291" fmla="*/ 2180798 w 2376256"/>
                <a:gd name="connsiteY291" fmla="*/ 704228 h 1224078"/>
                <a:gd name="connsiteX292" fmla="*/ 2274628 w 2376256"/>
                <a:gd name="connsiteY292" fmla="*/ 612072 h 1224078"/>
                <a:gd name="connsiteX293" fmla="*/ 2180798 w 2376256"/>
                <a:gd name="connsiteY293" fmla="*/ 519916 h 1224078"/>
                <a:gd name="connsiteX294" fmla="*/ 2143436 w 2376256"/>
                <a:gd name="connsiteY294" fmla="*/ 519916 h 1224078"/>
                <a:gd name="connsiteX295" fmla="*/ 2143436 w 2376256"/>
                <a:gd name="connsiteY295" fmla="*/ 704163 h 1224078"/>
                <a:gd name="connsiteX296" fmla="*/ 2180798 w 2376256"/>
                <a:gd name="connsiteY296" fmla="*/ 704163 h 1224078"/>
                <a:gd name="connsiteX297" fmla="*/ 549 w 2376256"/>
                <a:gd name="connsiteY297" fmla="*/ 1184937 h 1224078"/>
                <a:gd name="connsiteX298" fmla="*/ 26370 w 2376256"/>
                <a:gd name="connsiteY298" fmla="*/ 1150028 h 1224078"/>
                <a:gd name="connsiteX299" fmla="*/ 30217 w 2376256"/>
                <a:gd name="connsiteY299" fmla="*/ 1149442 h 1224078"/>
                <a:gd name="connsiteX300" fmla="*/ 110288 w 2376256"/>
                <a:gd name="connsiteY300" fmla="*/ 1178359 h 1224078"/>
                <a:gd name="connsiteX301" fmla="*/ 163170 w 2376256"/>
                <a:gd name="connsiteY301" fmla="*/ 1140650 h 1224078"/>
                <a:gd name="connsiteX302" fmla="*/ 121438 w 2376256"/>
                <a:gd name="connsiteY302" fmla="*/ 1104504 h 1224078"/>
                <a:gd name="connsiteX303" fmla="*/ 72535 w 2376256"/>
                <a:gd name="connsiteY303" fmla="*/ 1092976 h 1224078"/>
                <a:gd name="connsiteX304" fmla="*/ 4135 w 2376256"/>
                <a:gd name="connsiteY304" fmla="*/ 1019903 h 1224078"/>
                <a:gd name="connsiteX305" fmla="*/ 106311 w 2376256"/>
                <a:gd name="connsiteY305" fmla="*/ 936539 h 1224078"/>
                <a:gd name="connsiteX306" fmla="*/ 206074 w 2376256"/>
                <a:gd name="connsiteY306" fmla="*/ 973532 h 1224078"/>
                <a:gd name="connsiteX307" fmla="*/ 206205 w 2376256"/>
                <a:gd name="connsiteY307" fmla="*/ 977504 h 1224078"/>
                <a:gd name="connsiteX308" fmla="*/ 177319 w 2376256"/>
                <a:gd name="connsiteY308" fmla="*/ 1008440 h 1224078"/>
                <a:gd name="connsiteX309" fmla="*/ 173472 w 2376256"/>
                <a:gd name="connsiteY309" fmla="*/ 1008570 h 1224078"/>
                <a:gd name="connsiteX310" fmla="*/ 105528 w 2376256"/>
                <a:gd name="connsiteY310" fmla="*/ 981803 h 1224078"/>
                <a:gd name="connsiteX311" fmla="*/ 54604 w 2376256"/>
                <a:gd name="connsiteY311" fmla="*/ 1016777 h 1224078"/>
                <a:gd name="connsiteX312" fmla="*/ 97117 w 2376256"/>
                <a:gd name="connsiteY312" fmla="*/ 1050903 h 1224078"/>
                <a:gd name="connsiteX313" fmla="*/ 146021 w 2376256"/>
                <a:gd name="connsiteY313" fmla="*/ 1062431 h 1224078"/>
                <a:gd name="connsiteX314" fmla="*/ 214029 w 2376256"/>
                <a:gd name="connsiteY314" fmla="*/ 1137068 h 1224078"/>
                <a:gd name="connsiteX315" fmla="*/ 108658 w 2376256"/>
                <a:gd name="connsiteY315" fmla="*/ 1224014 h 1224078"/>
                <a:gd name="connsiteX316" fmla="*/ 1070 w 2376256"/>
                <a:gd name="connsiteY316" fmla="*/ 1188779 h 1224078"/>
                <a:gd name="connsiteX317" fmla="*/ 549 w 2376256"/>
                <a:gd name="connsiteY317" fmla="*/ 1184872 h 1224078"/>
                <a:gd name="connsiteX318" fmla="*/ 249435 w 2376256"/>
                <a:gd name="connsiteY318" fmla="*/ 1080667 h 1224078"/>
                <a:gd name="connsiteX319" fmla="*/ 393342 w 2376256"/>
                <a:gd name="connsiteY319" fmla="*/ 936539 h 1224078"/>
                <a:gd name="connsiteX320" fmla="*/ 515992 w 2376256"/>
                <a:gd name="connsiteY320" fmla="*/ 1003621 h 1224078"/>
                <a:gd name="connsiteX321" fmla="*/ 515014 w 2376256"/>
                <a:gd name="connsiteY321" fmla="*/ 1007463 h 1224078"/>
                <a:gd name="connsiteX322" fmla="*/ 476478 w 2376256"/>
                <a:gd name="connsiteY322" fmla="*/ 1030388 h 1224078"/>
                <a:gd name="connsiteX323" fmla="*/ 472696 w 2376256"/>
                <a:gd name="connsiteY323" fmla="*/ 1029346 h 1224078"/>
                <a:gd name="connsiteX324" fmla="*/ 393342 w 2376256"/>
                <a:gd name="connsiteY324" fmla="*/ 983757 h 1224078"/>
                <a:gd name="connsiteX325" fmla="*/ 301469 w 2376256"/>
                <a:gd name="connsiteY325" fmla="*/ 1080276 h 1224078"/>
                <a:gd name="connsiteX326" fmla="*/ 393342 w 2376256"/>
                <a:gd name="connsiteY326" fmla="*/ 1176796 h 1224078"/>
                <a:gd name="connsiteX327" fmla="*/ 473087 w 2376256"/>
                <a:gd name="connsiteY327" fmla="*/ 1131206 h 1224078"/>
                <a:gd name="connsiteX328" fmla="*/ 476869 w 2376256"/>
                <a:gd name="connsiteY328" fmla="*/ 1130164 h 1224078"/>
                <a:gd name="connsiteX329" fmla="*/ 515340 w 2376256"/>
                <a:gd name="connsiteY329" fmla="*/ 1152764 h 1224078"/>
                <a:gd name="connsiteX330" fmla="*/ 516318 w 2376256"/>
                <a:gd name="connsiteY330" fmla="*/ 1156606 h 1224078"/>
                <a:gd name="connsiteX331" fmla="*/ 392886 w 2376256"/>
                <a:gd name="connsiteY331" fmla="*/ 1224078 h 1224078"/>
                <a:gd name="connsiteX332" fmla="*/ 249370 w 2376256"/>
                <a:gd name="connsiteY332" fmla="*/ 1080732 h 1224078"/>
                <a:gd name="connsiteX333" fmla="*/ 566721 w 2376256"/>
                <a:gd name="connsiteY333" fmla="*/ 941293 h 1224078"/>
                <a:gd name="connsiteX334" fmla="*/ 611256 w 2376256"/>
                <a:gd name="connsiteY334" fmla="*/ 941293 h 1224078"/>
                <a:gd name="connsiteX335" fmla="*/ 614060 w 2376256"/>
                <a:gd name="connsiteY335" fmla="*/ 944094 h 1224078"/>
                <a:gd name="connsiteX336" fmla="*/ 614060 w 2376256"/>
                <a:gd name="connsiteY336" fmla="*/ 1216524 h 1224078"/>
                <a:gd name="connsiteX337" fmla="*/ 611256 w 2376256"/>
                <a:gd name="connsiteY337" fmla="*/ 1219324 h 1224078"/>
                <a:gd name="connsiteX338" fmla="*/ 566721 w 2376256"/>
                <a:gd name="connsiteY338" fmla="*/ 1219324 h 1224078"/>
                <a:gd name="connsiteX339" fmla="*/ 563917 w 2376256"/>
                <a:gd name="connsiteY339" fmla="*/ 1216524 h 1224078"/>
                <a:gd name="connsiteX340" fmla="*/ 563917 w 2376256"/>
                <a:gd name="connsiteY340" fmla="*/ 944094 h 1224078"/>
                <a:gd name="connsiteX341" fmla="*/ 566721 w 2376256"/>
                <a:gd name="connsiteY341" fmla="*/ 941293 h 1224078"/>
                <a:gd name="connsiteX342" fmla="*/ 683634 w 2376256"/>
                <a:gd name="connsiteY342" fmla="*/ 941293 h 1224078"/>
                <a:gd name="connsiteX343" fmla="*/ 873314 w 2376256"/>
                <a:gd name="connsiteY343" fmla="*/ 941293 h 1224078"/>
                <a:gd name="connsiteX344" fmla="*/ 876118 w 2376256"/>
                <a:gd name="connsiteY344" fmla="*/ 944094 h 1224078"/>
                <a:gd name="connsiteX345" fmla="*/ 876118 w 2376256"/>
                <a:gd name="connsiteY345" fmla="*/ 984994 h 1224078"/>
                <a:gd name="connsiteX346" fmla="*/ 873314 w 2376256"/>
                <a:gd name="connsiteY346" fmla="*/ 987795 h 1224078"/>
                <a:gd name="connsiteX347" fmla="*/ 730972 w 2376256"/>
                <a:gd name="connsiteY347" fmla="*/ 987795 h 1224078"/>
                <a:gd name="connsiteX348" fmla="*/ 730972 w 2376256"/>
                <a:gd name="connsiteY348" fmla="*/ 1052141 h 1224078"/>
                <a:gd name="connsiteX349" fmla="*/ 854665 w 2376256"/>
                <a:gd name="connsiteY349" fmla="*/ 1052141 h 1224078"/>
                <a:gd name="connsiteX350" fmla="*/ 857469 w 2376256"/>
                <a:gd name="connsiteY350" fmla="*/ 1054941 h 1224078"/>
                <a:gd name="connsiteX351" fmla="*/ 857469 w 2376256"/>
                <a:gd name="connsiteY351" fmla="*/ 1095451 h 1224078"/>
                <a:gd name="connsiteX352" fmla="*/ 854665 w 2376256"/>
                <a:gd name="connsiteY352" fmla="*/ 1098252 h 1224078"/>
                <a:gd name="connsiteX353" fmla="*/ 730972 w 2376256"/>
                <a:gd name="connsiteY353" fmla="*/ 1098252 h 1224078"/>
                <a:gd name="connsiteX354" fmla="*/ 730972 w 2376256"/>
                <a:gd name="connsiteY354" fmla="*/ 1172888 h 1224078"/>
                <a:gd name="connsiteX355" fmla="*/ 873314 w 2376256"/>
                <a:gd name="connsiteY355" fmla="*/ 1172888 h 1224078"/>
                <a:gd name="connsiteX356" fmla="*/ 876118 w 2376256"/>
                <a:gd name="connsiteY356" fmla="*/ 1175689 h 1224078"/>
                <a:gd name="connsiteX357" fmla="*/ 876118 w 2376256"/>
                <a:gd name="connsiteY357" fmla="*/ 1216589 h 1224078"/>
                <a:gd name="connsiteX358" fmla="*/ 873314 w 2376256"/>
                <a:gd name="connsiteY358" fmla="*/ 1219389 h 1224078"/>
                <a:gd name="connsiteX359" fmla="*/ 683634 w 2376256"/>
                <a:gd name="connsiteY359" fmla="*/ 1219389 h 1224078"/>
                <a:gd name="connsiteX360" fmla="*/ 680829 w 2376256"/>
                <a:gd name="connsiteY360" fmla="*/ 1216589 h 1224078"/>
                <a:gd name="connsiteX361" fmla="*/ 680829 w 2376256"/>
                <a:gd name="connsiteY361" fmla="*/ 944159 h 1224078"/>
                <a:gd name="connsiteX362" fmla="*/ 683634 w 2376256"/>
                <a:gd name="connsiteY362" fmla="*/ 941358 h 1224078"/>
                <a:gd name="connsiteX363" fmla="*/ 935715 w 2376256"/>
                <a:gd name="connsiteY363" fmla="*/ 941293 h 1224078"/>
                <a:gd name="connsiteX364" fmla="*/ 982792 w 2376256"/>
                <a:gd name="connsiteY364" fmla="*/ 941293 h 1224078"/>
                <a:gd name="connsiteX365" fmla="*/ 985075 w 2376256"/>
                <a:gd name="connsiteY365" fmla="*/ 942466 h 1224078"/>
                <a:gd name="connsiteX366" fmla="*/ 1122982 w 2376256"/>
                <a:gd name="connsiteY366" fmla="*/ 1137068 h 1224078"/>
                <a:gd name="connsiteX367" fmla="*/ 1122982 w 2376256"/>
                <a:gd name="connsiteY367" fmla="*/ 944029 h 1224078"/>
                <a:gd name="connsiteX368" fmla="*/ 1125787 w 2376256"/>
                <a:gd name="connsiteY368" fmla="*/ 941228 h 1224078"/>
                <a:gd name="connsiteX369" fmla="*/ 1170321 w 2376256"/>
                <a:gd name="connsiteY369" fmla="*/ 941228 h 1224078"/>
                <a:gd name="connsiteX370" fmla="*/ 1173125 w 2376256"/>
                <a:gd name="connsiteY370" fmla="*/ 944029 h 1224078"/>
                <a:gd name="connsiteX371" fmla="*/ 1173125 w 2376256"/>
                <a:gd name="connsiteY371" fmla="*/ 1216459 h 1224078"/>
                <a:gd name="connsiteX372" fmla="*/ 1170321 w 2376256"/>
                <a:gd name="connsiteY372" fmla="*/ 1219259 h 1224078"/>
                <a:gd name="connsiteX373" fmla="*/ 1123244 w 2376256"/>
                <a:gd name="connsiteY373" fmla="*/ 1219259 h 1224078"/>
                <a:gd name="connsiteX374" fmla="*/ 1120961 w 2376256"/>
                <a:gd name="connsiteY374" fmla="*/ 1218087 h 1224078"/>
                <a:gd name="connsiteX375" fmla="*/ 983053 w 2376256"/>
                <a:gd name="connsiteY375" fmla="*/ 1023094 h 1224078"/>
                <a:gd name="connsiteX376" fmla="*/ 983053 w 2376256"/>
                <a:gd name="connsiteY376" fmla="*/ 1216524 h 1224078"/>
                <a:gd name="connsiteX377" fmla="*/ 980250 w 2376256"/>
                <a:gd name="connsiteY377" fmla="*/ 1219324 h 1224078"/>
                <a:gd name="connsiteX378" fmla="*/ 935715 w 2376256"/>
                <a:gd name="connsiteY378" fmla="*/ 1219324 h 1224078"/>
                <a:gd name="connsiteX379" fmla="*/ 932911 w 2376256"/>
                <a:gd name="connsiteY379" fmla="*/ 1216524 h 1224078"/>
                <a:gd name="connsiteX380" fmla="*/ 932911 w 2376256"/>
                <a:gd name="connsiteY380" fmla="*/ 944094 h 1224078"/>
                <a:gd name="connsiteX381" fmla="*/ 935715 w 2376256"/>
                <a:gd name="connsiteY381" fmla="*/ 941293 h 1224078"/>
                <a:gd name="connsiteX382" fmla="*/ 1224767 w 2376256"/>
                <a:gd name="connsiteY382" fmla="*/ 1080667 h 1224078"/>
                <a:gd name="connsiteX383" fmla="*/ 1368674 w 2376256"/>
                <a:gd name="connsiteY383" fmla="*/ 936539 h 1224078"/>
                <a:gd name="connsiteX384" fmla="*/ 1491324 w 2376256"/>
                <a:gd name="connsiteY384" fmla="*/ 1003621 h 1224078"/>
                <a:gd name="connsiteX385" fmla="*/ 1490346 w 2376256"/>
                <a:gd name="connsiteY385" fmla="*/ 1007463 h 1224078"/>
                <a:gd name="connsiteX386" fmla="*/ 1451810 w 2376256"/>
                <a:gd name="connsiteY386" fmla="*/ 1030388 h 1224078"/>
                <a:gd name="connsiteX387" fmla="*/ 1448028 w 2376256"/>
                <a:gd name="connsiteY387" fmla="*/ 1029346 h 1224078"/>
                <a:gd name="connsiteX388" fmla="*/ 1368674 w 2376256"/>
                <a:gd name="connsiteY388" fmla="*/ 983757 h 1224078"/>
                <a:gd name="connsiteX389" fmla="*/ 1276866 w 2376256"/>
                <a:gd name="connsiteY389" fmla="*/ 1080276 h 1224078"/>
                <a:gd name="connsiteX390" fmla="*/ 1368674 w 2376256"/>
                <a:gd name="connsiteY390" fmla="*/ 1176796 h 1224078"/>
                <a:gd name="connsiteX391" fmla="*/ 1448419 w 2376256"/>
                <a:gd name="connsiteY391" fmla="*/ 1131206 h 1224078"/>
                <a:gd name="connsiteX392" fmla="*/ 1452201 w 2376256"/>
                <a:gd name="connsiteY392" fmla="*/ 1130164 h 1224078"/>
                <a:gd name="connsiteX393" fmla="*/ 1490672 w 2376256"/>
                <a:gd name="connsiteY393" fmla="*/ 1152764 h 1224078"/>
                <a:gd name="connsiteX394" fmla="*/ 1491650 w 2376256"/>
                <a:gd name="connsiteY394" fmla="*/ 1156606 h 1224078"/>
                <a:gd name="connsiteX395" fmla="*/ 1368217 w 2376256"/>
                <a:gd name="connsiteY395" fmla="*/ 1224078 h 1224078"/>
                <a:gd name="connsiteX396" fmla="*/ 1224702 w 2376256"/>
                <a:gd name="connsiteY396" fmla="*/ 1080732 h 1224078"/>
                <a:gd name="connsiteX397" fmla="*/ 1542053 w 2376256"/>
                <a:gd name="connsiteY397" fmla="*/ 941293 h 1224078"/>
                <a:gd name="connsiteX398" fmla="*/ 1731733 w 2376256"/>
                <a:gd name="connsiteY398" fmla="*/ 941293 h 1224078"/>
                <a:gd name="connsiteX399" fmla="*/ 1734538 w 2376256"/>
                <a:gd name="connsiteY399" fmla="*/ 944094 h 1224078"/>
                <a:gd name="connsiteX400" fmla="*/ 1734538 w 2376256"/>
                <a:gd name="connsiteY400" fmla="*/ 984994 h 1224078"/>
                <a:gd name="connsiteX401" fmla="*/ 1731733 w 2376256"/>
                <a:gd name="connsiteY401" fmla="*/ 987795 h 1224078"/>
                <a:gd name="connsiteX402" fmla="*/ 1589392 w 2376256"/>
                <a:gd name="connsiteY402" fmla="*/ 987795 h 1224078"/>
                <a:gd name="connsiteX403" fmla="*/ 1589392 w 2376256"/>
                <a:gd name="connsiteY403" fmla="*/ 1052141 h 1224078"/>
                <a:gd name="connsiteX404" fmla="*/ 1713085 w 2376256"/>
                <a:gd name="connsiteY404" fmla="*/ 1052141 h 1224078"/>
                <a:gd name="connsiteX405" fmla="*/ 1715889 w 2376256"/>
                <a:gd name="connsiteY405" fmla="*/ 1054941 h 1224078"/>
                <a:gd name="connsiteX406" fmla="*/ 1715889 w 2376256"/>
                <a:gd name="connsiteY406" fmla="*/ 1095451 h 1224078"/>
                <a:gd name="connsiteX407" fmla="*/ 1713085 w 2376256"/>
                <a:gd name="connsiteY407" fmla="*/ 1098252 h 1224078"/>
                <a:gd name="connsiteX408" fmla="*/ 1589392 w 2376256"/>
                <a:gd name="connsiteY408" fmla="*/ 1098252 h 1224078"/>
                <a:gd name="connsiteX409" fmla="*/ 1589392 w 2376256"/>
                <a:gd name="connsiteY409" fmla="*/ 1172888 h 1224078"/>
                <a:gd name="connsiteX410" fmla="*/ 1731733 w 2376256"/>
                <a:gd name="connsiteY410" fmla="*/ 1172888 h 1224078"/>
                <a:gd name="connsiteX411" fmla="*/ 1734538 w 2376256"/>
                <a:gd name="connsiteY411" fmla="*/ 1175689 h 1224078"/>
                <a:gd name="connsiteX412" fmla="*/ 1734538 w 2376256"/>
                <a:gd name="connsiteY412" fmla="*/ 1216589 h 1224078"/>
                <a:gd name="connsiteX413" fmla="*/ 1731733 w 2376256"/>
                <a:gd name="connsiteY413" fmla="*/ 1219389 h 1224078"/>
                <a:gd name="connsiteX414" fmla="*/ 1542053 w 2376256"/>
                <a:gd name="connsiteY414" fmla="*/ 1219389 h 1224078"/>
                <a:gd name="connsiteX415" fmla="*/ 1539250 w 2376256"/>
                <a:gd name="connsiteY415" fmla="*/ 1216589 h 1224078"/>
                <a:gd name="connsiteX416" fmla="*/ 1539250 w 2376256"/>
                <a:gd name="connsiteY416" fmla="*/ 944159 h 1224078"/>
                <a:gd name="connsiteX417" fmla="*/ 1542053 w 2376256"/>
                <a:gd name="connsiteY417" fmla="*/ 941358 h 1224078"/>
                <a:gd name="connsiteX418" fmla="*/ 1773856 w 2376256"/>
                <a:gd name="connsiteY418" fmla="*/ 1184937 h 1224078"/>
                <a:gd name="connsiteX419" fmla="*/ 1799677 w 2376256"/>
                <a:gd name="connsiteY419" fmla="*/ 1150028 h 1224078"/>
                <a:gd name="connsiteX420" fmla="*/ 1803524 w 2376256"/>
                <a:gd name="connsiteY420" fmla="*/ 1149442 h 1224078"/>
                <a:gd name="connsiteX421" fmla="*/ 1883595 w 2376256"/>
                <a:gd name="connsiteY421" fmla="*/ 1178359 h 1224078"/>
                <a:gd name="connsiteX422" fmla="*/ 1936476 w 2376256"/>
                <a:gd name="connsiteY422" fmla="*/ 1140650 h 1224078"/>
                <a:gd name="connsiteX423" fmla="*/ 1894745 w 2376256"/>
                <a:gd name="connsiteY423" fmla="*/ 1104504 h 1224078"/>
                <a:gd name="connsiteX424" fmla="*/ 1845842 w 2376256"/>
                <a:gd name="connsiteY424" fmla="*/ 1092976 h 1224078"/>
                <a:gd name="connsiteX425" fmla="*/ 1777442 w 2376256"/>
                <a:gd name="connsiteY425" fmla="*/ 1019903 h 1224078"/>
                <a:gd name="connsiteX426" fmla="*/ 1879618 w 2376256"/>
                <a:gd name="connsiteY426" fmla="*/ 936539 h 1224078"/>
                <a:gd name="connsiteX427" fmla="*/ 1979382 w 2376256"/>
                <a:gd name="connsiteY427" fmla="*/ 973532 h 1224078"/>
                <a:gd name="connsiteX428" fmla="*/ 1979511 w 2376256"/>
                <a:gd name="connsiteY428" fmla="*/ 977504 h 1224078"/>
                <a:gd name="connsiteX429" fmla="*/ 1950626 w 2376256"/>
                <a:gd name="connsiteY429" fmla="*/ 1008440 h 1224078"/>
                <a:gd name="connsiteX430" fmla="*/ 1946779 w 2376256"/>
                <a:gd name="connsiteY430" fmla="*/ 1008570 h 1224078"/>
                <a:gd name="connsiteX431" fmla="*/ 1878836 w 2376256"/>
                <a:gd name="connsiteY431" fmla="*/ 981803 h 1224078"/>
                <a:gd name="connsiteX432" fmla="*/ 1827910 w 2376256"/>
                <a:gd name="connsiteY432" fmla="*/ 1016777 h 1224078"/>
                <a:gd name="connsiteX433" fmla="*/ 1870424 w 2376256"/>
                <a:gd name="connsiteY433" fmla="*/ 1050903 h 1224078"/>
                <a:gd name="connsiteX434" fmla="*/ 1919328 w 2376256"/>
                <a:gd name="connsiteY434" fmla="*/ 1062431 h 1224078"/>
                <a:gd name="connsiteX435" fmla="*/ 1987336 w 2376256"/>
                <a:gd name="connsiteY435" fmla="*/ 1137068 h 1224078"/>
                <a:gd name="connsiteX436" fmla="*/ 1881965 w 2376256"/>
                <a:gd name="connsiteY436" fmla="*/ 1224014 h 1224078"/>
                <a:gd name="connsiteX437" fmla="*/ 1774378 w 2376256"/>
                <a:gd name="connsiteY437" fmla="*/ 1188779 h 1224078"/>
                <a:gd name="connsiteX438" fmla="*/ 1773856 w 2376256"/>
                <a:gd name="connsiteY438" fmla="*/ 1184872 h 12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2376256" h="1224078">
                  <a:moveTo>
                    <a:pt x="16850" y="171547"/>
                  </a:moveTo>
                  <a:lnTo>
                    <a:pt x="16850" y="7555"/>
                  </a:lnTo>
                  <a:cubicBezTo>
                    <a:pt x="16850" y="6057"/>
                    <a:pt x="18089" y="4754"/>
                    <a:pt x="19654" y="4754"/>
                  </a:cubicBezTo>
                  <a:lnTo>
                    <a:pt x="64189" y="4754"/>
                  </a:lnTo>
                  <a:cubicBezTo>
                    <a:pt x="65688" y="4754"/>
                    <a:pt x="66993" y="5992"/>
                    <a:pt x="66993" y="7555"/>
                  </a:cubicBezTo>
                  <a:lnTo>
                    <a:pt x="66993" y="166402"/>
                  </a:lnTo>
                  <a:cubicBezTo>
                    <a:pt x="66993" y="216420"/>
                    <a:pt x="91640" y="240257"/>
                    <a:pt x="133371" y="240257"/>
                  </a:cubicBezTo>
                  <a:cubicBezTo>
                    <a:pt x="175102" y="240257"/>
                    <a:pt x="199358" y="216420"/>
                    <a:pt x="199358" y="166402"/>
                  </a:cubicBezTo>
                  <a:lnTo>
                    <a:pt x="199358" y="7555"/>
                  </a:lnTo>
                  <a:cubicBezTo>
                    <a:pt x="199358" y="6057"/>
                    <a:pt x="200597" y="4754"/>
                    <a:pt x="202162" y="4754"/>
                  </a:cubicBezTo>
                  <a:lnTo>
                    <a:pt x="247088" y="4754"/>
                  </a:lnTo>
                  <a:cubicBezTo>
                    <a:pt x="248588" y="4754"/>
                    <a:pt x="249892" y="5992"/>
                    <a:pt x="249892" y="7555"/>
                  </a:cubicBezTo>
                  <a:lnTo>
                    <a:pt x="249892" y="171547"/>
                  </a:lnTo>
                  <a:cubicBezTo>
                    <a:pt x="249892" y="246183"/>
                    <a:pt x="205357" y="287540"/>
                    <a:pt x="133371" y="287540"/>
                  </a:cubicBezTo>
                  <a:cubicBezTo>
                    <a:pt x="61385" y="287540"/>
                    <a:pt x="16850" y="246249"/>
                    <a:pt x="16850" y="171547"/>
                  </a:cubicBezTo>
                  <a:close/>
                  <a:moveTo>
                    <a:pt x="315814" y="4754"/>
                  </a:moveTo>
                  <a:lnTo>
                    <a:pt x="362892" y="4754"/>
                  </a:lnTo>
                  <a:cubicBezTo>
                    <a:pt x="363804" y="4754"/>
                    <a:pt x="364652" y="5210"/>
                    <a:pt x="365174" y="5927"/>
                  </a:cubicBezTo>
                  <a:lnTo>
                    <a:pt x="503082" y="200529"/>
                  </a:lnTo>
                  <a:lnTo>
                    <a:pt x="503082" y="7490"/>
                  </a:lnTo>
                  <a:cubicBezTo>
                    <a:pt x="503082" y="5992"/>
                    <a:pt x="504321" y="4689"/>
                    <a:pt x="505885" y="4689"/>
                  </a:cubicBezTo>
                  <a:lnTo>
                    <a:pt x="550420" y="4689"/>
                  </a:lnTo>
                  <a:cubicBezTo>
                    <a:pt x="551920" y="4689"/>
                    <a:pt x="553224" y="5927"/>
                    <a:pt x="553224" y="7490"/>
                  </a:cubicBezTo>
                  <a:lnTo>
                    <a:pt x="553224" y="279920"/>
                  </a:lnTo>
                  <a:cubicBezTo>
                    <a:pt x="553224" y="281418"/>
                    <a:pt x="551985" y="282720"/>
                    <a:pt x="550420" y="282720"/>
                  </a:cubicBezTo>
                  <a:lnTo>
                    <a:pt x="503342" y="282720"/>
                  </a:lnTo>
                  <a:cubicBezTo>
                    <a:pt x="502429" y="282720"/>
                    <a:pt x="501582" y="282264"/>
                    <a:pt x="501060" y="281548"/>
                  </a:cubicBezTo>
                  <a:lnTo>
                    <a:pt x="363152" y="86555"/>
                  </a:lnTo>
                  <a:lnTo>
                    <a:pt x="363152" y="279985"/>
                  </a:lnTo>
                  <a:cubicBezTo>
                    <a:pt x="363152" y="281483"/>
                    <a:pt x="361913" y="282785"/>
                    <a:pt x="360349" y="282785"/>
                  </a:cubicBezTo>
                  <a:lnTo>
                    <a:pt x="315814" y="282785"/>
                  </a:lnTo>
                  <a:cubicBezTo>
                    <a:pt x="314314" y="282785"/>
                    <a:pt x="313010" y="281548"/>
                    <a:pt x="313010" y="279985"/>
                  </a:cubicBezTo>
                  <a:lnTo>
                    <a:pt x="313010" y="7555"/>
                  </a:lnTo>
                  <a:cubicBezTo>
                    <a:pt x="313010" y="6057"/>
                    <a:pt x="314249" y="4754"/>
                    <a:pt x="315814" y="4754"/>
                  </a:cubicBezTo>
                  <a:close/>
                  <a:moveTo>
                    <a:pt x="622732" y="4754"/>
                  </a:moveTo>
                  <a:lnTo>
                    <a:pt x="667267" y="4754"/>
                  </a:lnTo>
                  <a:cubicBezTo>
                    <a:pt x="668767" y="4754"/>
                    <a:pt x="670071" y="5992"/>
                    <a:pt x="670071" y="7555"/>
                  </a:cubicBezTo>
                  <a:lnTo>
                    <a:pt x="670071" y="279985"/>
                  </a:lnTo>
                  <a:cubicBezTo>
                    <a:pt x="670071" y="281483"/>
                    <a:pt x="668832" y="282785"/>
                    <a:pt x="667267" y="282785"/>
                  </a:cubicBezTo>
                  <a:lnTo>
                    <a:pt x="622732" y="282785"/>
                  </a:lnTo>
                  <a:cubicBezTo>
                    <a:pt x="621233" y="282785"/>
                    <a:pt x="619928" y="281548"/>
                    <a:pt x="619928" y="279985"/>
                  </a:cubicBezTo>
                  <a:lnTo>
                    <a:pt x="619928" y="7555"/>
                  </a:lnTo>
                  <a:cubicBezTo>
                    <a:pt x="619928" y="6057"/>
                    <a:pt x="621167" y="4754"/>
                    <a:pt x="622732" y="4754"/>
                  </a:cubicBezTo>
                  <a:close/>
                  <a:moveTo>
                    <a:pt x="711867" y="4754"/>
                  </a:moveTo>
                  <a:lnTo>
                    <a:pt x="759206" y="4754"/>
                  </a:lnTo>
                  <a:cubicBezTo>
                    <a:pt x="760379" y="4754"/>
                    <a:pt x="761423" y="5471"/>
                    <a:pt x="761814" y="6578"/>
                  </a:cubicBezTo>
                  <a:lnTo>
                    <a:pt x="841885" y="223193"/>
                  </a:lnTo>
                  <a:lnTo>
                    <a:pt x="922348" y="6578"/>
                  </a:lnTo>
                  <a:cubicBezTo>
                    <a:pt x="922739" y="5471"/>
                    <a:pt x="923782" y="4754"/>
                    <a:pt x="924956" y="4754"/>
                  </a:cubicBezTo>
                  <a:lnTo>
                    <a:pt x="972295" y="4754"/>
                  </a:lnTo>
                  <a:cubicBezTo>
                    <a:pt x="974251" y="4754"/>
                    <a:pt x="975555" y="6708"/>
                    <a:pt x="974903" y="8532"/>
                  </a:cubicBezTo>
                  <a:lnTo>
                    <a:pt x="871227" y="280962"/>
                  </a:lnTo>
                  <a:cubicBezTo>
                    <a:pt x="870836" y="282069"/>
                    <a:pt x="869793" y="282720"/>
                    <a:pt x="868619" y="282720"/>
                  </a:cubicBezTo>
                  <a:lnTo>
                    <a:pt x="815608" y="282720"/>
                  </a:lnTo>
                  <a:cubicBezTo>
                    <a:pt x="814434" y="282720"/>
                    <a:pt x="813456" y="282004"/>
                    <a:pt x="812999" y="280962"/>
                  </a:cubicBezTo>
                  <a:lnTo>
                    <a:pt x="709324" y="8532"/>
                  </a:lnTo>
                  <a:cubicBezTo>
                    <a:pt x="708607" y="6708"/>
                    <a:pt x="709976" y="4754"/>
                    <a:pt x="711932" y="4754"/>
                  </a:cubicBezTo>
                  <a:close/>
                  <a:moveTo>
                    <a:pt x="1016764" y="4754"/>
                  </a:moveTo>
                  <a:lnTo>
                    <a:pt x="1206445" y="4754"/>
                  </a:lnTo>
                  <a:cubicBezTo>
                    <a:pt x="1207944" y="4754"/>
                    <a:pt x="1209249" y="5992"/>
                    <a:pt x="1209249" y="7555"/>
                  </a:cubicBezTo>
                  <a:lnTo>
                    <a:pt x="1209249" y="48455"/>
                  </a:lnTo>
                  <a:cubicBezTo>
                    <a:pt x="1209249" y="49953"/>
                    <a:pt x="1208010" y="51256"/>
                    <a:pt x="1206445" y="51256"/>
                  </a:cubicBezTo>
                  <a:lnTo>
                    <a:pt x="1064103" y="51256"/>
                  </a:lnTo>
                  <a:lnTo>
                    <a:pt x="1064103" y="115602"/>
                  </a:lnTo>
                  <a:lnTo>
                    <a:pt x="1187796" y="115602"/>
                  </a:lnTo>
                  <a:cubicBezTo>
                    <a:pt x="1189296" y="115602"/>
                    <a:pt x="1190600" y="116839"/>
                    <a:pt x="1190600" y="118402"/>
                  </a:cubicBezTo>
                  <a:lnTo>
                    <a:pt x="1190600" y="158912"/>
                  </a:lnTo>
                  <a:cubicBezTo>
                    <a:pt x="1190600" y="160410"/>
                    <a:pt x="1189361" y="161713"/>
                    <a:pt x="1187796" y="161713"/>
                  </a:cubicBezTo>
                  <a:lnTo>
                    <a:pt x="1064103" y="161713"/>
                  </a:lnTo>
                  <a:lnTo>
                    <a:pt x="1064103" y="236349"/>
                  </a:lnTo>
                  <a:lnTo>
                    <a:pt x="1206445" y="236349"/>
                  </a:lnTo>
                  <a:cubicBezTo>
                    <a:pt x="1207944" y="236349"/>
                    <a:pt x="1209249" y="237587"/>
                    <a:pt x="1209249" y="239150"/>
                  </a:cubicBezTo>
                  <a:lnTo>
                    <a:pt x="1209249" y="280050"/>
                  </a:lnTo>
                  <a:cubicBezTo>
                    <a:pt x="1209249" y="281548"/>
                    <a:pt x="1208010" y="282850"/>
                    <a:pt x="1206445" y="282850"/>
                  </a:cubicBezTo>
                  <a:lnTo>
                    <a:pt x="1016764" y="282850"/>
                  </a:lnTo>
                  <a:cubicBezTo>
                    <a:pt x="1015265" y="282850"/>
                    <a:pt x="1013960" y="281613"/>
                    <a:pt x="1013960" y="280050"/>
                  </a:cubicBezTo>
                  <a:lnTo>
                    <a:pt x="1013960" y="7620"/>
                  </a:lnTo>
                  <a:cubicBezTo>
                    <a:pt x="1013960" y="6122"/>
                    <a:pt x="1015199" y="4819"/>
                    <a:pt x="1016764" y="4819"/>
                  </a:cubicBezTo>
                  <a:close/>
                  <a:moveTo>
                    <a:pt x="1266042" y="7555"/>
                  </a:moveTo>
                  <a:cubicBezTo>
                    <a:pt x="1266042" y="6057"/>
                    <a:pt x="1267281" y="4754"/>
                    <a:pt x="1268846" y="4754"/>
                  </a:cubicBezTo>
                  <a:lnTo>
                    <a:pt x="1381780" y="4754"/>
                  </a:lnTo>
                  <a:cubicBezTo>
                    <a:pt x="1441834" y="4754"/>
                    <a:pt x="1479587" y="38491"/>
                    <a:pt x="1479587" y="92547"/>
                  </a:cubicBezTo>
                  <a:cubicBezTo>
                    <a:pt x="1479587" y="136638"/>
                    <a:pt x="1454157" y="167183"/>
                    <a:pt x="1411579" y="176757"/>
                  </a:cubicBezTo>
                  <a:lnTo>
                    <a:pt x="1488520" y="278357"/>
                  </a:lnTo>
                  <a:cubicBezTo>
                    <a:pt x="1489889" y="280180"/>
                    <a:pt x="1488586" y="282785"/>
                    <a:pt x="1486303" y="282785"/>
                  </a:cubicBezTo>
                  <a:lnTo>
                    <a:pt x="1432445" y="282785"/>
                  </a:lnTo>
                  <a:cubicBezTo>
                    <a:pt x="1431532" y="282785"/>
                    <a:pt x="1430749" y="282394"/>
                    <a:pt x="1430227" y="281678"/>
                  </a:cubicBezTo>
                  <a:lnTo>
                    <a:pt x="1355111" y="179948"/>
                  </a:lnTo>
                  <a:lnTo>
                    <a:pt x="1316119" y="179948"/>
                  </a:lnTo>
                  <a:lnTo>
                    <a:pt x="1316119" y="280050"/>
                  </a:lnTo>
                  <a:cubicBezTo>
                    <a:pt x="1316119" y="281548"/>
                    <a:pt x="1314880" y="282850"/>
                    <a:pt x="1313315" y="282850"/>
                  </a:cubicBezTo>
                  <a:lnTo>
                    <a:pt x="1268781" y="282850"/>
                  </a:lnTo>
                  <a:cubicBezTo>
                    <a:pt x="1267281" y="282850"/>
                    <a:pt x="1265977" y="281613"/>
                    <a:pt x="1265977" y="280050"/>
                  </a:cubicBezTo>
                  <a:lnTo>
                    <a:pt x="1265977" y="7620"/>
                  </a:lnTo>
                  <a:close/>
                  <a:moveTo>
                    <a:pt x="1376955" y="133447"/>
                  </a:moveTo>
                  <a:cubicBezTo>
                    <a:pt x="1411513" y="133447"/>
                    <a:pt x="1427880" y="118728"/>
                    <a:pt x="1427880" y="92547"/>
                  </a:cubicBezTo>
                  <a:cubicBezTo>
                    <a:pt x="1427880" y="66365"/>
                    <a:pt x="1411579" y="51646"/>
                    <a:pt x="1376955" y="51646"/>
                  </a:cubicBezTo>
                  <a:lnTo>
                    <a:pt x="1316119" y="51646"/>
                  </a:lnTo>
                  <a:lnTo>
                    <a:pt x="1316119" y="133447"/>
                  </a:lnTo>
                  <a:lnTo>
                    <a:pt x="1376955" y="133447"/>
                  </a:lnTo>
                  <a:close/>
                  <a:moveTo>
                    <a:pt x="1521319" y="248398"/>
                  </a:moveTo>
                  <a:lnTo>
                    <a:pt x="1547139" y="213489"/>
                  </a:lnTo>
                  <a:cubicBezTo>
                    <a:pt x="1548052" y="212252"/>
                    <a:pt x="1549748" y="212056"/>
                    <a:pt x="1550986" y="212903"/>
                  </a:cubicBezTo>
                  <a:cubicBezTo>
                    <a:pt x="1578437" y="232832"/>
                    <a:pt x="1605497" y="241820"/>
                    <a:pt x="1631058" y="241820"/>
                  </a:cubicBezTo>
                  <a:cubicBezTo>
                    <a:pt x="1664833" y="241820"/>
                    <a:pt x="1683939" y="225929"/>
                    <a:pt x="1683939" y="204111"/>
                  </a:cubicBezTo>
                  <a:cubicBezTo>
                    <a:pt x="1683939" y="187047"/>
                    <a:pt x="1672397" y="175129"/>
                    <a:pt x="1642208" y="167965"/>
                  </a:cubicBezTo>
                  <a:lnTo>
                    <a:pt x="1593304" y="156437"/>
                  </a:lnTo>
                  <a:cubicBezTo>
                    <a:pt x="1549160" y="145691"/>
                    <a:pt x="1524904" y="120291"/>
                    <a:pt x="1524904" y="83364"/>
                  </a:cubicBezTo>
                  <a:cubicBezTo>
                    <a:pt x="1524904" y="34909"/>
                    <a:pt x="1565071" y="0"/>
                    <a:pt x="1627080" y="0"/>
                  </a:cubicBezTo>
                  <a:cubicBezTo>
                    <a:pt x="1664638" y="0"/>
                    <a:pt x="1700761" y="12830"/>
                    <a:pt x="1726843" y="36993"/>
                  </a:cubicBezTo>
                  <a:cubicBezTo>
                    <a:pt x="1727952" y="38035"/>
                    <a:pt x="1728017" y="39858"/>
                    <a:pt x="1726974" y="40965"/>
                  </a:cubicBezTo>
                  <a:lnTo>
                    <a:pt x="1698088" y="71901"/>
                  </a:lnTo>
                  <a:cubicBezTo>
                    <a:pt x="1697045" y="73008"/>
                    <a:pt x="1695350" y="73008"/>
                    <a:pt x="1694241" y="72031"/>
                  </a:cubicBezTo>
                  <a:cubicBezTo>
                    <a:pt x="1673310" y="53470"/>
                    <a:pt x="1650162" y="45264"/>
                    <a:pt x="1626298" y="45264"/>
                  </a:cubicBezTo>
                  <a:cubicBezTo>
                    <a:pt x="1593304" y="45264"/>
                    <a:pt x="1575373" y="60374"/>
                    <a:pt x="1575373" y="80238"/>
                  </a:cubicBezTo>
                  <a:cubicBezTo>
                    <a:pt x="1575373" y="96129"/>
                    <a:pt x="1586132" y="106875"/>
                    <a:pt x="1617886" y="114365"/>
                  </a:cubicBezTo>
                  <a:lnTo>
                    <a:pt x="1666790" y="125892"/>
                  </a:lnTo>
                  <a:cubicBezTo>
                    <a:pt x="1712107" y="137029"/>
                    <a:pt x="1734799" y="161647"/>
                    <a:pt x="1734799" y="200529"/>
                  </a:cubicBezTo>
                  <a:cubicBezTo>
                    <a:pt x="1734799" y="252566"/>
                    <a:pt x="1695415" y="287474"/>
                    <a:pt x="1629428" y="287474"/>
                  </a:cubicBezTo>
                  <a:cubicBezTo>
                    <a:pt x="1589457" y="287474"/>
                    <a:pt x="1550986" y="274970"/>
                    <a:pt x="1521840" y="252240"/>
                  </a:cubicBezTo>
                  <a:cubicBezTo>
                    <a:pt x="1520666" y="251329"/>
                    <a:pt x="1520406" y="249570"/>
                    <a:pt x="1521319" y="248333"/>
                  </a:cubicBezTo>
                  <a:close/>
                  <a:moveTo>
                    <a:pt x="1783702" y="4754"/>
                  </a:moveTo>
                  <a:lnTo>
                    <a:pt x="1828237" y="4754"/>
                  </a:lnTo>
                  <a:cubicBezTo>
                    <a:pt x="1829736" y="4754"/>
                    <a:pt x="1831041" y="5992"/>
                    <a:pt x="1831041" y="7555"/>
                  </a:cubicBezTo>
                  <a:lnTo>
                    <a:pt x="1831041" y="279985"/>
                  </a:lnTo>
                  <a:cubicBezTo>
                    <a:pt x="1831041" y="281483"/>
                    <a:pt x="1829802" y="282785"/>
                    <a:pt x="1828237" y="282785"/>
                  </a:cubicBezTo>
                  <a:lnTo>
                    <a:pt x="1783702" y="282785"/>
                  </a:lnTo>
                  <a:cubicBezTo>
                    <a:pt x="1782202" y="282785"/>
                    <a:pt x="1780898" y="281548"/>
                    <a:pt x="1780898" y="279985"/>
                  </a:cubicBezTo>
                  <a:lnTo>
                    <a:pt x="1780898" y="7555"/>
                  </a:lnTo>
                  <a:cubicBezTo>
                    <a:pt x="1780898" y="6057"/>
                    <a:pt x="1782137" y="4754"/>
                    <a:pt x="1783702" y="4754"/>
                  </a:cubicBezTo>
                  <a:close/>
                  <a:moveTo>
                    <a:pt x="1961450" y="51646"/>
                  </a:moveTo>
                  <a:lnTo>
                    <a:pt x="1875966" y="51646"/>
                  </a:lnTo>
                  <a:cubicBezTo>
                    <a:pt x="1874467" y="51646"/>
                    <a:pt x="1873163" y="50409"/>
                    <a:pt x="1873163" y="48846"/>
                  </a:cubicBezTo>
                  <a:lnTo>
                    <a:pt x="1873163" y="7555"/>
                  </a:lnTo>
                  <a:cubicBezTo>
                    <a:pt x="1873163" y="6057"/>
                    <a:pt x="1874401" y="4754"/>
                    <a:pt x="1875966" y="4754"/>
                  </a:cubicBezTo>
                  <a:lnTo>
                    <a:pt x="2097467" y="4754"/>
                  </a:lnTo>
                  <a:cubicBezTo>
                    <a:pt x="2098967" y="4754"/>
                    <a:pt x="2100271" y="5992"/>
                    <a:pt x="2100271" y="7555"/>
                  </a:cubicBezTo>
                  <a:lnTo>
                    <a:pt x="2100271" y="48846"/>
                  </a:lnTo>
                  <a:cubicBezTo>
                    <a:pt x="2100271" y="50344"/>
                    <a:pt x="2099032" y="51646"/>
                    <a:pt x="2097467" y="51646"/>
                  </a:cubicBezTo>
                  <a:lnTo>
                    <a:pt x="2011984" y="51646"/>
                  </a:lnTo>
                  <a:lnTo>
                    <a:pt x="2011984" y="279985"/>
                  </a:lnTo>
                  <a:cubicBezTo>
                    <a:pt x="2011984" y="281483"/>
                    <a:pt x="2010745" y="282785"/>
                    <a:pt x="2009180" y="282785"/>
                  </a:cubicBezTo>
                  <a:lnTo>
                    <a:pt x="1964254" y="282785"/>
                  </a:lnTo>
                  <a:cubicBezTo>
                    <a:pt x="1962754" y="282785"/>
                    <a:pt x="1961450" y="281548"/>
                    <a:pt x="1961450" y="279985"/>
                  </a:cubicBezTo>
                  <a:lnTo>
                    <a:pt x="1961450" y="51646"/>
                  </a:lnTo>
                  <a:close/>
                  <a:moveTo>
                    <a:pt x="2225464" y="173566"/>
                  </a:moveTo>
                  <a:lnTo>
                    <a:pt x="2125440" y="8988"/>
                  </a:lnTo>
                  <a:cubicBezTo>
                    <a:pt x="2124332" y="7164"/>
                    <a:pt x="2125635" y="4754"/>
                    <a:pt x="2127787" y="4754"/>
                  </a:cubicBezTo>
                  <a:lnTo>
                    <a:pt x="2177734" y="4754"/>
                  </a:lnTo>
                  <a:cubicBezTo>
                    <a:pt x="2178712" y="4754"/>
                    <a:pt x="2179625" y="5275"/>
                    <a:pt x="2180081" y="6122"/>
                  </a:cubicBezTo>
                  <a:lnTo>
                    <a:pt x="2250828" y="123548"/>
                  </a:lnTo>
                  <a:lnTo>
                    <a:pt x="2321184" y="6187"/>
                  </a:lnTo>
                  <a:cubicBezTo>
                    <a:pt x="2321706" y="5340"/>
                    <a:pt x="2322618" y="4819"/>
                    <a:pt x="2323531" y="4819"/>
                  </a:cubicBezTo>
                  <a:lnTo>
                    <a:pt x="2373478" y="4819"/>
                  </a:lnTo>
                  <a:cubicBezTo>
                    <a:pt x="2375630" y="4819"/>
                    <a:pt x="2377000" y="7164"/>
                    <a:pt x="2375826" y="9053"/>
                  </a:cubicBezTo>
                  <a:lnTo>
                    <a:pt x="2275802" y="173631"/>
                  </a:lnTo>
                  <a:lnTo>
                    <a:pt x="2275802" y="280050"/>
                  </a:lnTo>
                  <a:cubicBezTo>
                    <a:pt x="2275802" y="281548"/>
                    <a:pt x="2274563" y="282850"/>
                    <a:pt x="2272998" y="282850"/>
                  </a:cubicBezTo>
                  <a:lnTo>
                    <a:pt x="2228072" y="282850"/>
                  </a:lnTo>
                  <a:cubicBezTo>
                    <a:pt x="2226572" y="282850"/>
                    <a:pt x="2225268" y="281613"/>
                    <a:pt x="2225268" y="280050"/>
                  </a:cubicBezTo>
                  <a:lnTo>
                    <a:pt x="2225268" y="173631"/>
                  </a:lnTo>
                  <a:close/>
                  <a:moveTo>
                    <a:pt x="2114" y="612007"/>
                  </a:moveTo>
                  <a:cubicBezTo>
                    <a:pt x="2114" y="528187"/>
                    <a:pt x="65363" y="468269"/>
                    <a:pt x="145630" y="468269"/>
                  </a:cubicBezTo>
                  <a:cubicBezTo>
                    <a:pt x="225896" y="468269"/>
                    <a:pt x="288754" y="528252"/>
                    <a:pt x="288754" y="612007"/>
                  </a:cubicBezTo>
                  <a:cubicBezTo>
                    <a:pt x="288754" y="695761"/>
                    <a:pt x="225505" y="755744"/>
                    <a:pt x="145630" y="755744"/>
                  </a:cubicBezTo>
                  <a:cubicBezTo>
                    <a:pt x="65754" y="755744"/>
                    <a:pt x="2114" y="695761"/>
                    <a:pt x="2114" y="612007"/>
                  </a:cubicBezTo>
                  <a:close/>
                  <a:moveTo>
                    <a:pt x="145630" y="708526"/>
                  </a:moveTo>
                  <a:cubicBezTo>
                    <a:pt x="197337" y="708526"/>
                    <a:pt x="237046" y="670426"/>
                    <a:pt x="237046" y="612007"/>
                  </a:cubicBezTo>
                  <a:cubicBezTo>
                    <a:pt x="237046" y="553587"/>
                    <a:pt x="197272" y="515487"/>
                    <a:pt x="145630" y="515487"/>
                  </a:cubicBezTo>
                  <a:cubicBezTo>
                    <a:pt x="93987" y="515487"/>
                    <a:pt x="53756" y="553587"/>
                    <a:pt x="53756" y="612007"/>
                  </a:cubicBezTo>
                  <a:cubicBezTo>
                    <a:pt x="53756" y="670426"/>
                    <a:pt x="93531" y="708526"/>
                    <a:pt x="145630" y="708526"/>
                  </a:cubicBezTo>
                  <a:close/>
                  <a:moveTo>
                    <a:pt x="343200" y="473024"/>
                  </a:moveTo>
                  <a:lnTo>
                    <a:pt x="532880" y="473024"/>
                  </a:lnTo>
                  <a:cubicBezTo>
                    <a:pt x="534380" y="473024"/>
                    <a:pt x="535684" y="474261"/>
                    <a:pt x="535684" y="475824"/>
                  </a:cubicBezTo>
                  <a:lnTo>
                    <a:pt x="535684" y="516725"/>
                  </a:lnTo>
                  <a:cubicBezTo>
                    <a:pt x="535684" y="518223"/>
                    <a:pt x="534445" y="519525"/>
                    <a:pt x="532880" y="519525"/>
                  </a:cubicBezTo>
                  <a:lnTo>
                    <a:pt x="390538" y="519525"/>
                  </a:lnTo>
                  <a:lnTo>
                    <a:pt x="390538" y="592599"/>
                  </a:lnTo>
                  <a:lnTo>
                    <a:pt x="520948" y="592599"/>
                  </a:lnTo>
                  <a:cubicBezTo>
                    <a:pt x="522447" y="592599"/>
                    <a:pt x="523752" y="593836"/>
                    <a:pt x="523752" y="595399"/>
                  </a:cubicBezTo>
                  <a:lnTo>
                    <a:pt x="523752" y="636299"/>
                  </a:lnTo>
                  <a:cubicBezTo>
                    <a:pt x="523752" y="637797"/>
                    <a:pt x="522513" y="639100"/>
                    <a:pt x="520948" y="639100"/>
                  </a:cubicBezTo>
                  <a:lnTo>
                    <a:pt x="390538" y="639100"/>
                  </a:lnTo>
                  <a:lnTo>
                    <a:pt x="390538" y="748319"/>
                  </a:lnTo>
                  <a:cubicBezTo>
                    <a:pt x="390538" y="749817"/>
                    <a:pt x="389299" y="751120"/>
                    <a:pt x="387735" y="751120"/>
                  </a:cubicBezTo>
                  <a:lnTo>
                    <a:pt x="343200" y="751120"/>
                  </a:lnTo>
                  <a:cubicBezTo>
                    <a:pt x="341700" y="751120"/>
                    <a:pt x="340396" y="749882"/>
                    <a:pt x="340396" y="748319"/>
                  </a:cubicBezTo>
                  <a:lnTo>
                    <a:pt x="340396" y="475889"/>
                  </a:lnTo>
                  <a:cubicBezTo>
                    <a:pt x="340396" y="474392"/>
                    <a:pt x="341635" y="473089"/>
                    <a:pt x="343200" y="473089"/>
                  </a:cubicBezTo>
                  <a:close/>
                  <a:moveTo>
                    <a:pt x="768921" y="473024"/>
                  </a:moveTo>
                  <a:lnTo>
                    <a:pt x="822780" y="473024"/>
                  </a:lnTo>
                  <a:cubicBezTo>
                    <a:pt x="823954" y="473024"/>
                    <a:pt x="824932" y="473740"/>
                    <a:pt x="825389" y="474782"/>
                  </a:cubicBezTo>
                  <a:lnTo>
                    <a:pt x="931803" y="747212"/>
                  </a:lnTo>
                  <a:cubicBezTo>
                    <a:pt x="932520" y="749036"/>
                    <a:pt x="931150" y="750990"/>
                    <a:pt x="929194" y="750990"/>
                  </a:cubicBezTo>
                  <a:lnTo>
                    <a:pt x="881856" y="750990"/>
                  </a:lnTo>
                  <a:cubicBezTo>
                    <a:pt x="880682" y="750990"/>
                    <a:pt x="879704" y="750273"/>
                    <a:pt x="879248" y="749231"/>
                  </a:cubicBezTo>
                  <a:lnTo>
                    <a:pt x="855252" y="686708"/>
                  </a:lnTo>
                  <a:lnTo>
                    <a:pt x="735993" y="686708"/>
                  </a:lnTo>
                  <a:lnTo>
                    <a:pt x="711997" y="749231"/>
                  </a:lnTo>
                  <a:cubicBezTo>
                    <a:pt x="711606" y="750273"/>
                    <a:pt x="710563" y="750990"/>
                    <a:pt x="709389" y="750990"/>
                  </a:cubicBezTo>
                  <a:lnTo>
                    <a:pt x="662507" y="750990"/>
                  </a:lnTo>
                  <a:cubicBezTo>
                    <a:pt x="660551" y="750990"/>
                    <a:pt x="659247" y="749036"/>
                    <a:pt x="659899" y="747212"/>
                  </a:cubicBezTo>
                  <a:lnTo>
                    <a:pt x="766248" y="474782"/>
                  </a:lnTo>
                  <a:cubicBezTo>
                    <a:pt x="766639" y="473740"/>
                    <a:pt x="767682" y="473024"/>
                    <a:pt x="768856" y="473024"/>
                  </a:cubicBezTo>
                  <a:close/>
                  <a:moveTo>
                    <a:pt x="839016" y="643398"/>
                  </a:moveTo>
                  <a:lnTo>
                    <a:pt x="795655" y="530206"/>
                  </a:lnTo>
                  <a:lnTo>
                    <a:pt x="752294" y="643398"/>
                  </a:lnTo>
                  <a:lnTo>
                    <a:pt x="838951" y="643398"/>
                  </a:lnTo>
                  <a:close/>
                  <a:moveTo>
                    <a:pt x="970990" y="475824"/>
                  </a:moveTo>
                  <a:cubicBezTo>
                    <a:pt x="970990" y="474326"/>
                    <a:pt x="972229" y="473024"/>
                    <a:pt x="973794" y="473024"/>
                  </a:cubicBezTo>
                  <a:lnTo>
                    <a:pt x="1081969" y="473024"/>
                  </a:lnTo>
                  <a:cubicBezTo>
                    <a:pt x="1143979" y="473024"/>
                    <a:pt x="1181732" y="506369"/>
                    <a:pt x="1181732" y="561598"/>
                  </a:cubicBezTo>
                  <a:cubicBezTo>
                    <a:pt x="1181732" y="616826"/>
                    <a:pt x="1143979" y="650562"/>
                    <a:pt x="1081969" y="650562"/>
                  </a:cubicBezTo>
                  <a:lnTo>
                    <a:pt x="1021133" y="650562"/>
                  </a:lnTo>
                  <a:lnTo>
                    <a:pt x="1021133" y="748254"/>
                  </a:lnTo>
                  <a:cubicBezTo>
                    <a:pt x="1021133" y="749752"/>
                    <a:pt x="1019894" y="751055"/>
                    <a:pt x="1018329" y="751055"/>
                  </a:cubicBezTo>
                  <a:lnTo>
                    <a:pt x="973794" y="751055"/>
                  </a:lnTo>
                  <a:cubicBezTo>
                    <a:pt x="972295" y="751055"/>
                    <a:pt x="970990" y="749817"/>
                    <a:pt x="970990" y="748254"/>
                  </a:cubicBezTo>
                  <a:lnTo>
                    <a:pt x="970990" y="475824"/>
                  </a:lnTo>
                  <a:close/>
                  <a:moveTo>
                    <a:pt x="1077926" y="603736"/>
                  </a:moveTo>
                  <a:cubicBezTo>
                    <a:pt x="1113724" y="603736"/>
                    <a:pt x="1130416" y="589017"/>
                    <a:pt x="1130416" y="561663"/>
                  </a:cubicBezTo>
                  <a:cubicBezTo>
                    <a:pt x="1130416" y="534309"/>
                    <a:pt x="1113724" y="519981"/>
                    <a:pt x="1077926" y="519981"/>
                  </a:cubicBezTo>
                  <a:lnTo>
                    <a:pt x="1021068" y="519981"/>
                  </a:lnTo>
                  <a:lnTo>
                    <a:pt x="1021068" y="603801"/>
                  </a:lnTo>
                  <a:lnTo>
                    <a:pt x="1077926" y="603801"/>
                  </a:lnTo>
                  <a:close/>
                  <a:moveTo>
                    <a:pt x="1232200" y="475824"/>
                  </a:moveTo>
                  <a:cubicBezTo>
                    <a:pt x="1232200" y="474326"/>
                    <a:pt x="1233439" y="473024"/>
                    <a:pt x="1235005" y="473024"/>
                  </a:cubicBezTo>
                  <a:lnTo>
                    <a:pt x="1343179" y="473024"/>
                  </a:lnTo>
                  <a:cubicBezTo>
                    <a:pt x="1405189" y="473024"/>
                    <a:pt x="1442942" y="506369"/>
                    <a:pt x="1442942" y="561598"/>
                  </a:cubicBezTo>
                  <a:cubicBezTo>
                    <a:pt x="1442942" y="616826"/>
                    <a:pt x="1405189" y="650562"/>
                    <a:pt x="1343179" y="650562"/>
                  </a:cubicBezTo>
                  <a:lnTo>
                    <a:pt x="1282343" y="650562"/>
                  </a:lnTo>
                  <a:lnTo>
                    <a:pt x="1282343" y="748254"/>
                  </a:lnTo>
                  <a:cubicBezTo>
                    <a:pt x="1282343" y="749752"/>
                    <a:pt x="1281104" y="751055"/>
                    <a:pt x="1279539" y="751055"/>
                  </a:cubicBezTo>
                  <a:lnTo>
                    <a:pt x="1235005" y="751055"/>
                  </a:lnTo>
                  <a:cubicBezTo>
                    <a:pt x="1233505" y="751055"/>
                    <a:pt x="1232200" y="749817"/>
                    <a:pt x="1232200" y="748254"/>
                  </a:cubicBezTo>
                  <a:lnTo>
                    <a:pt x="1232200" y="475824"/>
                  </a:lnTo>
                  <a:close/>
                  <a:moveTo>
                    <a:pt x="1339136" y="603736"/>
                  </a:moveTo>
                  <a:cubicBezTo>
                    <a:pt x="1374934" y="603736"/>
                    <a:pt x="1391626" y="589017"/>
                    <a:pt x="1391626" y="561663"/>
                  </a:cubicBezTo>
                  <a:cubicBezTo>
                    <a:pt x="1391626" y="534309"/>
                    <a:pt x="1374934" y="519981"/>
                    <a:pt x="1339136" y="519981"/>
                  </a:cubicBezTo>
                  <a:lnTo>
                    <a:pt x="1282278" y="519981"/>
                  </a:lnTo>
                  <a:lnTo>
                    <a:pt x="1282278" y="603801"/>
                  </a:lnTo>
                  <a:lnTo>
                    <a:pt x="1339136" y="603801"/>
                  </a:lnTo>
                  <a:close/>
                  <a:moveTo>
                    <a:pt x="1496149" y="473089"/>
                  </a:moveTo>
                  <a:lnTo>
                    <a:pt x="1540684" y="473089"/>
                  </a:lnTo>
                  <a:cubicBezTo>
                    <a:pt x="1542184" y="473089"/>
                    <a:pt x="1543488" y="474326"/>
                    <a:pt x="1543488" y="475889"/>
                  </a:cubicBezTo>
                  <a:lnTo>
                    <a:pt x="1543488" y="704228"/>
                  </a:lnTo>
                  <a:lnTo>
                    <a:pt x="1674289" y="704228"/>
                  </a:lnTo>
                  <a:cubicBezTo>
                    <a:pt x="1675788" y="704228"/>
                    <a:pt x="1677092" y="705465"/>
                    <a:pt x="1677092" y="707028"/>
                  </a:cubicBezTo>
                  <a:lnTo>
                    <a:pt x="1677092" y="748319"/>
                  </a:lnTo>
                  <a:cubicBezTo>
                    <a:pt x="1677092" y="749817"/>
                    <a:pt x="1675853" y="751120"/>
                    <a:pt x="1674289" y="751120"/>
                  </a:cubicBezTo>
                  <a:lnTo>
                    <a:pt x="1493345" y="751120"/>
                  </a:lnTo>
                  <a:lnTo>
                    <a:pt x="1493345" y="475889"/>
                  </a:lnTo>
                  <a:cubicBezTo>
                    <a:pt x="1493345" y="474392"/>
                    <a:pt x="1494584" y="473089"/>
                    <a:pt x="1496149" y="473089"/>
                  </a:cubicBezTo>
                  <a:close/>
                  <a:moveTo>
                    <a:pt x="1727169" y="473089"/>
                  </a:moveTo>
                  <a:lnTo>
                    <a:pt x="1771704" y="473089"/>
                  </a:lnTo>
                  <a:cubicBezTo>
                    <a:pt x="1773204" y="473089"/>
                    <a:pt x="1774508" y="474326"/>
                    <a:pt x="1774508" y="475889"/>
                  </a:cubicBezTo>
                  <a:lnTo>
                    <a:pt x="1774508" y="748319"/>
                  </a:lnTo>
                  <a:cubicBezTo>
                    <a:pt x="1774508" y="749817"/>
                    <a:pt x="1773269" y="751120"/>
                    <a:pt x="1771704" y="751120"/>
                  </a:cubicBezTo>
                  <a:lnTo>
                    <a:pt x="1727169" y="751120"/>
                  </a:lnTo>
                  <a:cubicBezTo>
                    <a:pt x="1725670" y="751120"/>
                    <a:pt x="1724365" y="749882"/>
                    <a:pt x="1724365" y="748319"/>
                  </a:cubicBezTo>
                  <a:lnTo>
                    <a:pt x="1724365" y="475889"/>
                  </a:lnTo>
                  <a:cubicBezTo>
                    <a:pt x="1724365" y="474392"/>
                    <a:pt x="1725605" y="473089"/>
                    <a:pt x="1727169" y="473089"/>
                  </a:cubicBezTo>
                  <a:close/>
                  <a:moveTo>
                    <a:pt x="1844082" y="473089"/>
                  </a:moveTo>
                  <a:lnTo>
                    <a:pt x="2033762" y="473089"/>
                  </a:lnTo>
                  <a:cubicBezTo>
                    <a:pt x="2035262" y="473089"/>
                    <a:pt x="2036565" y="474326"/>
                    <a:pt x="2036565" y="475889"/>
                  </a:cubicBezTo>
                  <a:lnTo>
                    <a:pt x="2036565" y="516790"/>
                  </a:lnTo>
                  <a:cubicBezTo>
                    <a:pt x="2036565" y="518288"/>
                    <a:pt x="2035327" y="519590"/>
                    <a:pt x="2033762" y="519590"/>
                  </a:cubicBezTo>
                  <a:lnTo>
                    <a:pt x="1891420" y="519590"/>
                  </a:lnTo>
                  <a:lnTo>
                    <a:pt x="1891420" y="583937"/>
                  </a:lnTo>
                  <a:lnTo>
                    <a:pt x="2015114" y="583937"/>
                  </a:lnTo>
                  <a:cubicBezTo>
                    <a:pt x="2016613" y="583937"/>
                    <a:pt x="2017917" y="585174"/>
                    <a:pt x="2017917" y="586737"/>
                  </a:cubicBezTo>
                  <a:lnTo>
                    <a:pt x="2017917" y="627247"/>
                  </a:lnTo>
                  <a:cubicBezTo>
                    <a:pt x="2017917" y="628745"/>
                    <a:pt x="2016678" y="630047"/>
                    <a:pt x="2015114" y="630047"/>
                  </a:cubicBezTo>
                  <a:lnTo>
                    <a:pt x="1891420" y="630047"/>
                  </a:lnTo>
                  <a:lnTo>
                    <a:pt x="1891420" y="704684"/>
                  </a:lnTo>
                  <a:lnTo>
                    <a:pt x="2033762" y="704684"/>
                  </a:lnTo>
                  <a:cubicBezTo>
                    <a:pt x="2035262" y="704684"/>
                    <a:pt x="2036565" y="705921"/>
                    <a:pt x="2036565" y="707484"/>
                  </a:cubicBezTo>
                  <a:lnTo>
                    <a:pt x="2036565" y="748384"/>
                  </a:lnTo>
                  <a:cubicBezTo>
                    <a:pt x="2036565" y="749882"/>
                    <a:pt x="2035327" y="751185"/>
                    <a:pt x="2033762" y="751185"/>
                  </a:cubicBezTo>
                  <a:lnTo>
                    <a:pt x="1844082" y="751185"/>
                  </a:lnTo>
                  <a:cubicBezTo>
                    <a:pt x="1842581" y="751185"/>
                    <a:pt x="1841278" y="749948"/>
                    <a:pt x="1841278" y="748384"/>
                  </a:cubicBezTo>
                  <a:lnTo>
                    <a:pt x="1841278" y="475955"/>
                  </a:lnTo>
                  <a:cubicBezTo>
                    <a:pt x="1841278" y="474457"/>
                    <a:pt x="1842516" y="473154"/>
                    <a:pt x="1844082" y="473154"/>
                  </a:cubicBezTo>
                  <a:close/>
                  <a:moveTo>
                    <a:pt x="2093359" y="475889"/>
                  </a:moveTo>
                  <a:cubicBezTo>
                    <a:pt x="2093359" y="474392"/>
                    <a:pt x="2094598" y="473089"/>
                    <a:pt x="2096163" y="473089"/>
                  </a:cubicBezTo>
                  <a:lnTo>
                    <a:pt x="2183276" y="473089"/>
                  </a:lnTo>
                  <a:cubicBezTo>
                    <a:pt x="2266804" y="473089"/>
                    <a:pt x="2326401" y="525908"/>
                    <a:pt x="2326401" y="612072"/>
                  </a:cubicBezTo>
                  <a:cubicBezTo>
                    <a:pt x="2326401" y="698236"/>
                    <a:pt x="2266738" y="751055"/>
                    <a:pt x="2183276" y="751055"/>
                  </a:cubicBezTo>
                  <a:lnTo>
                    <a:pt x="2096163" y="751055"/>
                  </a:lnTo>
                  <a:cubicBezTo>
                    <a:pt x="2094663" y="751055"/>
                    <a:pt x="2093359" y="749817"/>
                    <a:pt x="2093359" y="748254"/>
                  </a:cubicBezTo>
                  <a:lnTo>
                    <a:pt x="2093359" y="475824"/>
                  </a:lnTo>
                  <a:close/>
                  <a:moveTo>
                    <a:pt x="2180798" y="704228"/>
                  </a:moveTo>
                  <a:cubicBezTo>
                    <a:pt x="2238440" y="704228"/>
                    <a:pt x="2274628" y="672055"/>
                    <a:pt x="2274628" y="612072"/>
                  </a:cubicBezTo>
                  <a:cubicBezTo>
                    <a:pt x="2274628" y="552089"/>
                    <a:pt x="2238440" y="519916"/>
                    <a:pt x="2180798" y="519916"/>
                  </a:cubicBezTo>
                  <a:lnTo>
                    <a:pt x="2143436" y="519916"/>
                  </a:lnTo>
                  <a:lnTo>
                    <a:pt x="2143436" y="704163"/>
                  </a:lnTo>
                  <a:lnTo>
                    <a:pt x="2180798" y="704163"/>
                  </a:lnTo>
                  <a:close/>
                  <a:moveTo>
                    <a:pt x="549" y="1184937"/>
                  </a:moveTo>
                  <a:lnTo>
                    <a:pt x="26370" y="1150028"/>
                  </a:lnTo>
                  <a:cubicBezTo>
                    <a:pt x="27283" y="1148791"/>
                    <a:pt x="28978" y="1148595"/>
                    <a:pt x="30217" y="1149442"/>
                  </a:cubicBezTo>
                  <a:cubicBezTo>
                    <a:pt x="57668" y="1169371"/>
                    <a:pt x="84728" y="1178359"/>
                    <a:pt x="110288" y="1178359"/>
                  </a:cubicBezTo>
                  <a:cubicBezTo>
                    <a:pt x="144065" y="1178359"/>
                    <a:pt x="163170" y="1162468"/>
                    <a:pt x="163170" y="1140650"/>
                  </a:cubicBezTo>
                  <a:cubicBezTo>
                    <a:pt x="163170" y="1123586"/>
                    <a:pt x="151628" y="1111668"/>
                    <a:pt x="121438" y="1104504"/>
                  </a:cubicBezTo>
                  <a:lnTo>
                    <a:pt x="72535" y="1092976"/>
                  </a:lnTo>
                  <a:cubicBezTo>
                    <a:pt x="28391" y="1082230"/>
                    <a:pt x="4135" y="1056830"/>
                    <a:pt x="4135" y="1019903"/>
                  </a:cubicBezTo>
                  <a:cubicBezTo>
                    <a:pt x="4135" y="971447"/>
                    <a:pt x="44301" y="936539"/>
                    <a:pt x="106311" y="936539"/>
                  </a:cubicBezTo>
                  <a:cubicBezTo>
                    <a:pt x="143869" y="936539"/>
                    <a:pt x="179992" y="949369"/>
                    <a:pt x="206074" y="973532"/>
                  </a:cubicBezTo>
                  <a:cubicBezTo>
                    <a:pt x="207183" y="974574"/>
                    <a:pt x="207248" y="976397"/>
                    <a:pt x="206205" y="977504"/>
                  </a:cubicBezTo>
                  <a:lnTo>
                    <a:pt x="177319" y="1008440"/>
                  </a:lnTo>
                  <a:cubicBezTo>
                    <a:pt x="176276" y="1009547"/>
                    <a:pt x="174580" y="1009547"/>
                    <a:pt x="173472" y="1008570"/>
                  </a:cubicBezTo>
                  <a:cubicBezTo>
                    <a:pt x="152541" y="990009"/>
                    <a:pt x="129394" y="981803"/>
                    <a:pt x="105528" y="981803"/>
                  </a:cubicBezTo>
                  <a:cubicBezTo>
                    <a:pt x="72535" y="981803"/>
                    <a:pt x="54604" y="996912"/>
                    <a:pt x="54604" y="1016777"/>
                  </a:cubicBezTo>
                  <a:cubicBezTo>
                    <a:pt x="54604" y="1032668"/>
                    <a:pt x="65363" y="1043414"/>
                    <a:pt x="97117" y="1050903"/>
                  </a:cubicBezTo>
                  <a:lnTo>
                    <a:pt x="146021" y="1062431"/>
                  </a:lnTo>
                  <a:cubicBezTo>
                    <a:pt x="191338" y="1073568"/>
                    <a:pt x="214029" y="1098186"/>
                    <a:pt x="214029" y="1137068"/>
                  </a:cubicBezTo>
                  <a:cubicBezTo>
                    <a:pt x="214029" y="1189105"/>
                    <a:pt x="174646" y="1224014"/>
                    <a:pt x="108658" y="1224014"/>
                  </a:cubicBezTo>
                  <a:cubicBezTo>
                    <a:pt x="68688" y="1224014"/>
                    <a:pt x="30217" y="1211509"/>
                    <a:pt x="1070" y="1188779"/>
                  </a:cubicBezTo>
                  <a:cubicBezTo>
                    <a:pt x="-103" y="1187867"/>
                    <a:pt x="-364" y="1186109"/>
                    <a:pt x="549" y="1184872"/>
                  </a:cubicBezTo>
                  <a:close/>
                  <a:moveTo>
                    <a:pt x="249435" y="1080667"/>
                  </a:moveTo>
                  <a:cubicBezTo>
                    <a:pt x="249435" y="996457"/>
                    <a:pt x="312684" y="936539"/>
                    <a:pt x="393342" y="936539"/>
                  </a:cubicBezTo>
                  <a:cubicBezTo>
                    <a:pt x="443680" y="936539"/>
                    <a:pt x="489845" y="960245"/>
                    <a:pt x="515992" y="1003621"/>
                  </a:cubicBezTo>
                  <a:cubicBezTo>
                    <a:pt x="516775" y="1004923"/>
                    <a:pt x="516318" y="1006682"/>
                    <a:pt x="515014" y="1007463"/>
                  </a:cubicBezTo>
                  <a:lnTo>
                    <a:pt x="476478" y="1030388"/>
                  </a:lnTo>
                  <a:cubicBezTo>
                    <a:pt x="475174" y="1031170"/>
                    <a:pt x="473479" y="1030714"/>
                    <a:pt x="472696" y="1029346"/>
                  </a:cubicBezTo>
                  <a:cubicBezTo>
                    <a:pt x="455743" y="999583"/>
                    <a:pt x="426662" y="983757"/>
                    <a:pt x="393342" y="983757"/>
                  </a:cubicBezTo>
                  <a:cubicBezTo>
                    <a:pt x="341244" y="983757"/>
                    <a:pt x="301469" y="1021856"/>
                    <a:pt x="301469" y="1080276"/>
                  </a:cubicBezTo>
                  <a:cubicBezTo>
                    <a:pt x="301469" y="1138696"/>
                    <a:pt x="341244" y="1176796"/>
                    <a:pt x="393342" y="1176796"/>
                  </a:cubicBezTo>
                  <a:cubicBezTo>
                    <a:pt x="427379" y="1176796"/>
                    <a:pt x="456851" y="1159928"/>
                    <a:pt x="473087" y="1131206"/>
                  </a:cubicBezTo>
                  <a:cubicBezTo>
                    <a:pt x="473870" y="1129838"/>
                    <a:pt x="475500" y="1129383"/>
                    <a:pt x="476869" y="1130164"/>
                  </a:cubicBezTo>
                  <a:lnTo>
                    <a:pt x="515340" y="1152764"/>
                  </a:lnTo>
                  <a:cubicBezTo>
                    <a:pt x="516709" y="1153545"/>
                    <a:pt x="517166" y="1155303"/>
                    <a:pt x="516318" y="1156606"/>
                  </a:cubicBezTo>
                  <a:cubicBezTo>
                    <a:pt x="490627" y="1199200"/>
                    <a:pt x="445180" y="1224078"/>
                    <a:pt x="392886" y="1224078"/>
                  </a:cubicBezTo>
                  <a:cubicBezTo>
                    <a:pt x="310989" y="1224078"/>
                    <a:pt x="249370" y="1164487"/>
                    <a:pt x="249370" y="1080732"/>
                  </a:cubicBezTo>
                  <a:close/>
                  <a:moveTo>
                    <a:pt x="566721" y="941293"/>
                  </a:moveTo>
                  <a:lnTo>
                    <a:pt x="611256" y="941293"/>
                  </a:lnTo>
                  <a:cubicBezTo>
                    <a:pt x="612756" y="941293"/>
                    <a:pt x="614060" y="942531"/>
                    <a:pt x="614060" y="944094"/>
                  </a:cubicBezTo>
                  <a:lnTo>
                    <a:pt x="614060" y="1216524"/>
                  </a:lnTo>
                  <a:cubicBezTo>
                    <a:pt x="614060" y="1218022"/>
                    <a:pt x="612821" y="1219324"/>
                    <a:pt x="611256" y="1219324"/>
                  </a:cubicBezTo>
                  <a:lnTo>
                    <a:pt x="566721" y="1219324"/>
                  </a:lnTo>
                  <a:cubicBezTo>
                    <a:pt x="565222" y="1219324"/>
                    <a:pt x="563917" y="1218087"/>
                    <a:pt x="563917" y="1216524"/>
                  </a:cubicBezTo>
                  <a:lnTo>
                    <a:pt x="563917" y="944094"/>
                  </a:lnTo>
                  <a:cubicBezTo>
                    <a:pt x="563917" y="942596"/>
                    <a:pt x="565156" y="941293"/>
                    <a:pt x="566721" y="941293"/>
                  </a:cubicBezTo>
                  <a:close/>
                  <a:moveTo>
                    <a:pt x="683634" y="941293"/>
                  </a:moveTo>
                  <a:lnTo>
                    <a:pt x="873314" y="941293"/>
                  </a:lnTo>
                  <a:cubicBezTo>
                    <a:pt x="874813" y="941293"/>
                    <a:pt x="876118" y="942531"/>
                    <a:pt x="876118" y="944094"/>
                  </a:cubicBezTo>
                  <a:lnTo>
                    <a:pt x="876118" y="984994"/>
                  </a:lnTo>
                  <a:cubicBezTo>
                    <a:pt x="876118" y="986492"/>
                    <a:pt x="874879" y="987795"/>
                    <a:pt x="873314" y="987795"/>
                  </a:cubicBezTo>
                  <a:lnTo>
                    <a:pt x="730972" y="987795"/>
                  </a:lnTo>
                  <a:lnTo>
                    <a:pt x="730972" y="1052141"/>
                  </a:lnTo>
                  <a:lnTo>
                    <a:pt x="854665" y="1052141"/>
                  </a:lnTo>
                  <a:cubicBezTo>
                    <a:pt x="856165" y="1052141"/>
                    <a:pt x="857469" y="1053378"/>
                    <a:pt x="857469" y="1054941"/>
                  </a:cubicBezTo>
                  <a:lnTo>
                    <a:pt x="857469" y="1095451"/>
                  </a:lnTo>
                  <a:cubicBezTo>
                    <a:pt x="857469" y="1096949"/>
                    <a:pt x="856230" y="1098252"/>
                    <a:pt x="854665" y="1098252"/>
                  </a:cubicBezTo>
                  <a:lnTo>
                    <a:pt x="730972" y="1098252"/>
                  </a:lnTo>
                  <a:lnTo>
                    <a:pt x="730972" y="1172888"/>
                  </a:lnTo>
                  <a:lnTo>
                    <a:pt x="873314" y="1172888"/>
                  </a:lnTo>
                  <a:cubicBezTo>
                    <a:pt x="874813" y="1172888"/>
                    <a:pt x="876118" y="1174126"/>
                    <a:pt x="876118" y="1175689"/>
                  </a:cubicBezTo>
                  <a:lnTo>
                    <a:pt x="876118" y="1216589"/>
                  </a:lnTo>
                  <a:cubicBezTo>
                    <a:pt x="876118" y="1218087"/>
                    <a:pt x="874879" y="1219389"/>
                    <a:pt x="873314" y="1219389"/>
                  </a:cubicBezTo>
                  <a:lnTo>
                    <a:pt x="683634" y="1219389"/>
                  </a:lnTo>
                  <a:cubicBezTo>
                    <a:pt x="682134" y="1219389"/>
                    <a:pt x="680829" y="1218152"/>
                    <a:pt x="680829" y="1216589"/>
                  </a:cubicBezTo>
                  <a:lnTo>
                    <a:pt x="680829" y="944159"/>
                  </a:lnTo>
                  <a:cubicBezTo>
                    <a:pt x="680829" y="942661"/>
                    <a:pt x="682068" y="941358"/>
                    <a:pt x="683634" y="941358"/>
                  </a:cubicBezTo>
                  <a:close/>
                  <a:moveTo>
                    <a:pt x="935715" y="941293"/>
                  </a:moveTo>
                  <a:lnTo>
                    <a:pt x="982792" y="941293"/>
                  </a:lnTo>
                  <a:cubicBezTo>
                    <a:pt x="983705" y="941293"/>
                    <a:pt x="984553" y="941749"/>
                    <a:pt x="985075" y="942466"/>
                  </a:cubicBezTo>
                  <a:lnTo>
                    <a:pt x="1122982" y="1137068"/>
                  </a:lnTo>
                  <a:lnTo>
                    <a:pt x="1122982" y="944029"/>
                  </a:lnTo>
                  <a:cubicBezTo>
                    <a:pt x="1122982" y="942531"/>
                    <a:pt x="1124221" y="941228"/>
                    <a:pt x="1125787" y="941228"/>
                  </a:cubicBezTo>
                  <a:lnTo>
                    <a:pt x="1170321" y="941228"/>
                  </a:lnTo>
                  <a:cubicBezTo>
                    <a:pt x="1171821" y="941228"/>
                    <a:pt x="1173125" y="942466"/>
                    <a:pt x="1173125" y="944029"/>
                  </a:cubicBezTo>
                  <a:lnTo>
                    <a:pt x="1173125" y="1216459"/>
                  </a:lnTo>
                  <a:cubicBezTo>
                    <a:pt x="1173125" y="1217956"/>
                    <a:pt x="1171886" y="1219259"/>
                    <a:pt x="1170321" y="1219259"/>
                  </a:cubicBezTo>
                  <a:lnTo>
                    <a:pt x="1123244" y="1219259"/>
                  </a:lnTo>
                  <a:cubicBezTo>
                    <a:pt x="1122331" y="1219259"/>
                    <a:pt x="1121483" y="1218803"/>
                    <a:pt x="1120961" y="1218087"/>
                  </a:cubicBezTo>
                  <a:lnTo>
                    <a:pt x="983053" y="1023094"/>
                  </a:lnTo>
                  <a:lnTo>
                    <a:pt x="983053" y="1216524"/>
                  </a:lnTo>
                  <a:cubicBezTo>
                    <a:pt x="983053" y="1218022"/>
                    <a:pt x="981815" y="1219324"/>
                    <a:pt x="980250" y="1219324"/>
                  </a:cubicBezTo>
                  <a:lnTo>
                    <a:pt x="935715" y="1219324"/>
                  </a:lnTo>
                  <a:cubicBezTo>
                    <a:pt x="934215" y="1219324"/>
                    <a:pt x="932911" y="1218087"/>
                    <a:pt x="932911" y="1216524"/>
                  </a:cubicBezTo>
                  <a:lnTo>
                    <a:pt x="932911" y="944094"/>
                  </a:lnTo>
                  <a:cubicBezTo>
                    <a:pt x="932911" y="942596"/>
                    <a:pt x="934150" y="941293"/>
                    <a:pt x="935715" y="941293"/>
                  </a:cubicBezTo>
                  <a:close/>
                  <a:moveTo>
                    <a:pt x="1224767" y="1080667"/>
                  </a:moveTo>
                  <a:cubicBezTo>
                    <a:pt x="1224767" y="996457"/>
                    <a:pt x="1288016" y="936539"/>
                    <a:pt x="1368674" y="936539"/>
                  </a:cubicBezTo>
                  <a:cubicBezTo>
                    <a:pt x="1419012" y="936539"/>
                    <a:pt x="1465177" y="960245"/>
                    <a:pt x="1491324" y="1003621"/>
                  </a:cubicBezTo>
                  <a:cubicBezTo>
                    <a:pt x="1492106" y="1004923"/>
                    <a:pt x="1491650" y="1006682"/>
                    <a:pt x="1490346" y="1007463"/>
                  </a:cubicBezTo>
                  <a:lnTo>
                    <a:pt x="1451810" y="1030388"/>
                  </a:lnTo>
                  <a:cubicBezTo>
                    <a:pt x="1450506" y="1031170"/>
                    <a:pt x="1448810" y="1030714"/>
                    <a:pt x="1448028" y="1029346"/>
                  </a:cubicBezTo>
                  <a:cubicBezTo>
                    <a:pt x="1431075" y="999583"/>
                    <a:pt x="1401994" y="983757"/>
                    <a:pt x="1368674" y="983757"/>
                  </a:cubicBezTo>
                  <a:cubicBezTo>
                    <a:pt x="1316576" y="983757"/>
                    <a:pt x="1276866" y="1021856"/>
                    <a:pt x="1276866" y="1080276"/>
                  </a:cubicBezTo>
                  <a:cubicBezTo>
                    <a:pt x="1276866" y="1138696"/>
                    <a:pt x="1316641" y="1176796"/>
                    <a:pt x="1368674" y="1176796"/>
                  </a:cubicBezTo>
                  <a:cubicBezTo>
                    <a:pt x="1402711" y="1176796"/>
                    <a:pt x="1432183" y="1159928"/>
                    <a:pt x="1448419" y="1131206"/>
                  </a:cubicBezTo>
                  <a:cubicBezTo>
                    <a:pt x="1449202" y="1129838"/>
                    <a:pt x="1450832" y="1129383"/>
                    <a:pt x="1452201" y="1130164"/>
                  </a:cubicBezTo>
                  <a:lnTo>
                    <a:pt x="1490672" y="1152764"/>
                  </a:lnTo>
                  <a:cubicBezTo>
                    <a:pt x="1492041" y="1153545"/>
                    <a:pt x="1492498" y="1155303"/>
                    <a:pt x="1491650" y="1156606"/>
                  </a:cubicBezTo>
                  <a:cubicBezTo>
                    <a:pt x="1465959" y="1199200"/>
                    <a:pt x="1420512" y="1224078"/>
                    <a:pt x="1368217" y="1224078"/>
                  </a:cubicBezTo>
                  <a:cubicBezTo>
                    <a:pt x="1286321" y="1224078"/>
                    <a:pt x="1224702" y="1164487"/>
                    <a:pt x="1224702" y="1080732"/>
                  </a:cubicBezTo>
                  <a:close/>
                  <a:moveTo>
                    <a:pt x="1542053" y="941293"/>
                  </a:moveTo>
                  <a:lnTo>
                    <a:pt x="1731733" y="941293"/>
                  </a:lnTo>
                  <a:cubicBezTo>
                    <a:pt x="1733234" y="941293"/>
                    <a:pt x="1734538" y="942531"/>
                    <a:pt x="1734538" y="944094"/>
                  </a:cubicBezTo>
                  <a:lnTo>
                    <a:pt x="1734538" y="984994"/>
                  </a:lnTo>
                  <a:cubicBezTo>
                    <a:pt x="1734538" y="986492"/>
                    <a:pt x="1733298" y="987795"/>
                    <a:pt x="1731733" y="987795"/>
                  </a:cubicBezTo>
                  <a:lnTo>
                    <a:pt x="1589392" y="987795"/>
                  </a:lnTo>
                  <a:lnTo>
                    <a:pt x="1589392" y="1052141"/>
                  </a:lnTo>
                  <a:lnTo>
                    <a:pt x="1713085" y="1052141"/>
                  </a:lnTo>
                  <a:cubicBezTo>
                    <a:pt x="1714585" y="1052141"/>
                    <a:pt x="1715889" y="1053378"/>
                    <a:pt x="1715889" y="1054941"/>
                  </a:cubicBezTo>
                  <a:lnTo>
                    <a:pt x="1715889" y="1095451"/>
                  </a:lnTo>
                  <a:cubicBezTo>
                    <a:pt x="1715889" y="1096949"/>
                    <a:pt x="1714650" y="1098252"/>
                    <a:pt x="1713085" y="1098252"/>
                  </a:cubicBezTo>
                  <a:lnTo>
                    <a:pt x="1589392" y="1098252"/>
                  </a:lnTo>
                  <a:lnTo>
                    <a:pt x="1589392" y="1172888"/>
                  </a:lnTo>
                  <a:lnTo>
                    <a:pt x="1731733" y="1172888"/>
                  </a:lnTo>
                  <a:cubicBezTo>
                    <a:pt x="1733234" y="1172888"/>
                    <a:pt x="1734538" y="1174126"/>
                    <a:pt x="1734538" y="1175689"/>
                  </a:cubicBezTo>
                  <a:lnTo>
                    <a:pt x="1734538" y="1216589"/>
                  </a:lnTo>
                  <a:cubicBezTo>
                    <a:pt x="1734538" y="1218087"/>
                    <a:pt x="1733298" y="1219389"/>
                    <a:pt x="1731733" y="1219389"/>
                  </a:cubicBezTo>
                  <a:lnTo>
                    <a:pt x="1542053" y="1219389"/>
                  </a:lnTo>
                  <a:cubicBezTo>
                    <a:pt x="1540554" y="1219389"/>
                    <a:pt x="1539250" y="1218152"/>
                    <a:pt x="1539250" y="1216589"/>
                  </a:cubicBezTo>
                  <a:lnTo>
                    <a:pt x="1539250" y="944159"/>
                  </a:lnTo>
                  <a:cubicBezTo>
                    <a:pt x="1539250" y="942661"/>
                    <a:pt x="1540488" y="941358"/>
                    <a:pt x="1542053" y="941358"/>
                  </a:cubicBezTo>
                  <a:close/>
                  <a:moveTo>
                    <a:pt x="1773856" y="1184937"/>
                  </a:moveTo>
                  <a:lnTo>
                    <a:pt x="1799677" y="1150028"/>
                  </a:lnTo>
                  <a:cubicBezTo>
                    <a:pt x="1800590" y="1148791"/>
                    <a:pt x="1802285" y="1148595"/>
                    <a:pt x="1803524" y="1149442"/>
                  </a:cubicBezTo>
                  <a:cubicBezTo>
                    <a:pt x="1830976" y="1169371"/>
                    <a:pt x="1858035" y="1178359"/>
                    <a:pt x="1883595" y="1178359"/>
                  </a:cubicBezTo>
                  <a:cubicBezTo>
                    <a:pt x="1917372" y="1178359"/>
                    <a:pt x="1936476" y="1162468"/>
                    <a:pt x="1936476" y="1140650"/>
                  </a:cubicBezTo>
                  <a:cubicBezTo>
                    <a:pt x="1936476" y="1123586"/>
                    <a:pt x="1924935" y="1111668"/>
                    <a:pt x="1894745" y="1104504"/>
                  </a:cubicBezTo>
                  <a:lnTo>
                    <a:pt x="1845842" y="1092976"/>
                  </a:lnTo>
                  <a:cubicBezTo>
                    <a:pt x="1801699" y="1082230"/>
                    <a:pt x="1777442" y="1056830"/>
                    <a:pt x="1777442" y="1019903"/>
                  </a:cubicBezTo>
                  <a:cubicBezTo>
                    <a:pt x="1777442" y="971447"/>
                    <a:pt x="1817608" y="936539"/>
                    <a:pt x="1879618" y="936539"/>
                  </a:cubicBezTo>
                  <a:cubicBezTo>
                    <a:pt x="1917176" y="936539"/>
                    <a:pt x="1953300" y="949369"/>
                    <a:pt x="1979382" y="973532"/>
                  </a:cubicBezTo>
                  <a:cubicBezTo>
                    <a:pt x="1980490" y="974574"/>
                    <a:pt x="1980555" y="976397"/>
                    <a:pt x="1979511" y="977504"/>
                  </a:cubicBezTo>
                  <a:lnTo>
                    <a:pt x="1950626" y="1008440"/>
                  </a:lnTo>
                  <a:cubicBezTo>
                    <a:pt x="1949583" y="1009547"/>
                    <a:pt x="1947887" y="1009547"/>
                    <a:pt x="1946779" y="1008570"/>
                  </a:cubicBezTo>
                  <a:cubicBezTo>
                    <a:pt x="1925848" y="990009"/>
                    <a:pt x="1902701" y="981803"/>
                    <a:pt x="1878836" y="981803"/>
                  </a:cubicBezTo>
                  <a:cubicBezTo>
                    <a:pt x="1845842" y="981803"/>
                    <a:pt x="1827910" y="996912"/>
                    <a:pt x="1827910" y="1016777"/>
                  </a:cubicBezTo>
                  <a:cubicBezTo>
                    <a:pt x="1827910" y="1032668"/>
                    <a:pt x="1838669" y="1043414"/>
                    <a:pt x="1870424" y="1050903"/>
                  </a:cubicBezTo>
                  <a:lnTo>
                    <a:pt x="1919328" y="1062431"/>
                  </a:lnTo>
                  <a:cubicBezTo>
                    <a:pt x="1964645" y="1073568"/>
                    <a:pt x="1987336" y="1098186"/>
                    <a:pt x="1987336" y="1137068"/>
                  </a:cubicBezTo>
                  <a:cubicBezTo>
                    <a:pt x="1987336" y="1189105"/>
                    <a:pt x="1947952" y="1224014"/>
                    <a:pt x="1881965" y="1224014"/>
                  </a:cubicBezTo>
                  <a:cubicBezTo>
                    <a:pt x="1841995" y="1224014"/>
                    <a:pt x="1803524" y="1211509"/>
                    <a:pt x="1774378" y="1188779"/>
                  </a:cubicBezTo>
                  <a:cubicBezTo>
                    <a:pt x="1773204" y="1187867"/>
                    <a:pt x="1772943" y="1186109"/>
                    <a:pt x="1773856" y="1184872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F277AE3-CC3C-423E-3373-358243371208}"/>
                </a:ext>
              </a:extLst>
            </p:cNvPr>
            <p:cNvSpPr/>
            <p:nvPr/>
          </p:nvSpPr>
          <p:spPr>
            <a:xfrm>
              <a:off x="5409541" y="2685493"/>
              <a:ext cx="36971" cy="1223948"/>
            </a:xfrm>
            <a:custGeom>
              <a:avLst/>
              <a:gdLst>
                <a:gd name="connsiteX0" fmla="*/ 34167 w 36971"/>
                <a:gd name="connsiteY0" fmla="*/ 0 h 1223948"/>
                <a:gd name="connsiteX1" fmla="*/ 36971 w 36971"/>
                <a:gd name="connsiteY1" fmla="*/ 2801 h 1223948"/>
                <a:gd name="connsiteX2" fmla="*/ 36971 w 36971"/>
                <a:gd name="connsiteY2" fmla="*/ 1221148 h 1223948"/>
                <a:gd name="connsiteX3" fmla="*/ 34167 w 36971"/>
                <a:gd name="connsiteY3" fmla="*/ 1223948 h 1223948"/>
                <a:gd name="connsiteX4" fmla="*/ 2804 w 36971"/>
                <a:gd name="connsiteY4" fmla="*/ 1223948 h 1223948"/>
                <a:gd name="connsiteX5" fmla="*/ 0 w 36971"/>
                <a:gd name="connsiteY5" fmla="*/ 1221148 h 1223948"/>
                <a:gd name="connsiteX6" fmla="*/ 0 w 36971"/>
                <a:gd name="connsiteY6" fmla="*/ 2801 h 1223948"/>
                <a:gd name="connsiteX7" fmla="*/ 2804 w 36971"/>
                <a:gd name="connsiteY7" fmla="*/ 0 h 12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71" h="1223948">
                  <a:moveTo>
                    <a:pt x="34167" y="0"/>
                  </a:moveTo>
                  <a:cubicBezTo>
                    <a:pt x="35716" y="0"/>
                    <a:pt x="36971" y="1254"/>
                    <a:pt x="36971" y="2801"/>
                  </a:cubicBezTo>
                  <a:lnTo>
                    <a:pt x="36971" y="1221148"/>
                  </a:lnTo>
                  <a:cubicBezTo>
                    <a:pt x="36971" y="1222695"/>
                    <a:pt x="35716" y="1223948"/>
                    <a:pt x="34167" y="1223948"/>
                  </a:cubicBezTo>
                  <a:lnTo>
                    <a:pt x="2804" y="1223948"/>
                  </a:lnTo>
                  <a:cubicBezTo>
                    <a:pt x="1255" y="1223948"/>
                    <a:pt x="0" y="1222695"/>
                    <a:pt x="0" y="1221148"/>
                  </a:cubicBezTo>
                  <a:lnTo>
                    <a:pt x="0" y="2801"/>
                  </a:lnTo>
                  <a:cubicBezTo>
                    <a:pt x="0" y="1254"/>
                    <a:pt x="1255" y="0"/>
                    <a:pt x="2804" y="0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240409167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8F318506-1681-83B9-A6FC-0F33D286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0316B8EE-66A0-4D2A-AF45-1EE4BCF5CEB4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2095570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9ADCDA6-D1C9-C76B-F94C-15A3EF19FF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6327"/>
            <a:ext cx="12192000" cy="6765346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C80AFBC7-764D-4682-96CF-0C8AF7946CF9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3F845A7B-EDB6-5BBA-1A79-D81135E80F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A938B-2B1B-5A56-0CE7-EA9689DD7FE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07470292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7F8D715B-DD2B-44D4-9ACB-211E977DB2A0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355887D-756F-F868-3DF0-03CF47DF58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868A457-A7E9-09CE-7AEF-67371853D2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776455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taf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344E15D9-B904-6C23-DB9B-FE96682149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38"/>
          <a:stretch>
            <a:fillRect/>
          </a:stretch>
        </p:blipFill>
        <p:spPr>
          <a:xfrm rot="10800000">
            <a:off x="0" y="0"/>
            <a:ext cx="4708559" cy="3150972"/>
          </a:xfrm>
          <a:custGeom>
            <a:avLst/>
            <a:gdLst>
              <a:gd name="connsiteX0" fmla="*/ 4708559 w 4708559"/>
              <a:gd name="connsiteY0" fmla="*/ 3150972 h 3150972"/>
              <a:gd name="connsiteX1" fmla="*/ 0 w 4708559"/>
              <a:gd name="connsiteY1" fmla="*/ 3150972 h 3150972"/>
              <a:gd name="connsiteX2" fmla="*/ 0 w 4708559"/>
              <a:gd name="connsiteY2" fmla="*/ 0 h 3150972"/>
              <a:gd name="connsiteX3" fmla="*/ 4708559 w 4708559"/>
              <a:gd name="connsiteY3" fmla="*/ 0 h 315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8559" h="3150972">
                <a:moveTo>
                  <a:pt x="4708559" y="3150972"/>
                </a:moveTo>
                <a:lnTo>
                  <a:pt x="0" y="3150972"/>
                </a:lnTo>
                <a:lnTo>
                  <a:pt x="0" y="0"/>
                </a:lnTo>
                <a:lnTo>
                  <a:pt x="4708559" y="0"/>
                </a:lnTo>
                <a:close/>
              </a:path>
            </a:pathLst>
          </a:cu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2B2C1027-25E9-7F63-E632-F7240E70D2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DA4B26-B733-D3D1-F3E0-F9A9051B8E70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777EEE4-3753-4D64-AE46-551F2790F8A1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434D6-F1FA-3A98-1E04-92D18AADB17E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83E560-C1B8-1228-8ADD-FA44100F7B20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672578-7A7F-6CAD-0B24-4E277903A7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50078283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163841E5-F71C-A65C-0467-85C1386F5CC9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1493"/>
          <a:stretch>
            <a:fillRect/>
          </a:stretch>
        </p:blipFill>
        <p:spPr>
          <a:xfrm rot="16200000">
            <a:off x="6033971" y="1222092"/>
            <a:ext cx="7902247" cy="4413812"/>
          </a:xfrm>
          <a:custGeom>
            <a:avLst/>
            <a:gdLst>
              <a:gd name="connsiteX0" fmla="*/ 7902247 w 7902247"/>
              <a:gd name="connsiteY0" fmla="*/ 0 h 4413812"/>
              <a:gd name="connsiteX1" fmla="*/ 7902247 w 7902247"/>
              <a:gd name="connsiteY1" fmla="*/ 324412 h 4413812"/>
              <a:gd name="connsiteX2" fmla="*/ 7380122 w 7902247"/>
              <a:gd name="connsiteY2" fmla="*/ 324412 h 4413812"/>
              <a:gd name="connsiteX3" fmla="*/ 7380122 w 7902247"/>
              <a:gd name="connsiteY3" fmla="*/ 4413812 h 4413812"/>
              <a:gd name="connsiteX4" fmla="*/ 522122 w 7902247"/>
              <a:gd name="connsiteY4" fmla="*/ 4413812 h 4413812"/>
              <a:gd name="connsiteX5" fmla="*/ 522122 w 7902247"/>
              <a:gd name="connsiteY5" fmla="*/ 324412 h 4413812"/>
              <a:gd name="connsiteX6" fmla="*/ 0 w 7902247"/>
              <a:gd name="connsiteY6" fmla="*/ 324412 h 4413812"/>
              <a:gd name="connsiteX7" fmla="*/ 0 w 7902247"/>
              <a:gd name="connsiteY7" fmla="*/ 0 h 4413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02247" h="4413812">
                <a:moveTo>
                  <a:pt x="7902247" y="0"/>
                </a:moveTo>
                <a:lnTo>
                  <a:pt x="7902247" y="324412"/>
                </a:lnTo>
                <a:lnTo>
                  <a:pt x="7380122" y="324412"/>
                </a:lnTo>
                <a:lnTo>
                  <a:pt x="7380122" y="4413812"/>
                </a:lnTo>
                <a:lnTo>
                  <a:pt x="522122" y="4413812"/>
                </a:lnTo>
                <a:lnTo>
                  <a:pt x="522122" y="324412"/>
                </a:lnTo>
                <a:lnTo>
                  <a:pt x="0" y="32441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139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>
                <a:solidFill>
                  <a:schemeClr val="tx2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2BE8ABE-FDB1-4B95-A815-1C25EF26DC0C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87289226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DE57CD68-75B6-F13A-63EF-6346852222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>
            <a:off x="4457698" y="8628"/>
            <a:ext cx="8839202" cy="5563497"/>
          </a:xfrm>
          <a:custGeom>
            <a:avLst/>
            <a:gdLst>
              <a:gd name="connsiteX0" fmla="*/ 8839202 w 8839202"/>
              <a:gd name="connsiteY0" fmla="*/ 5563497 h 5563497"/>
              <a:gd name="connsiteX1" fmla="*/ 1104900 w 8839202"/>
              <a:gd name="connsiteY1" fmla="*/ 5563497 h 5563497"/>
              <a:gd name="connsiteX2" fmla="*/ 1104900 w 8839202"/>
              <a:gd name="connsiteY2" fmla="*/ 619125 h 5563497"/>
              <a:gd name="connsiteX3" fmla="*/ 0 w 8839202"/>
              <a:gd name="connsiteY3" fmla="*/ 619125 h 5563497"/>
              <a:gd name="connsiteX4" fmla="*/ 0 w 8839202"/>
              <a:gd name="connsiteY4" fmla="*/ 0 h 5563497"/>
              <a:gd name="connsiteX5" fmla="*/ 8839202 w 8839202"/>
              <a:gd name="connsiteY5" fmla="*/ 0 h 556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39202" h="5563497">
                <a:moveTo>
                  <a:pt x="8839202" y="5563497"/>
                </a:moveTo>
                <a:lnTo>
                  <a:pt x="1104900" y="5563497"/>
                </a:lnTo>
                <a:lnTo>
                  <a:pt x="1104900" y="619125"/>
                </a:lnTo>
                <a:lnTo>
                  <a:pt x="0" y="619125"/>
                </a:lnTo>
                <a:lnTo>
                  <a:pt x="0" y="0"/>
                </a:lnTo>
                <a:lnTo>
                  <a:pt x="8839202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CD48848F-FCE7-50A3-7025-7A4C334418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Thank you!</a:t>
            </a:r>
            <a:endParaRPr lang="en-BE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1CE0209-A8C7-478F-AE71-C0DE1A68769A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E5697C-BC98-F04E-B5D3-5D7868FE6A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  <p:grpSp>
        <p:nvGrpSpPr>
          <p:cNvPr id="3" name="Graphic 10">
            <a:extLst>
              <a:ext uri="{FF2B5EF4-FFF2-40B4-BE49-F238E27FC236}">
                <a16:creationId xmlns:a16="http://schemas.microsoft.com/office/drawing/2014/main" id="{44A32813-423B-8134-322B-5A2B5FDB1B21}"/>
              </a:ext>
            </a:extLst>
          </p:cNvPr>
          <p:cNvGrpSpPr/>
          <p:nvPr userDrawn="1"/>
        </p:nvGrpSpPr>
        <p:grpSpPr>
          <a:xfrm>
            <a:off x="515936" y="512763"/>
            <a:ext cx="2144749" cy="508682"/>
            <a:chOff x="419100" y="2082800"/>
            <a:chExt cx="7770288" cy="1842923"/>
          </a:xfrm>
          <a:solidFill>
            <a:schemeClr val="bg1"/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4546B831-1E36-13F1-8868-74DD4DB04824}"/>
                </a:ext>
              </a:extLst>
            </p:cNvPr>
            <p:cNvSpPr/>
            <p:nvPr/>
          </p:nvSpPr>
          <p:spPr>
            <a:xfrm>
              <a:off x="419100" y="2082800"/>
              <a:ext cx="4622752" cy="1842923"/>
            </a:xfrm>
            <a:custGeom>
              <a:avLst/>
              <a:gdLst>
                <a:gd name="connsiteX0" fmla="*/ 1288706 w 4622752"/>
                <a:gd name="connsiteY0" fmla="*/ 614937 h 1842923"/>
                <a:gd name="connsiteX1" fmla="*/ 1288706 w 4622752"/>
                <a:gd name="connsiteY1" fmla="*/ 1814398 h 1842923"/>
                <a:gd name="connsiteX2" fmla="*/ 1276447 w 4622752"/>
                <a:gd name="connsiteY2" fmla="*/ 1826642 h 1842923"/>
                <a:gd name="connsiteX3" fmla="*/ 1055860 w 4622752"/>
                <a:gd name="connsiteY3" fmla="*/ 1826642 h 1842923"/>
                <a:gd name="connsiteX4" fmla="*/ 1043601 w 4622752"/>
                <a:gd name="connsiteY4" fmla="*/ 1814398 h 1842923"/>
                <a:gd name="connsiteX5" fmla="*/ 1043601 w 4622752"/>
                <a:gd name="connsiteY5" fmla="*/ 985841 h 1842923"/>
                <a:gd name="connsiteX6" fmla="*/ 712687 w 4622752"/>
                <a:gd name="connsiteY6" fmla="*/ 1622661 h 1842923"/>
                <a:gd name="connsiteX7" fmla="*/ 574193 w 4622752"/>
                <a:gd name="connsiteY7" fmla="*/ 1622661 h 1842923"/>
                <a:gd name="connsiteX8" fmla="*/ 245039 w 4622752"/>
                <a:gd name="connsiteY8" fmla="*/ 985841 h 1842923"/>
                <a:gd name="connsiteX9" fmla="*/ 245039 w 4622752"/>
                <a:gd name="connsiteY9" fmla="*/ 1814398 h 1842923"/>
                <a:gd name="connsiteX10" fmla="*/ 232781 w 4622752"/>
                <a:gd name="connsiteY10" fmla="*/ 1826642 h 1842923"/>
                <a:gd name="connsiteX11" fmla="*/ 12258 w 4622752"/>
                <a:gd name="connsiteY11" fmla="*/ 1826642 h 1842923"/>
                <a:gd name="connsiteX12" fmla="*/ 0 w 4622752"/>
                <a:gd name="connsiteY12" fmla="*/ 1814398 h 1842923"/>
                <a:gd name="connsiteX13" fmla="*/ 0 w 4622752"/>
                <a:gd name="connsiteY13" fmla="*/ 614937 h 1842923"/>
                <a:gd name="connsiteX14" fmla="*/ 12258 w 4622752"/>
                <a:gd name="connsiteY14" fmla="*/ 602693 h 1842923"/>
                <a:gd name="connsiteX15" fmla="*/ 294269 w 4622752"/>
                <a:gd name="connsiteY15" fmla="*/ 602693 h 1842923"/>
                <a:gd name="connsiteX16" fmla="*/ 310635 w 4622752"/>
                <a:gd name="connsiteY16" fmla="*/ 612658 h 1842923"/>
                <a:gd name="connsiteX17" fmla="*/ 645266 w 4622752"/>
                <a:gd name="connsiteY17" fmla="*/ 1262309 h 1842923"/>
                <a:gd name="connsiteX18" fmla="*/ 981722 w 4622752"/>
                <a:gd name="connsiteY18" fmla="*/ 612593 h 1842923"/>
                <a:gd name="connsiteX19" fmla="*/ 998023 w 4622752"/>
                <a:gd name="connsiteY19" fmla="*/ 602693 h 1842923"/>
                <a:gd name="connsiteX20" fmla="*/ 1276512 w 4622752"/>
                <a:gd name="connsiteY20" fmla="*/ 602693 h 1842923"/>
                <a:gd name="connsiteX21" fmla="*/ 1288771 w 4622752"/>
                <a:gd name="connsiteY21" fmla="*/ 614937 h 1842923"/>
                <a:gd name="connsiteX22" fmla="*/ 4074446 w 4622752"/>
                <a:gd name="connsiteY22" fmla="*/ 833311 h 1842923"/>
                <a:gd name="connsiteX23" fmla="*/ 4074446 w 4622752"/>
                <a:gd name="connsiteY23" fmla="*/ 833311 h 1842923"/>
                <a:gd name="connsiteX24" fmla="*/ 4610494 w 4622752"/>
                <a:gd name="connsiteY24" fmla="*/ 833311 h 1842923"/>
                <a:gd name="connsiteX25" fmla="*/ 4622753 w 4622752"/>
                <a:gd name="connsiteY25" fmla="*/ 821067 h 1842923"/>
                <a:gd name="connsiteX26" fmla="*/ 4622753 w 4622752"/>
                <a:gd name="connsiteY26" fmla="*/ 614937 h 1842923"/>
                <a:gd name="connsiteX27" fmla="*/ 4610494 w 4622752"/>
                <a:gd name="connsiteY27" fmla="*/ 602693 h 1842923"/>
                <a:gd name="connsiteX28" fmla="*/ 4074446 w 4622752"/>
                <a:gd name="connsiteY28" fmla="*/ 602693 h 1842923"/>
                <a:gd name="connsiteX29" fmla="*/ 3771635 w 4622752"/>
                <a:gd name="connsiteY29" fmla="*/ 905147 h 1842923"/>
                <a:gd name="connsiteX30" fmla="*/ 3771635 w 4622752"/>
                <a:gd name="connsiteY30" fmla="*/ 905147 h 1842923"/>
                <a:gd name="connsiteX31" fmla="*/ 3771635 w 4622752"/>
                <a:gd name="connsiteY31" fmla="*/ 1524188 h 1842923"/>
                <a:gd name="connsiteX32" fmla="*/ 4074446 w 4622752"/>
                <a:gd name="connsiteY32" fmla="*/ 1826642 h 1842923"/>
                <a:gd name="connsiteX33" fmla="*/ 4610494 w 4622752"/>
                <a:gd name="connsiteY33" fmla="*/ 1826642 h 1842923"/>
                <a:gd name="connsiteX34" fmla="*/ 4622753 w 4622752"/>
                <a:gd name="connsiteY34" fmla="*/ 1814398 h 1842923"/>
                <a:gd name="connsiteX35" fmla="*/ 4622753 w 4622752"/>
                <a:gd name="connsiteY35" fmla="*/ 1608268 h 1842923"/>
                <a:gd name="connsiteX36" fmla="*/ 4610494 w 4622752"/>
                <a:gd name="connsiteY36" fmla="*/ 1596024 h 1842923"/>
                <a:gd name="connsiteX37" fmla="*/ 4074446 w 4622752"/>
                <a:gd name="connsiteY37" fmla="*/ 1596024 h 1842923"/>
                <a:gd name="connsiteX38" fmla="*/ 4016740 w 4622752"/>
                <a:gd name="connsiteY38" fmla="*/ 1538386 h 1842923"/>
                <a:gd name="connsiteX39" fmla="*/ 4016740 w 4622752"/>
                <a:gd name="connsiteY39" fmla="*/ 1326394 h 1842923"/>
                <a:gd name="connsiteX40" fmla="*/ 4552788 w 4622752"/>
                <a:gd name="connsiteY40" fmla="*/ 1326394 h 1842923"/>
                <a:gd name="connsiteX41" fmla="*/ 4565046 w 4622752"/>
                <a:gd name="connsiteY41" fmla="*/ 1314150 h 1842923"/>
                <a:gd name="connsiteX42" fmla="*/ 4565046 w 4622752"/>
                <a:gd name="connsiteY42" fmla="*/ 1108021 h 1842923"/>
                <a:gd name="connsiteX43" fmla="*/ 4552788 w 4622752"/>
                <a:gd name="connsiteY43" fmla="*/ 1095777 h 1842923"/>
                <a:gd name="connsiteX44" fmla="*/ 4016740 w 4622752"/>
                <a:gd name="connsiteY44" fmla="*/ 1095777 h 1842923"/>
                <a:gd name="connsiteX45" fmla="*/ 4016740 w 4622752"/>
                <a:gd name="connsiteY45" fmla="*/ 890884 h 1842923"/>
                <a:gd name="connsiteX46" fmla="*/ 4074446 w 4622752"/>
                <a:gd name="connsiteY46" fmla="*/ 833246 h 1842923"/>
                <a:gd name="connsiteX47" fmla="*/ 338543 w 4622752"/>
                <a:gd name="connsiteY47" fmla="*/ 94566 h 1842923"/>
                <a:gd name="connsiteX48" fmla="*/ 338543 w 4622752"/>
                <a:gd name="connsiteY48" fmla="*/ 12114 h 1842923"/>
                <a:gd name="connsiteX49" fmla="*/ 333978 w 4622752"/>
                <a:gd name="connsiteY49" fmla="*/ 7555 h 1842923"/>
                <a:gd name="connsiteX50" fmla="*/ 4564 w 4622752"/>
                <a:gd name="connsiteY50" fmla="*/ 7555 h 1842923"/>
                <a:gd name="connsiteX51" fmla="*/ 0 w 4622752"/>
                <a:gd name="connsiteY51" fmla="*/ 12114 h 1842923"/>
                <a:gd name="connsiteX52" fmla="*/ 0 w 4622752"/>
                <a:gd name="connsiteY52" fmla="*/ 94566 h 1842923"/>
                <a:gd name="connsiteX53" fmla="*/ 4564 w 4622752"/>
                <a:gd name="connsiteY53" fmla="*/ 99125 h 1842923"/>
                <a:gd name="connsiteX54" fmla="*/ 120563 w 4622752"/>
                <a:gd name="connsiteY54" fmla="*/ 99125 h 1842923"/>
                <a:gd name="connsiteX55" fmla="*/ 120563 w 4622752"/>
                <a:gd name="connsiteY55" fmla="*/ 435836 h 1842923"/>
                <a:gd name="connsiteX56" fmla="*/ 125128 w 4622752"/>
                <a:gd name="connsiteY56" fmla="*/ 440395 h 1842923"/>
                <a:gd name="connsiteX57" fmla="*/ 213285 w 4622752"/>
                <a:gd name="connsiteY57" fmla="*/ 440395 h 1842923"/>
                <a:gd name="connsiteX58" fmla="*/ 217849 w 4622752"/>
                <a:gd name="connsiteY58" fmla="*/ 435836 h 1842923"/>
                <a:gd name="connsiteX59" fmla="*/ 217849 w 4622752"/>
                <a:gd name="connsiteY59" fmla="*/ 99125 h 1842923"/>
                <a:gd name="connsiteX60" fmla="*/ 333848 w 4622752"/>
                <a:gd name="connsiteY60" fmla="*/ 99125 h 1842923"/>
                <a:gd name="connsiteX61" fmla="*/ 338412 w 4622752"/>
                <a:gd name="connsiteY61" fmla="*/ 94566 h 1842923"/>
                <a:gd name="connsiteX62" fmla="*/ 747181 w 4622752"/>
                <a:gd name="connsiteY62" fmla="*/ 7555 h 1842923"/>
                <a:gd name="connsiteX63" fmla="*/ 659024 w 4622752"/>
                <a:gd name="connsiteY63" fmla="*/ 7555 h 1842923"/>
                <a:gd name="connsiteX64" fmla="*/ 654460 w 4622752"/>
                <a:gd name="connsiteY64" fmla="*/ 12114 h 1842923"/>
                <a:gd name="connsiteX65" fmla="*/ 654460 w 4622752"/>
                <a:gd name="connsiteY65" fmla="*/ 176887 h 1842923"/>
                <a:gd name="connsiteX66" fmla="*/ 480493 w 4622752"/>
                <a:gd name="connsiteY66" fmla="*/ 176887 h 1842923"/>
                <a:gd name="connsiteX67" fmla="*/ 480493 w 4622752"/>
                <a:gd name="connsiteY67" fmla="*/ 12114 h 1842923"/>
                <a:gd name="connsiteX68" fmla="*/ 475929 w 4622752"/>
                <a:gd name="connsiteY68" fmla="*/ 7555 h 1842923"/>
                <a:gd name="connsiteX69" fmla="*/ 387772 w 4622752"/>
                <a:gd name="connsiteY69" fmla="*/ 7555 h 1842923"/>
                <a:gd name="connsiteX70" fmla="*/ 383208 w 4622752"/>
                <a:gd name="connsiteY70" fmla="*/ 12114 h 1842923"/>
                <a:gd name="connsiteX71" fmla="*/ 383208 w 4622752"/>
                <a:gd name="connsiteY71" fmla="*/ 435771 h 1842923"/>
                <a:gd name="connsiteX72" fmla="*/ 387772 w 4622752"/>
                <a:gd name="connsiteY72" fmla="*/ 440330 h 1842923"/>
                <a:gd name="connsiteX73" fmla="*/ 475929 w 4622752"/>
                <a:gd name="connsiteY73" fmla="*/ 440330 h 1842923"/>
                <a:gd name="connsiteX74" fmla="*/ 480493 w 4622752"/>
                <a:gd name="connsiteY74" fmla="*/ 435771 h 1842923"/>
                <a:gd name="connsiteX75" fmla="*/ 480493 w 4622752"/>
                <a:gd name="connsiteY75" fmla="*/ 268457 h 1842923"/>
                <a:gd name="connsiteX76" fmla="*/ 654460 w 4622752"/>
                <a:gd name="connsiteY76" fmla="*/ 268457 h 1842923"/>
                <a:gd name="connsiteX77" fmla="*/ 654460 w 4622752"/>
                <a:gd name="connsiteY77" fmla="*/ 435771 h 1842923"/>
                <a:gd name="connsiteX78" fmla="*/ 659024 w 4622752"/>
                <a:gd name="connsiteY78" fmla="*/ 440330 h 1842923"/>
                <a:gd name="connsiteX79" fmla="*/ 747181 w 4622752"/>
                <a:gd name="connsiteY79" fmla="*/ 440330 h 1842923"/>
                <a:gd name="connsiteX80" fmla="*/ 751745 w 4622752"/>
                <a:gd name="connsiteY80" fmla="*/ 435771 h 1842923"/>
                <a:gd name="connsiteX81" fmla="*/ 751745 w 4622752"/>
                <a:gd name="connsiteY81" fmla="*/ 12114 h 1842923"/>
                <a:gd name="connsiteX82" fmla="*/ 747181 w 4622752"/>
                <a:gd name="connsiteY82" fmla="*/ 7555 h 1842923"/>
                <a:gd name="connsiteX83" fmla="*/ 1029973 w 4622752"/>
                <a:gd name="connsiteY83" fmla="*/ 447950 h 1842923"/>
                <a:gd name="connsiteX84" fmla="*/ 1259233 w 4622752"/>
                <a:gd name="connsiteY84" fmla="*/ 223975 h 1842923"/>
                <a:gd name="connsiteX85" fmla="*/ 1029973 w 4622752"/>
                <a:gd name="connsiteY85" fmla="*/ 0 h 1842923"/>
                <a:gd name="connsiteX86" fmla="*/ 800714 w 4622752"/>
                <a:gd name="connsiteY86" fmla="*/ 223975 h 1842923"/>
                <a:gd name="connsiteX87" fmla="*/ 1029973 w 4622752"/>
                <a:gd name="connsiteY87" fmla="*/ 447950 h 1842923"/>
                <a:gd name="connsiteX88" fmla="*/ 1029973 w 4622752"/>
                <a:gd name="connsiteY88" fmla="*/ 354491 h 1842923"/>
                <a:gd name="connsiteX89" fmla="*/ 900607 w 4622752"/>
                <a:gd name="connsiteY89" fmla="*/ 224040 h 1842923"/>
                <a:gd name="connsiteX90" fmla="*/ 1029973 w 4622752"/>
                <a:gd name="connsiteY90" fmla="*/ 93589 h 1842923"/>
                <a:gd name="connsiteX91" fmla="*/ 1159340 w 4622752"/>
                <a:gd name="connsiteY91" fmla="*/ 224040 h 1842923"/>
                <a:gd name="connsiteX92" fmla="*/ 1029973 w 4622752"/>
                <a:gd name="connsiteY92" fmla="*/ 354491 h 1842923"/>
                <a:gd name="connsiteX93" fmla="*/ 1771481 w 4622752"/>
                <a:gd name="connsiteY93" fmla="*/ 7555 h 1842923"/>
                <a:gd name="connsiteX94" fmla="*/ 1662850 w 4622752"/>
                <a:gd name="connsiteY94" fmla="*/ 7555 h 1842923"/>
                <a:gd name="connsiteX95" fmla="*/ 1654765 w 4622752"/>
                <a:gd name="connsiteY95" fmla="*/ 12374 h 1842923"/>
                <a:gd name="connsiteX96" fmla="*/ 1542417 w 4622752"/>
                <a:gd name="connsiteY96" fmla="*/ 221435 h 1842923"/>
                <a:gd name="connsiteX97" fmla="*/ 1430722 w 4622752"/>
                <a:gd name="connsiteY97" fmla="*/ 12374 h 1842923"/>
                <a:gd name="connsiteX98" fmla="*/ 1422636 w 4622752"/>
                <a:gd name="connsiteY98" fmla="*/ 7555 h 1842923"/>
                <a:gd name="connsiteX99" fmla="*/ 1312114 w 4622752"/>
                <a:gd name="connsiteY99" fmla="*/ 7555 h 1842923"/>
                <a:gd name="connsiteX100" fmla="*/ 1307550 w 4622752"/>
                <a:gd name="connsiteY100" fmla="*/ 12114 h 1842923"/>
                <a:gd name="connsiteX101" fmla="*/ 1307550 w 4622752"/>
                <a:gd name="connsiteY101" fmla="*/ 435771 h 1842923"/>
                <a:gd name="connsiteX102" fmla="*/ 1312114 w 4622752"/>
                <a:gd name="connsiteY102" fmla="*/ 440330 h 1842923"/>
                <a:gd name="connsiteX103" fmla="*/ 1400271 w 4622752"/>
                <a:gd name="connsiteY103" fmla="*/ 440330 h 1842923"/>
                <a:gd name="connsiteX104" fmla="*/ 1404835 w 4622752"/>
                <a:gd name="connsiteY104" fmla="*/ 435771 h 1842923"/>
                <a:gd name="connsiteX105" fmla="*/ 1404835 w 4622752"/>
                <a:gd name="connsiteY105" fmla="*/ 162494 h 1842923"/>
                <a:gd name="connsiteX106" fmla="*/ 1514118 w 4622752"/>
                <a:gd name="connsiteY106" fmla="*/ 367647 h 1842923"/>
                <a:gd name="connsiteX107" fmla="*/ 1569412 w 4622752"/>
                <a:gd name="connsiteY107" fmla="*/ 367647 h 1842923"/>
                <a:gd name="connsiteX108" fmla="*/ 1678695 w 4622752"/>
                <a:gd name="connsiteY108" fmla="*/ 162494 h 1842923"/>
                <a:gd name="connsiteX109" fmla="*/ 1678695 w 4622752"/>
                <a:gd name="connsiteY109" fmla="*/ 435836 h 1842923"/>
                <a:gd name="connsiteX110" fmla="*/ 1683259 w 4622752"/>
                <a:gd name="connsiteY110" fmla="*/ 440395 h 1842923"/>
                <a:gd name="connsiteX111" fmla="*/ 1771416 w 4622752"/>
                <a:gd name="connsiteY111" fmla="*/ 440395 h 1842923"/>
                <a:gd name="connsiteX112" fmla="*/ 1775980 w 4622752"/>
                <a:gd name="connsiteY112" fmla="*/ 435836 h 1842923"/>
                <a:gd name="connsiteX113" fmla="*/ 1775980 w 4622752"/>
                <a:gd name="connsiteY113" fmla="*/ 12114 h 1842923"/>
                <a:gd name="connsiteX114" fmla="*/ 1771416 w 4622752"/>
                <a:gd name="connsiteY114" fmla="*/ 7555 h 1842923"/>
                <a:gd name="connsiteX115" fmla="*/ 2141909 w 4622752"/>
                <a:gd name="connsiteY115" fmla="*/ 434338 h 1842923"/>
                <a:gd name="connsiteX116" fmla="*/ 2150582 w 4622752"/>
                <a:gd name="connsiteY116" fmla="*/ 440460 h 1842923"/>
                <a:gd name="connsiteX117" fmla="*/ 2244281 w 4622752"/>
                <a:gd name="connsiteY117" fmla="*/ 440460 h 1842923"/>
                <a:gd name="connsiteX118" fmla="*/ 2248584 w 4622752"/>
                <a:gd name="connsiteY118" fmla="*/ 434273 h 1842923"/>
                <a:gd name="connsiteX119" fmla="*/ 2089745 w 4622752"/>
                <a:gd name="connsiteY119" fmla="*/ 13481 h 1842923"/>
                <a:gd name="connsiteX120" fmla="*/ 2081138 w 4622752"/>
                <a:gd name="connsiteY120" fmla="*/ 7555 h 1842923"/>
                <a:gd name="connsiteX121" fmla="*/ 1978897 w 4622752"/>
                <a:gd name="connsiteY121" fmla="*/ 7555 h 1842923"/>
                <a:gd name="connsiteX122" fmla="*/ 1970291 w 4622752"/>
                <a:gd name="connsiteY122" fmla="*/ 13481 h 1842923"/>
                <a:gd name="connsiteX123" fmla="*/ 1812169 w 4622752"/>
                <a:gd name="connsiteY123" fmla="*/ 434208 h 1842923"/>
                <a:gd name="connsiteX124" fmla="*/ 1816472 w 4622752"/>
                <a:gd name="connsiteY124" fmla="*/ 440395 h 1842923"/>
                <a:gd name="connsiteX125" fmla="*/ 1907629 w 4622752"/>
                <a:gd name="connsiteY125" fmla="*/ 440395 h 1842923"/>
                <a:gd name="connsiteX126" fmla="*/ 1916301 w 4622752"/>
                <a:gd name="connsiteY126" fmla="*/ 434273 h 1842923"/>
                <a:gd name="connsiteX127" fmla="*/ 1941144 w 4622752"/>
                <a:gd name="connsiteY127" fmla="*/ 364456 h 1842923"/>
                <a:gd name="connsiteX128" fmla="*/ 2117001 w 4622752"/>
                <a:gd name="connsiteY128" fmla="*/ 364456 h 1842923"/>
                <a:gd name="connsiteX129" fmla="*/ 2141844 w 4622752"/>
                <a:gd name="connsiteY129" fmla="*/ 434273 h 1842923"/>
                <a:gd name="connsiteX130" fmla="*/ 1972638 w 4622752"/>
                <a:gd name="connsiteY130" fmla="*/ 274840 h 1842923"/>
                <a:gd name="connsiteX131" fmla="*/ 2029170 w 4622752"/>
                <a:gd name="connsiteY131" fmla="*/ 114886 h 1842923"/>
                <a:gd name="connsiteX132" fmla="*/ 2085703 w 4622752"/>
                <a:gd name="connsiteY132" fmla="*/ 274840 h 1842923"/>
                <a:gd name="connsiteX133" fmla="*/ 1972638 w 4622752"/>
                <a:gd name="connsiteY133" fmla="*/ 274840 h 1842923"/>
                <a:gd name="connsiteX134" fmla="*/ 2248062 w 4622752"/>
                <a:gd name="connsiteY134" fmla="*/ 382952 h 1842923"/>
                <a:gd name="connsiteX135" fmla="*/ 2429005 w 4622752"/>
                <a:gd name="connsiteY135" fmla="*/ 448015 h 1842923"/>
                <a:gd name="connsiteX136" fmla="*/ 2600494 w 4622752"/>
                <a:gd name="connsiteY136" fmla="*/ 314372 h 1842923"/>
                <a:gd name="connsiteX137" fmla="*/ 2440938 w 4622752"/>
                <a:gd name="connsiteY137" fmla="*/ 175129 h 1842923"/>
                <a:gd name="connsiteX138" fmla="*/ 2361779 w 4622752"/>
                <a:gd name="connsiteY138" fmla="*/ 125567 h 1842923"/>
                <a:gd name="connsiteX139" fmla="*/ 2428354 w 4622752"/>
                <a:gd name="connsiteY139" fmla="*/ 86685 h 1842923"/>
                <a:gd name="connsiteX140" fmla="*/ 2533007 w 4622752"/>
                <a:gd name="connsiteY140" fmla="*/ 123808 h 1842923"/>
                <a:gd name="connsiteX141" fmla="*/ 2539853 w 4622752"/>
                <a:gd name="connsiteY141" fmla="*/ 122766 h 1842923"/>
                <a:gd name="connsiteX142" fmla="*/ 2580215 w 4622752"/>
                <a:gd name="connsiteY142" fmla="*/ 56661 h 1842923"/>
                <a:gd name="connsiteX143" fmla="*/ 2579433 w 4622752"/>
                <a:gd name="connsiteY143" fmla="*/ 50800 h 1842923"/>
                <a:gd name="connsiteX144" fmla="*/ 2428940 w 4622752"/>
                <a:gd name="connsiteY144" fmla="*/ 65 h 1842923"/>
                <a:gd name="connsiteX145" fmla="*/ 2261886 w 4622752"/>
                <a:gd name="connsiteY145" fmla="*/ 129279 h 1842923"/>
                <a:gd name="connsiteX146" fmla="*/ 2413226 w 4622752"/>
                <a:gd name="connsiteY146" fmla="*/ 267285 h 1842923"/>
                <a:gd name="connsiteX147" fmla="*/ 2500535 w 4622752"/>
                <a:gd name="connsiteY147" fmla="*/ 318736 h 1842923"/>
                <a:gd name="connsiteX148" fmla="*/ 2428288 w 4622752"/>
                <a:gd name="connsiteY148" fmla="*/ 361395 h 1842923"/>
                <a:gd name="connsiteX149" fmla="*/ 2298987 w 4622752"/>
                <a:gd name="connsiteY149" fmla="*/ 309618 h 1842923"/>
                <a:gd name="connsiteX150" fmla="*/ 2292271 w 4622752"/>
                <a:gd name="connsiteY150" fmla="*/ 310465 h 1842923"/>
                <a:gd name="connsiteX151" fmla="*/ 2247215 w 4622752"/>
                <a:gd name="connsiteY151" fmla="*/ 376830 h 1842923"/>
                <a:gd name="connsiteX152" fmla="*/ 2247997 w 4622752"/>
                <a:gd name="connsiteY152" fmla="*/ 382952 h 1842923"/>
                <a:gd name="connsiteX153" fmla="*/ 3700367 w 4622752"/>
                <a:gd name="connsiteY153" fmla="*/ 1826707 h 1842923"/>
                <a:gd name="connsiteX154" fmla="*/ 3465695 w 4622752"/>
                <a:gd name="connsiteY154" fmla="*/ 1826707 h 1842923"/>
                <a:gd name="connsiteX155" fmla="*/ 3450111 w 4622752"/>
                <a:gd name="connsiteY155" fmla="*/ 1818045 h 1842923"/>
                <a:gd name="connsiteX156" fmla="*/ 3207876 w 4622752"/>
                <a:gd name="connsiteY156" fmla="*/ 1428841 h 1842923"/>
                <a:gd name="connsiteX157" fmla="*/ 2968053 w 4622752"/>
                <a:gd name="connsiteY157" fmla="*/ 1427733 h 1842923"/>
                <a:gd name="connsiteX158" fmla="*/ 2968053 w 4622752"/>
                <a:gd name="connsiteY158" fmla="*/ 1814463 h 1842923"/>
                <a:gd name="connsiteX159" fmla="*/ 2955794 w 4622752"/>
                <a:gd name="connsiteY159" fmla="*/ 1826707 h 1842923"/>
                <a:gd name="connsiteX160" fmla="*/ 2735207 w 4622752"/>
                <a:gd name="connsiteY160" fmla="*/ 1826707 h 1842923"/>
                <a:gd name="connsiteX161" fmla="*/ 2722948 w 4622752"/>
                <a:gd name="connsiteY161" fmla="*/ 1814463 h 1842923"/>
                <a:gd name="connsiteX162" fmla="*/ 2722948 w 4622752"/>
                <a:gd name="connsiteY162" fmla="*/ 614937 h 1842923"/>
                <a:gd name="connsiteX163" fmla="*/ 2735207 w 4622752"/>
                <a:gd name="connsiteY163" fmla="*/ 602693 h 1842923"/>
                <a:gd name="connsiteX164" fmla="*/ 3268712 w 4622752"/>
                <a:gd name="connsiteY164" fmla="*/ 602693 h 1842923"/>
                <a:gd name="connsiteX165" fmla="*/ 3690195 w 4622752"/>
                <a:gd name="connsiteY165" fmla="*/ 1009547 h 1842923"/>
                <a:gd name="connsiteX166" fmla="*/ 3450437 w 4622752"/>
                <a:gd name="connsiteY166" fmla="*/ 1389634 h 1842923"/>
                <a:gd name="connsiteX167" fmla="*/ 3710799 w 4622752"/>
                <a:gd name="connsiteY167" fmla="*/ 1807950 h 1842923"/>
                <a:gd name="connsiteX168" fmla="*/ 3700367 w 4622752"/>
                <a:gd name="connsiteY168" fmla="*/ 1826642 h 1842923"/>
                <a:gd name="connsiteX169" fmla="*/ 3459370 w 4622752"/>
                <a:gd name="connsiteY169" fmla="*/ 1015279 h 1842923"/>
                <a:gd name="connsiteX170" fmla="*/ 3277253 w 4622752"/>
                <a:gd name="connsiteY170" fmla="*/ 833376 h 1842923"/>
                <a:gd name="connsiteX171" fmla="*/ 2968053 w 4622752"/>
                <a:gd name="connsiteY171" fmla="*/ 833376 h 1842923"/>
                <a:gd name="connsiteX172" fmla="*/ 2968053 w 4622752"/>
                <a:gd name="connsiteY172" fmla="*/ 1197051 h 1842923"/>
                <a:gd name="connsiteX173" fmla="*/ 2968053 w 4622752"/>
                <a:gd name="connsiteY173" fmla="*/ 1197051 h 1842923"/>
                <a:gd name="connsiteX174" fmla="*/ 3277253 w 4622752"/>
                <a:gd name="connsiteY174" fmla="*/ 1197116 h 1842923"/>
                <a:gd name="connsiteX175" fmla="*/ 3459370 w 4622752"/>
                <a:gd name="connsiteY175" fmla="*/ 1015213 h 1842923"/>
                <a:gd name="connsiteX176" fmla="*/ 1617859 w 4622752"/>
                <a:gd name="connsiteY176" fmla="*/ 1301320 h 1842923"/>
                <a:gd name="connsiteX177" fmla="*/ 1608274 w 4622752"/>
                <a:gd name="connsiteY177" fmla="*/ 1214765 h 1842923"/>
                <a:gd name="connsiteX178" fmla="*/ 2005827 w 4622752"/>
                <a:gd name="connsiteY178" fmla="*/ 817681 h 1842923"/>
                <a:gd name="connsiteX179" fmla="*/ 2403380 w 4622752"/>
                <a:gd name="connsiteY179" fmla="*/ 1214765 h 1842923"/>
                <a:gd name="connsiteX180" fmla="*/ 2393795 w 4622752"/>
                <a:gd name="connsiteY180" fmla="*/ 1301320 h 1842923"/>
                <a:gd name="connsiteX181" fmla="*/ 2628727 w 4622752"/>
                <a:gd name="connsiteY181" fmla="*/ 1301320 h 1842923"/>
                <a:gd name="connsiteX182" fmla="*/ 2634726 w 4622752"/>
                <a:gd name="connsiteY182" fmla="*/ 1214765 h 1842923"/>
                <a:gd name="connsiteX183" fmla="*/ 2005827 w 4622752"/>
                <a:gd name="connsiteY183" fmla="*/ 586607 h 1842923"/>
                <a:gd name="connsiteX184" fmla="*/ 1376928 w 4622752"/>
                <a:gd name="connsiteY184" fmla="*/ 1214765 h 1842923"/>
                <a:gd name="connsiteX185" fmla="*/ 1382926 w 4622752"/>
                <a:gd name="connsiteY185" fmla="*/ 1301320 h 1842923"/>
                <a:gd name="connsiteX186" fmla="*/ 1617859 w 4622752"/>
                <a:gd name="connsiteY186" fmla="*/ 1301320 h 1842923"/>
                <a:gd name="connsiteX187" fmla="*/ 1433069 w 4622752"/>
                <a:gd name="connsiteY187" fmla="*/ 1474430 h 1842923"/>
                <a:gd name="connsiteX188" fmla="*/ 2005892 w 4622752"/>
                <a:gd name="connsiteY188" fmla="*/ 1842924 h 1842923"/>
                <a:gd name="connsiteX189" fmla="*/ 2578716 w 4622752"/>
                <a:gd name="connsiteY189" fmla="*/ 1474430 h 1842923"/>
                <a:gd name="connsiteX190" fmla="*/ 1433069 w 4622752"/>
                <a:gd name="connsiteY190" fmla="*/ 1474430 h 184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622752" h="1842923">
                  <a:moveTo>
                    <a:pt x="1288706" y="614937"/>
                  </a:moveTo>
                  <a:lnTo>
                    <a:pt x="1288706" y="1814398"/>
                  </a:lnTo>
                  <a:cubicBezTo>
                    <a:pt x="1288706" y="1821171"/>
                    <a:pt x="1283229" y="1826642"/>
                    <a:pt x="1276447" y="1826642"/>
                  </a:cubicBezTo>
                  <a:lnTo>
                    <a:pt x="1055860" y="1826642"/>
                  </a:lnTo>
                  <a:cubicBezTo>
                    <a:pt x="1049078" y="1826642"/>
                    <a:pt x="1043601" y="1821171"/>
                    <a:pt x="1043601" y="1814398"/>
                  </a:cubicBezTo>
                  <a:lnTo>
                    <a:pt x="1043601" y="985841"/>
                  </a:lnTo>
                  <a:lnTo>
                    <a:pt x="712687" y="1622661"/>
                  </a:lnTo>
                  <a:lnTo>
                    <a:pt x="574193" y="1622661"/>
                  </a:lnTo>
                  <a:lnTo>
                    <a:pt x="245039" y="985841"/>
                  </a:lnTo>
                  <a:lnTo>
                    <a:pt x="245039" y="1814398"/>
                  </a:lnTo>
                  <a:cubicBezTo>
                    <a:pt x="245039" y="1821171"/>
                    <a:pt x="239562" y="1826642"/>
                    <a:pt x="232781" y="1826642"/>
                  </a:cubicBezTo>
                  <a:lnTo>
                    <a:pt x="12258" y="1826642"/>
                  </a:lnTo>
                  <a:cubicBezTo>
                    <a:pt x="5477" y="1826642"/>
                    <a:pt x="0" y="1821171"/>
                    <a:pt x="0" y="1814398"/>
                  </a:cubicBezTo>
                  <a:lnTo>
                    <a:pt x="0" y="614937"/>
                  </a:lnTo>
                  <a:cubicBezTo>
                    <a:pt x="0" y="608164"/>
                    <a:pt x="5477" y="602693"/>
                    <a:pt x="12258" y="602693"/>
                  </a:cubicBezTo>
                  <a:lnTo>
                    <a:pt x="294269" y="602693"/>
                  </a:lnTo>
                  <a:cubicBezTo>
                    <a:pt x="301181" y="602693"/>
                    <a:pt x="307440" y="606536"/>
                    <a:pt x="310635" y="612658"/>
                  </a:cubicBezTo>
                  <a:lnTo>
                    <a:pt x="645266" y="1262309"/>
                  </a:lnTo>
                  <a:lnTo>
                    <a:pt x="981722" y="612593"/>
                  </a:lnTo>
                  <a:cubicBezTo>
                    <a:pt x="984852" y="606471"/>
                    <a:pt x="991177" y="602693"/>
                    <a:pt x="998023" y="602693"/>
                  </a:cubicBezTo>
                  <a:lnTo>
                    <a:pt x="1276512" y="602693"/>
                  </a:lnTo>
                  <a:cubicBezTo>
                    <a:pt x="1283294" y="602693"/>
                    <a:pt x="1288771" y="608164"/>
                    <a:pt x="1288771" y="614937"/>
                  </a:cubicBezTo>
                  <a:close/>
                  <a:moveTo>
                    <a:pt x="4074446" y="833311"/>
                  </a:moveTo>
                  <a:lnTo>
                    <a:pt x="4074446" y="833311"/>
                  </a:lnTo>
                  <a:cubicBezTo>
                    <a:pt x="4074446" y="833311"/>
                    <a:pt x="4610494" y="833311"/>
                    <a:pt x="4610494" y="833311"/>
                  </a:cubicBezTo>
                  <a:cubicBezTo>
                    <a:pt x="4617275" y="833311"/>
                    <a:pt x="4622753" y="827841"/>
                    <a:pt x="4622753" y="821067"/>
                  </a:cubicBezTo>
                  <a:lnTo>
                    <a:pt x="4622753" y="614937"/>
                  </a:lnTo>
                  <a:cubicBezTo>
                    <a:pt x="4622753" y="608164"/>
                    <a:pt x="4617275" y="602693"/>
                    <a:pt x="4610494" y="602693"/>
                  </a:cubicBezTo>
                  <a:lnTo>
                    <a:pt x="4074446" y="602693"/>
                  </a:lnTo>
                  <a:cubicBezTo>
                    <a:pt x="3907196" y="602693"/>
                    <a:pt x="3771635" y="738094"/>
                    <a:pt x="3771635" y="905147"/>
                  </a:cubicBezTo>
                  <a:lnTo>
                    <a:pt x="3771635" y="905147"/>
                  </a:lnTo>
                  <a:lnTo>
                    <a:pt x="3771635" y="1524188"/>
                  </a:lnTo>
                  <a:cubicBezTo>
                    <a:pt x="3771635" y="1691241"/>
                    <a:pt x="3907196" y="1826642"/>
                    <a:pt x="4074446" y="1826642"/>
                  </a:cubicBezTo>
                  <a:lnTo>
                    <a:pt x="4610494" y="1826642"/>
                  </a:lnTo>
                  <a:cubicBezTo>
                    <a:pt x="4617275" y="1826642"/>
                    <a:pt x="4622753" y="1821171"/>
                    <a:pt x="4622753" y="1814398"/>
                  </a:cubicBezTo>
                  <a:lnTo>
                    <a:pt x="4622753" y="1608268"/>
                  </a:lnTo>
                  <a:cubicBezTo>
                    <a:pt x="4622753" y="1601495"/>
                    <a:pt x="4617275" y="1596024"/>
                    <a:pt x="4610494" y="1596024"/>
                  </a:cubicBezTo>
                  <a:lnTo>
                    <a:pt x="4074446" y="1596024"/>
                  </a:lnTo>
                  <a:cubicBezTo>
                    <a:pt x="4042561" y="1596024"/>
                    <a:pt x="4016740" y="1570233"/>
                    <a:pt x="4016740" y="1538386"/>
                  </a:cubicBezTo>
                  <a:lnTo>
                    <a:pt x="4016740" y="1326394"/>
                  </a:lnTo>
                  <a:lnTo>
                    <a:pt x="4552788" y="1326394"/>
                  </a:lnTo>
                  <a:cubicBezTo>
                    <a:pt x="4559569" y="1326394"/>
                    <a:pt x="4565046" y="1320924"/>
                    <a:pt x="4565046" y="1314150"/>
                  </a:cubicBezTo>
                  <a:lnTo>
                    <a:pt x="4565046" y="1108021"/>
                  </a:lnTo>
                  <a:cubicBezTo>
                    <a:pt x="4565046" y="1101247"/>
                    <a:pt x="4559569" y="1095777"/>
                    <a:pt x="4552788" y="1095777"/>
                  </a:cubicBezTo>
                  <a:lnTo>
                    <a:pt x="4016740" y="1095777"/>
                  </a:lnTo>
                  <a:lnTo>
                    <a:pt x="4016740" y="890884"/>
                  </a:lnTo>
                  <a:cubicBezTo>
                    <a:pt x="4016740" y="859037"/>
                    <a:pt x="4042561" y="833246"/>
                    <a:pt x="4074446" y="833246"/>
                  </a:cubicBezTo>
                  <a:close/>
                  <a:moveTo>
                    <a:pt x="338543" y="94566"/>
                  </a:moveTo>
                  <a:lnTo>
                    <a:pt x="338543" y="12114"/>
                  </a:lnTo>
                  <a:cubicBezTo>
                    <a:pt x="338543" y="9574"/>
                    <a:pt x="336521" y="7555"/>
                    <a:pt x="333978" y="7555"/>
                  </a:cubicBezTo>
                  <a:lnTo>
                    <a:pt x="4564" y="7555"/>
                  </a:lnTo>
                  <a:cubicBezTo>
                    <a:pt x="2021" y="7555"/>
                    <a:pt x="0" y="9574"/>
                    <a:pt x="0" y="12114"/>
                  </a:cubicBezTo>
                  <a:lnTo>
                    <a:pt x="0" y="94566"/>
                  </a:lnTo>
                  <a:cubicBezTo>
                    <a:pt x="0" y="97106"/>
                    <a:pt x="2021" y="99125"/>
                    <a:pt x="4564" y="99125"/>
                  </a:cubicBezTo>
                  <a:lnTo>
                    <a:pt x="120563" y="99125"/>
                  </a:lnTo>
                  <a:lnTo>
                    <a:pt x="120563" y="435836"/>
                  </a:lnTo>
                  <a:cubicBezTo>
                    <a:pt x="120563" y="438376"/>
                    <a:pt x="122585" y="440395"/>
                    <a:pt x="125128" y="440395"/>
                  </a:cubicBezTo>
                  <a:lnTo>
                    <a:pt x="213285" y="440395"/>
                  </a:lnTo>
                  <a:cubicBezTo>
                    <a:pt x="215828" y="440395"/>
                    <a:pt x="217849" y="438376"/>
                    <a:pt x="217849" y="435836"/>
                  </a:cubicBezTo>
                  <a:lnTo>
                    <a:pt x="217849" y="99125"/>
                  </a:lnTo>
                  <a:lnTo>
                    <a:pt x="333848" y="99125"/>
                  </a:lnTo>
                  <a:cubicBezTo>
                    <a:pt x="336391" y="99125"/>
                    <a:pt x="338412" y="97106"/>
                    <a:pt x="338412" y="94566"/>
                  </a:cubicBezTo>
                  <a:close/>
                  <a:moveTo>
                    <a:pt x="747181" y="7555"/>
                  </a:moveTo>
                  <a:lnTo>
                    <a:pt x="659024" y="7555"/>
                  </a:lnTo>
                  <a:cubicBezTo>
                    <a:pt x="656481" y="7555"/>
                    <a:pt x="654460" y="9574"/>
                    <a:pt x="654460" y="12114"/>
                  </a:cubicBezTo>
                  <a:lnTo>
                    <a:pt x="654460" y="176887"/>
                  </a:lnTo>
                  <a:lnTo>
                    <a:pt x="480493" y="176887"/>
                  </a:lnTo>
                  <a:lnTo>
                    <a:pt x="480493" y="12114"/>
                  </a:lnTo>
                  <a:cubicBezTo>
                    <a:pt x="480493" y="9574"/>
                    <a:pt x="478472" y="7555"/>
                    <a:pt x="475929" y="7555"/>
                  </a:cubicBezTo>
                  <a:lnTo>
                    <a:pt x="387772" y="7555"/>
                  </a:lnTo>
                  <a:cubicBezTo>
                    <a:pt x="385229" y="7555"/>
                    <a:pt x="383208" y="9574"/>
                    <a:pt x="383208" y="12114"/>
                  </a:cubicBezTo>
                  <a:lnTo>
                    <a:pt x="383208" y="435771"/>
                  </a:lnTo>
                  <a:cubicBezTo>
                    <a:pt x="383208" y="438311"/>
                    <a:pt x="385229" y="440330"/>
                    <a:pt x="387772" y="440330"/>
                  </a:cubicBezTo>
                  <a:lnTo>
                    <a:pt x="475929" y="440330"/>
                  </a:lnTo>
                  <a:cubicBezTo>
                    <a:pt x="478472" y="440330"/>
                    <a:pt x="480493" y="438311"/>
                    <a:pt x="480493" y="435771"/>
                  </a:cubicBezTo>
                  <a:lnTo>
                    <a:pt x="480493" y="268457"/>
                  </a:lnTo>
                  <a:lnTo>
                    <a:pt x="654460" y="268457"/>
                  </a:lnTo>
                  <a:lnTo>
                    <a:pt x="654460" y="435771"/>
                  </a:lnTo>
                  <a:cubicBezTo>
                    <a:pt x="654460" y="438311"/>
                    <a:pt x="656481" y="440330"/>
                    <a:pt x="659024" y="440330"/>
                  </a:cubicBezTo>
                  <a:lnTo>
                    <a:pt x="747181" y="440330"/>
                  </a:lnTo>
                  <a:cubicBezTo>
                    <a:pt x="749724" y="440330"/>
                    <a:pt x="751745" y="438311"/>
                    <a:pt x="751745" y="435771"/>
                  </a:cubicBezTo>
                  <a:lnTo>
                    <a:pt x="751745" y="12114"/>
                  </a:lnTo>
                  <a:cubicBezTo>
                    <a:pt x="751745" y="9574"/>
                    <a:pt x="749724" y="7555"/>
                    <a:pt x="747181" y="7555"/>
                  </a:cubicBezTo>
                  <a:close/>
                  <a:moveTo>
                    <a:pt x="1029973" y="447950"/>
                  </a:moveTo>
                  <a:cubicBezTo>
                    <a:pt x="1159992" y="447950"/>
                    <a:pt x="1259233" y="351365"/>
                    <a:pt x="1259233" y="223975"/>
                  </a:cubicBezTo>
                  <a:cubicBezTo>
                    <a:pt x="1259233" y="96585"/>
                    <a:pt x="1159992" y="0"/>
                    <a:pt x="1029973" y="0"/>
                  </a:cubicBezTo>
                  <a:cubicBezTo>
                    <a:pt x="899955" y="0"/>
                    <a:pt x="800714" y="96585"/>
                    <a:pt x="800714" y="223975"/>
                  </a:cubicBezTo>
                  <a:cubicBezTo>
                    <a:pt x="800714" y="351365"/>
                    <a:pt x="899303" y="447950"/>
                    <a:pt x="1029973" y="447950"/>
                  </a:cubicBezTo>
                  <a:close/>
                  <a:moveTo>
                    <a:pt x="1029973" y="354491"/>
                  </a:moveTo>
                  <a:cubicBezTo>
                    <a:pt x="956488" y="354491"/>
                    <a:pt x="900607" y="298676"/>
                    <a:pt x="900607" y="224040"/>
                  </a:cubicBezTo>
                  <a:cubicBezTo>
                    <a:pt x="900607" y="149403"/>
                    <a:pt x="956488" y="93589"/>
                    <a:pt x="1029973" y="93589"/>
                  </a:cubicBezTo>
                  <a:cubicBezTo>
                    <a:pt x="1103459" y="93589"/>
                    <a:pt x="1159340" y="149403"/>
                    <a:pt x="1159340" y="224040"/>
                  </a:cubicBezTo>
                  <a:cubicBezTo>
                    <a:pt x="1159340" y="298676"/>
                    <a:pt x="1103459" y="354491"/>
                    <a:pt x="1029973" y="354491"/>
                  </a:cubicBezTo>
                  <a:close/>
                  <a:moveTo>
                    <a:pt x="1771481" y="7555"/>
                  </a:moveTo>
                  <a:lnTo>
                    <a:pt x="1662850" y="7555"/>
                  </a:lnTo>
                  <a:cubicBezTo>
                    <a:pt x="1659460" y="7555"/>
                    <a:pt x="1656395" y="9378"/>
                    <a:pt x="1654765" y="12374"/>
                  </a:cubicBezTo>
                  <a:lnTo>
                    <a:pt x="1542417" y="221435"/>
                  </a:lnTo>
                  <a:lnTo>
                    <a:pt x="1430722" y="12374"/>
                  </a:lnTo>
                  <a:cubicBezTo>
                    <a:pt x="1429157" y="9378"/>
                    <a:pt x="1426027" y="7555"/>
                    <a:pt x="1422636" y="7555"/>
                  </a:cubicBezTo>
                  <a:lnTo>
                    <a:pt x="1312114" y="7555"/>
                  </a:lnTo>
                  <a:cubicBezTo>
                    <a:pt x="1309571" y="7555"/>
                    <a:pt x="1307550" y="9574"/>
                    <a:pt x="1307550" y="12114"/>
                  </a:cubicBezTo>
                  <a:lnTo>
                    <a:pt x="1307550" y="435771"/>
                  </a:lnTo>
                  <a:cubicBezTo>
                    <a:pt x="1307550" y="438311"/>
                    <a:pt x="1309571" y="440330"/>
                    <a:pt x="1312114" y="440330"/>
                  </a:cubicBezTo>
                  <a:lnTo>
                    <a:pt x="1400271" y="440330"/>
                  </a:lnTo>
                  <a:cubicBezTo>
                    <a:pt x="1402814" y="440330"/>
                    <a:pt x="1404835" y="438311"/>
                    <a:pt x="1404835" y="435771"/>
                  </a:cubicBezTo>
                  <a:lnTo>
                    <a:pt x="1404835" y="162494"/>
                  </a:lnTo>
                  <a:lnTo>
                    <a:pt x="1514118" y="367647"/>
                  </a:lnTo>
                  <a:lnTo>
                    <a:pt x="1569412" y="367647"/>
                  </a:lnTo>
                  <a:lnTo>
                    <a:pt x="1678695" y="162494"/>
                  </a:lnTo>
                  <a:lnTo>
                    <a:pt x="1678695" y="435836"/>
                  </a:lnTo>
                  <a:cubicBezTo>
                    <a:pt x="1678695" y="438376"/>
                    <a:pt x="1680716" y="440395"/>
                    <a:pt x="1683259" y="440395"/>
                  </a:cubicBezTo>
                  <a:lnTo>
                    <a:pt x="1771416" y="440395"/>
                  </a:lnTo>
                  <a:cubicBezTo>
                    <a:pt x="1773959" y="440395"/>
                    <a:pt x="1775980" y="438376"/>
                    <a:pt x="1775980" y="435836"/>
                  </a:cubicBezTo>
                  <a:lnTo>
                    <a:pt x="1775980" y="12114"/>
                  </a:lnTo>
                  <a:cubicBezTo>
                    <a:pt x="1775980" y="9574"/>
                    <a:pt x="1773959" y="7555"/>
                    <a:pt x="1771416" y="7555"/>
                  </a:cubicBezTo>
                  <a:close/>
                  <a:moveTo>
                    <a:pt x="2141909" y="434338"/>
                  </a:moveTo>
                  <a:cubicBezTo>
                    <a:pt x="2143213" y="437985"/>
                    <a:pt x="2146669" y="440460"/>
                    <a:pt x="2150582" y="440460"/>
                  </a:cubicBezTo>
                  <a:lnTo>
                    <a:pt x="2244281" y="440460"/>
                  </a:lnTo>
                  <a:cubicBezTo>
                    <a:pt x="2247476" y="440460"/>
                    <a:pt x="2249693" y="437269"/>
                    <a:pt x="2248584" y="434273"/>
                  </a:cubicBezTo>
                  <a:lnTo>
                    <a:pt x="2089745" y="13481"/>
                  </a:lnTo>
                  <a:cubicBezTo>
                    <a:pt x="2088376" y="9899"/>
                    <a:pt x="2084986" y="7555"/>
                    <a:pt x="2081138" y="7555"/>
                  </a:cubicBezTo>
                  <a:lnTo>
                    <a:pt x="1978897" y="7555"/>
                  </a:lnTo>
                  <a:cubicBezTo>
                    <a:pt x="1975050" y="7555"/>
                    <a:pt x="1971660" y="9899"/>
                    <a:pt x="1970291" y="13481"/>
                  </a:cubicBezTo>
                  <a:lnTo>
                    <a:pt x="1812169" y="434208"/>
                  </a:lnTo>
                  <a:cubicBezTo>
                    <a:pt x="1811061" y="437203"/>
                    <a:pt x="1813277" y="440395"/>
                    <a:pt x="1816472" y="440395"/>
                  </a:cubicBezTo>
                  <a:lnTo>
                    <a:pt x="1907629" y="440395"/>
                  </a:lnTo>
                  <a:cubicBezTo>
                    <a:pt x="1911541" y="440395"/>
                    <a:pt x="1914997" y="437985"/>
                    <a:pt x="1916301" y="434273"/>
                  </a:cubicBezTo>
                  <a:lnTo>
                    <a:pt x="1941144" y="364456"/>
                  </a:lnTo>
                  <a:lnTo>
                    <a:pt x="2117001" y="364456"/>
                  </a:lnTo>
                  <a:lnTo>
                    <a:pt x="2141844" y="434273"/>
                  </a:lnTo>
                  <a:close/>
                  <a:moveTo>
                    <a:pt x="1972638" y="274840"/>
                  </a:moveTo>
                  <a:lnTo>
                    <a:pt x="2029170" y="114886"/>
                  </a:lnTo>
                  <a:lnTo>
                    <a:pt x="2085703" y="274840"/>
                  </a:lnTo>
                  <a:lnTo>
                    <a:pt x="1972638" y="274840"/>
                  </a:lnTo>
                  <a:close/>
                  <a:moveTo>
                    <a:pt x="2248062" y="382952"/>
                  </a:moveTo>
                  <a:cubicBezTo>
                    <a:pt x="2293380" y="422224"/>
                    <a:pt x="2363344" y="448015"/>
                    <a:pt x="2429005" y="448015"/>
                  </a:cubicBezTo>
                  <a:cubicBezTo>
                    <a:pt x="2525704" y="448015"/>
                    <a:pt x="2600494" y="394089"/>
                    <a:pt x="2600494" y="314372"/>
                  </a:cubicBezTo>
                  <a:cubicBezTo>
                    <a:pt x="2600494" y="213359"/>
                    <a:pt x="2479278" y="183270"/>
                    <a:pt x="2440938" y="175129"/>
                  </a:cubicBezTo>
                  <a:cubicBezTo>
                    <a:pt x="2401359" y="166988"/>
                    <a:pt x="2361779" y="153832"/>
                    <a:pt x="2361779" y="125567"/>
                  </a:cubicBezTo>
                  <a:cubicBezTo>
                    <a:pt x="2361779" y="102967"/>
                    <a:pt x="2389426" y="86685"/>
                    <a:pt x="2428354" y="86685"/>
                  </a:cubicBezTo>
                  <a:cubicBezTo>
                    <a:pt x="2467281" y="86685"/>
                    <a:pt x="2507512" y="101925"/>
                    <a:pt x="2533007" y="123808"/>
                  </a:cubicBezTo>
                  <a:cubicBezTo>
                    <a:pt x="2535159" y="125632"/>
                    <a:pt x="2538354" y="125241"/>
                    <a:pt x="2539853" y="122766"/>
                  </a:cubicBezTo>
                  <a:lnTo>
                    <a:pt x="2580215" y="56661"/>
                  </a:lnTo>
                  <a:cubicBezTo>
                    <a:pt x="2581389" y="54773"/>
                    <a:pt x="2581063" y="52298"/>
                    <a:pt x="2579433" y="50800"/>
                  </a:cubicBezTo>
                  <a:cubicBezTo>
                    <a:pt x="2547091" y="21362"/>
                    <a:pt x="2493623" y="65"/>
                    <a:pt x="2428940" y="65"/>
                  </a:cubicBezTo>
                  <a:cubicBezTo>
                    <a:pt x="2329047" y="65"/>
                    <a:pt x="2261886" y="51516"/>
                    <a:pt x="2261886" y="129279"/>
                  </a:cubicBezTo>
                  <a:cubicBezTo>
                    <a:pt x="2261886" y="207042"/>
                    <a:pt x="2326569" y="246574"/>
                    <a:pt x="2413226" y="267285"/>
                  </a:cubicBezTo>
                  <a:cubicBezTo>
                    <a:pt x="2459065" y="278552"/>
                    <a:pt x="2500535" y="288582"/>
                    <a:pt x="2500535" y="318736"/>
                  </a:cubicBezTo>
                  <a:cubicBezTo>
                    <a:pt x="2500535" y="344461"/>
                    <a:pt x="2467281" y="361395"/>
                    <a:pt x="2428288" y="361395"/>
                  </a:cubicBezTo>
                  <a:cubicBezTo>
                    <a:pt x="2384080" y="361395"/>
                    <a:pt x="2334002" y="340358"/>
                    <a:pt x="2298987" y="309618"/>
                  </a:cubicBezTo>
                  <a:cubicBezTo>
                    <a:pt x="2296901" y="307794"/>
                    <a:pt x="2293836" y="308185"/>
                    <a:pt x="2292271" y="310465"/>
                  </a:cubicBezTo>
                  <a:lnTo>
                    <a:pt x="2247215" y="376830"/>
                  </a:lnTo>
                  <a:cubicBezTo>
                    <a:pt x="2245911" y="378784"/>
                    <a:pt x="2246172" y="381389"/>
                    <a:pt x="2247997" y="382952"/>
                  </a:cubicBezTo>
                  <a:close/>
                  <a:moveTo>
                    <a:pt x="3700367" y="1826707"/>
                  </a:moveTo>
                  <a:lnTo>
                    <a:pt x="3465695" y="1826707"/>
                  </a:lnTo>
                  <a:cubicBezTo>
                    <a:pt x="3459370" y="1826707"/>
                    <a:pt x="3453437" y="1823451"/>
                    <a:pt x="3450111" y="1818045"/>
                  </a:cubicBezTo>
                  <a:lnTo>
                    <a:pt x="3207876" y="1428841"/>
                  </a:lnTo>
                  <a:lnTo>
                    <a:pt x="2968053" y="1427733"/>
                  </a:lnTo>
                  <a:lnTo>
                    <a:pt x="2968053" y="1814463"/>
                  </a:lnTo>
                  <a:cubicBezTo>
                    <a:pt x="2968053" y="1821236"/>
                    <a:pt x="2962576" y="1826707"/>
                    <a:pt x="2955794" y="1826707"/>
                  </a:cubicBezTo>
                  <a:lnTo>
                    <a:pt x="2735207" y="1826707"/>
                  </a:lnTo>
                  <a:cubicBezTo>
                    <a:pt x="2728426" y="1826707"/>
                    <a:pt x="2722948" y="1821236"/>
                    <a:pt x="2722948" y="1814463"/>
                  </a:cubicBezTo>
                  <a:lnTo>
                    <a:pt x="2722948" y="614937"/>
                  </a:lnTo>
                  <a:cubicBezTo>
                    <a:pt x="2722948" y="608164"/>
                    <a:pt x="2728426" y="602693"/>
                    <a:pt x="2735207" y="602693"/>
                  </a:cubicBezTo>
                  <a:lnTo>
                    <a:pt x="3268712" y="602693"/>
                  </a:lnTo>
                  <a:cubicBezTo>
                    <a:pt x="3496015" y="602693"/>
                    <a:pt x="3687195" y="782512"/>
                    <a:pt x="3690195" y="1009547"/>
                  </a:cubicBezTo>
                  <a:cubicBezTo>
                    <a:pt x="3692412" y="1177968"/>
                    <a:pt x="3593561" y="1323464"/>
                    <a:pt x="3450437" y="1389634"/>
                  </a:cubicBezTo>
                  <a:lnTo>
                    <a:pt x="3710799" y="1807950"/>
                  </a:lnTo>
                  <a:cubicBezTo>
                    <a:pt x="3715885" y="1816091"/>
                    <a:pt x="3710017" y="1826642"/>
                    <a:pt x="3700367" y="1826642"/>
                  </a:cubicBezTo>
                  <a:close/>
                  <a:moveTo>
                    <a:pt x="3459370" y="1015279"/>
                  </a:moveTo>
                  <a:cubicBezTo>
                    <a:pt x="3459370" y="914851"/>
                    <a:pt x="3377864" y="833376"/>
                    <a:pt x="3277253" y="833376"/>
                  </a:cubicBezTo>
                  <a:lnTo>
                    <a:pt x="2968053" y="833376"/>
                  </a:lnTo>
                  <a:lnTo>
                    <a:pt x="2968053" y="1197051"/>
                  </a:lnTo>
                  <a:lnTo>
                    <a:pt x="2968053" y="1197051"/>
                  </a:lnTo>
                  <a:cubicBezTo>
                    <a:pt x="2968053" y="1197051"/>
                    <a:pt x="3277253" y="1197116"/>
                    <a:pt x="3277253" y="1197116"/>
                  </a:cubicBezTo>
                  <a:cubicBezTo>
                    <a:pt x="3377799" y="1197116"/>
                    <a:pt x="3459370" y="1115706"/>
                    <a:pt x="3459370" y="1015213"/>
                  </a:cubicBezTo>
                  <a:close/>
                  <a:moveTo>
                    <a:pt x="1617859" y="1301320"/>
                  </a:moveTo>
                  <a:cubicBezTo>
                    <a:pt x="1611665" y="1273445"/>
                    <a:pt x="1608274" y="1244529"/>
                    <a:pt x="1608274" y="1214765"/>
                  </a:cubicBezTo>
                  <a:cubicBezTo>
                    <a:pt x="1608274" y="995415"/>
                    <a:pt x="1786283" y="817681"/>
                    <a:pt x="2005827" y="817681"/>
                  </a:cubicBezTo>
                  <a:cubicBezTo>
                    <a:pt x="2225371" y="817681"/>
                    <a:pt x="2403380" y="995480"/>
                    <a:pt x="2403380" y="1214765"/>
                  </a:cubicBezTo>
                  <a:cubicBezTo>
                    <a:pt x="2403380" y="1244529"/>
                    <a:pt x="2399989" y="1273445"/>
                    <a:pt x="2393795" y="1301320"/>
                  </a:cubicBezTo>
                  <a:lnTo>
                    <a:pt x="2628727" y="1301320"/>
                  </a:lnTo>
                  <a:cubicBezTo>
                    <a:pt x="2632640" y="1273055"/>
                    <a:pt x="2634726" y="1244138"/>
                    <a:pt x="2634726" y="1214765"/>
                  </a:cubicBezTo>
                  <a:cubicBezTo>
                    <a:pt x="2634726" y="867829"/>
                    <a:pt x="2353173" y="586607"/>
                    <a:pt x="2005827" y="586607"/>
                  </a:cubicBezTo>
                  <a:cubicBezTo>
                    <a:pt x="1658482" y="586607"/>
                    <a:pt x="1376928" y="867829"/>
                    <a:pt x="1376928" y="1214765"/>
                  </a:cubicBezTo>
                  <a:cubicBezTo>
                    <a:pt x="1376928" y="1244138"/>
                    <a:pt x="1379014" y="1272990"/>
                    <a:pt x="1382926" y="1301320"/>
                  </a:cubicBezTo>
                  <a:lnTo>
                    <a:pt x="1617859" y="1301320"/>
                  </a:lnTo>
                  <a:close/>
                  <a:moveTo>
                    <a:pt x="1433069" y="1474430"/>
                  </a:moveTo>
                  <a:cubicBezTo>
                    <a:pt x="1531984" y="1691762"/>
                    <a:pt x="1751268" y="1842924"/>
                    <a:pt x="2005892" y="1842924"/>
                  </a:cubicBezTo>
                  <a:cubicBezTo>
                    <a:pt x="2260517" y="1842924"/>
                    <a:pt x="2479800" y="1691762"/>
                    <a:pt x="2578716" y="1474430"/>
                  </a:cubicBezTo>
                  <a:lnTo>
                    <a:pt x="1433069" y="1474430"/>
                  </a:ln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96986BD-C4EC-0405-339A-FFF18706B355}"/>
                </a:ext>
              </a:extLst>
            </p:cNvPr>
            <p:cNvSpPr/>
            <p:nvPr/>
          </p:nvSpPr>
          <p:spPr>
            <a:xfrm>
              <a:off x="5813131" y="2685493"/>
              <a:ext cx="2376256" cy="1224078"/>
            </a:xfrm>
            <a:custGeom>
              <a:avLst/>
              <a:gdLst>
                <a:gd name="connsiteX0" fmla="*/ 16850 w 2376256"/>
                <a:gd name="connsiteY0" fmla="*/ 171547 h 1224078"/>
                <a:gd name="connsiteX1" fmla="*/ 16850 w 2376256"/>
                <a:gd name="connsiteY1" fmla="*/ 7555 h 1224078"/>
                <a:gd name="connsiteX2" fmla="*/ 19654 w 2376256"/>
                <a:gd name="connsiteY2" fmla="*/ 4754 h 1224078"/>
                <a:gd name="connsiteX3" fmla="*/ 64189 w 2376256"/>
                <a:gd name="connsiteY3" fmla="*/ 4754 h 1224078"/>
                <a:gd name="connsiteX4" fmla="*/ 66993 w 2376256"/>
                <a:gd name="connsiteY4" fmla="*/ 7555 h 1224078"/>
                <a:gd name="connsiteX5" fmla="*/ 66993 w 2376256"/>
                <a:gd name="connsiteY5" fmla="*/ 166402 h 1224078"/>
                <a:gd name="connsiteX6" fmla="*/ 133371 w 2376256"/>
                <a:gd name="connsiteY6" fmla="*/ 240257 h 1224078"/>
                <a:gd name="connsiteX7" fmla="*/ 199358 w 2376256"/>
                <a:gd name="connsiteY7" fmla="*/ 166402 h 1224078"/>
                <a:gd name="connsiteX8" fmla="*/ 199358 w 2376256"/>
                <a:gd name="connsiteY8" fmla="*/ 7555 h 1224078"/>
                <a:gd name="connsiteX9" fmla="*/ 202162 w 2376256"/>
                <a:gd name="connsiteY9" fmla="*/ 4754 h 1224078"/>
                <a:gd name="connsiteX10" fmla="*/ 247088 w 2376256"/>
                <a:gd name="connsiteY10" fmla="*/ 4754 h 1224078"/>
                <a:gd name="connsiteX11" fmla="*/ 249892 w 2376256"/>
                <a:gd name="connsiteY11" fmla="*/ 7555 h 1224078"/>
                <a:gd name="connsiteX12" fmla="*/ 249892 w 2376256"/>
                <a:gd name="connsiteY12" fmla="*/ 171547 h 1224078"/>
                <a:gd name="connsiteX13" fmla="*/ 133371 w 2376256"/>
                <a:gd name="connsiteY13" fmla="*/ 287540 h 1224078"/>
                <a:gd name="connsiteX14" fmla="*/ 16850 w 2376256"/>
                <a:gd name="connsiteY14" fmla="*/ 171547 h 1224078"/>
                <a:gd name="connsiteX15" fmla="*/ 315814 w 2376256"/>
                <a:gd name="connsiteY15" fmla="*/ 4754 h 1224078"/>
                <a:gd name="connsiteX16" fmla="*/ 362892 w 2376256"/>
                <a:gd name="connsiteY16" fmla="*/ 4754 h 1224078"/>
                <a:gd name="connsiteX17" fmla="*/ 365174 w 2376256"/>
                <a:gd name="connsiteY17" fmla="*/ 5927 h 1224078"/>
                <a:gd name="connsiteX18" fmla="*/ 503082 w 2376256"/>
                <a:gd name="connsiteY18" fmla="*/ 200529 h 1224078"/>
                <a:gd name="connsiteX19" fmla="*/ 503082 w 2376256"/>
                <a:gd name="connsiteY19" fmla="*/ 7490 h 1224078"/>
                <a:gd name="connsiteX20" fmla="*/ 505885 w 2376256"/>
                <a:gd name="connsiteY20" fmla="*/ 4689 h 1224078"/>
                <a:gd name="connsiteX21" fmla="*/ 550420 w 2376256"/>
                <a:gd name="connsiteY21" fmla="*/ 4689 h 1224078"/>
                <a:gd name="connsiteX22" fmla="*/ 553224 w 2376256"/>
                <a:gd name="connsiteY22" fmla="*/ 7490 h 1224078"/>
                <a:gd name="connsiteX23" fmla="*/ 553224 w 2376256"/>
                <a:gd name="connsiteY23" fmla="*/ 279920 h 1224078"/>
                <a:gd name="connsiteX24" fmla="*/ 550420 w 2376256"/>
                <a:gd name="connsiteY24" fmla="*/ 282720 h 1224078"/>
                <a:gd name="connsiteX25" fmla="*/ 503342 w 2376256"/>
                <a:gd name="connsiteY25" fmla="*/ 282720 h 1224078"/>
                <a:gd name="connsiteX26" fmla="*/ 501060 w 2376256"/>
                <a:gd name="connsiteY26" fmla="*/ 281548 h 1224078"/>
                <a:gd name="connsiteX27" fmla="*/ 363152 w 2376256"/>
                <a:gd name="connsiteY27" fmla="*/ 86555 h 1224078"/>
                <a:gd name="connsiteX28" fmla="*/ 363152 w 2376256"/>
                <a:gd name="connsiteY28" fmla="*/ 279985 h 1224078"/>
                <a:gd name="connsiteX29" fmla="*/ 360349 w 2376256"/>
                <a:gd name="connsiteY29" fmla="*/ 282785 h 1224078"/>
                <a:gd name="connsiteX30" fmla="*/ 315814 w 2376256"/>
                <a:gd name="connsiteY30" fmla="*/ 282785 h 1224078"/>
                <a:gd name="connsiteX31" fmla="*/ 313010 w 2376256"/>
                <a:gd name="connsiteY31" fmla="*/ 279985 h 1224078"/>
                <a:gd name="connsiteX32" fmla="*/ 313010 w 2376256"/>
                <a:gd name="connsiteY32" fmla="*/ 7555 h 1224078"/>
                <a:gd name="connsiteX33" fmla="*/ 315814 w 2376256"/>
                <a:gd name="connsiteY33" fmla="*/ 4754 h 1224078"/>
                <a:gd name="connsiteX34" fmla="*/ 622732 w 2376256"/>
                <a:gd name="connsiteY34" fmla="*/ 4754 h 1224078"/>
                <a:gd name="connsiteX35" fmla="*/ 667267 w 2376256"/>
                <a:gd name="connsiteY35" fmla="*/ 4754 h 1224078"/>
                <a:gd name="connsiteX36" fmla="*/ 670071 w 2376256"/>
                <a:gd name="connsiteY36" fmla="*/ 7555 h 1224078"/>
                <a:gd name="connsiteX37" fmla="*/ 670071 w 2376256"/>
                <a:gd name="connsiteY37" fmla="*/ 279985 h 1224078"/>
                <a:gd name="connsiteX38" fmla="*/ 667267 w 2376256"/>
                <a:gd name="connsiteY38" fmla="*/ 282785 h 1224078"/>
                <a:gd name="connsiteX39" fmla="*/ 622732 w 2376256"/>
                <a:gd name="connsiteY39" fmla="*/ 282785 h 1224078"/>
                <a:gd name="connsiteX40" fmla="*/ 619928 w 2376256"/>
                <a:gd name="connsiteY40" fmla="*/ 279985 h 1224078"/>
                <a:gd name="connsiteX41" fmla="*/ 619928 w 2376256"/>
                <a:gd name="connsiteY41" fmla="*/ 7555 h 1224078"/>
                <a:gd name="connsiteX42" fmla="*/ 622732 w 2376256"/>
                <a:gd name="connsiteY42" fmla="*/ 4754 h 1224078"/>
                <a:gd name="connsiteX43" fmla="*/ 711867 w 2376256"/>
                <a:gd name="connsiteY43" fmla="*/ 4754 h 1224078"/>
                <a:gd name="connsiteX44" fmla="*/ 759206 w 2376256"/>
                <a:gd name="connsiteY44" fmla="*/ 4754 h 1224078"/>
                <a:gd name="connsiteX45" fmla="*/ 761814 w 2376256"/>
                <a:gd name="connsiteY45" fmla="*/ 6578 h 1224078"/>
                <a:gd name="connsiteX46" fmla="*/ 841885 w 2376256"/>
                <a:gd name="connsiteY46" fmla="*/ 223193 h 1224078"/>
                <a:gd name="connsiteX47" fmla="*/ 922348 w 2376256"/>
                <a:gd name="connsiteY47" fmla="*/ 6578 h 1224078"/>
                <a:gd name="connsiteX48" fmla="*/ 924956 w 2376256"/>
                <a:gd name="connsiteY48" fmla="*/ 4754 h 1224078"/>
                <a:gd name="connsiteX49" fmla="*/ 972295 w 2376256"/>
                <a:gd name="connsiteY49" fmla="*/ 4754 h 1224078"/>
                <a:gd name="connsiteX50" fmla="*/ 974903 w 2376256"/>
                <a:gd name="connsiteY50" fmla="*/ 8532 h 1224078"/>
                <a:gd name="connsiteX51" fmla="*/ 871227 w 2376256"/>
                <a:gd name="connsiteY51" fmla="*/ 280962 h 1224078"/>
                <a:gd name="connsiteX52" fmla="*/ 868619 w 2376256"/>
                <a:gd name="connsiteY52" fmla="*/ 282720 h 1224078"/>
                <a:gd name="connsiteX53" fmla="*/ 815608 w 2376256"/>
                <a:gd name="connsiteY53" fmla="*/ 282720 h 1224078"/>
                <a:gd name="connsiteX54" fmla="*/ 812999 w 2376256"/>
                <a:gd name="connsiteY54" fmla="*/ 280962 h 1224078"/>
                <a:gd name="connsiteX55" fmla="*/ 709324 w 2376256"/>
                <a:gd name="connsiteY55" fmla="*/ 8532 h 1224078"/>
                <a:gd name="connsiteX56" fmla="*/ 711932 w 2376256"/>
                <a:gd name="connsiteY56" fmla="*/ 4754 h 1224078"/>
                <a:gd name="connsiteX57" fmla="*/ 1016764 w 2376256"/>
                <a:gd name="connsiteY57" fmla="*/ 4754 h 1224078"/>
                <a:gd name="connsiteX58" fmla="*/ 1206445 w 2376256"/>
                <a:gd name="connsiteY58" fmla="*/ 4754 h 1224078"/>
                <a:gd name="connsiteX59" fmla="*/ 1209249 w 2376256"/>
                <a:gd name="connsiteY59" fmla="*/ 7555 h 1224078"/>
                <a:gd name="connsiteX60" fmla="*/ 1209249 w 2376256"/>
                <a:gd name="connsiteY60" fmla="*/ 48455 h 1224078"/>
                <a:gd name="connsiteX61" fmla="*/ 1206445 w 2376256"/>
                <a:gd name="connsiteY61" fmla="*/ 51256 h 1224078"/>
                <a:gd name="connsiteX62" fmla="*/ 1064103 w 2376256"/>
                <a:gd name="connsiteY62" fmla="*/ 51256 h 1224078"/>
                <a:gd name="connsiteX63" fmla="*/ 1064103 w 2376256"/>
                <a:gd name="connsiteY63" fmla="*/ 115602 h 1224078"/>
                <a:gd name="connsiteX64" fmla="*/ 1187796 w 2376256"/>
                <a:gd name="connsiteY64" fmla="*/ 115602 h 1224078"/>
                <a:gd name="connsiteX65" fmla="*/ 1190600 w 2376256"/>
                <a:gd name="connsiteY65" fmla="*/ 118402 h 1224078"/>
                <a:gd name="connsiteX66" fmla="*/ 1190600 w 2376256"/>
                <a:gd name="connsiteY66" fmla="*/ 158912 h 1224078"/>
                <a:gd name="connsiteX67" fmla="*/ 1187796 w 2376256"/>
                <a:gd name="connsiteY67" fmla="*/ 161713 h 1224078"/>
                <a:gd name="connsiteX68" fmla="*/ 1064103 w 2376256"/>
                <a:gd name="connsiteY68" fmla="*/ 161713 h 1224078"/>
                <a:gd name="connsiteX69" fmla="*/ 1064103 w 2376256"/>
                <a:gd name="connsiteY69" fmla="*/ 236349 h 1224078"/>
                <a:gd name="connsiteX70" fmla="*/ 1206445 w 2376256"/>
                <a:gd name="connsiteY70" fmla="*/ 236349 h 1224078"/>
                <a:gd name="connsiteX71" fmla="*/ 1209249 w 2376256"/>
                <a:gd name="connsiteY71" fmla="*/ 239150 h 1224078"/>
                <a:gd name="connsiteX72" fmla="*/ 1209249 w 2376256"/>
                <a:gd name="connsiteY72" fmla="*/ 280050 h 1224078"/>
                <a:gd name="connsiteX73" fmla="*/ 1206445 w 2376256"/>
                <a:gd name="connsiteY73" fmla="*/ 282850 h 1224078"/>
                <a:gd name="connsiteX74" fmla="*/ 1016764 w 2376256"/>
                <a:gd name="connsiteY74" fmla="*/ 282850 h 1224078"/>
                <a:gd name="connsiteX75" fmla="*/ 1013960 w 2376256"/>
                <a:gd name="connsiteY75" fmla="*/ 280050 h 1224078"/>
                <a:gd name="connsiteX76" fmla="*/ 1013960 w 2376256"/>
                <a:gd name="connsiteY76" fmla="*/ 7620 h 1224078"/>
                <a:gd name="connsiteX77" fmla="*/ 1016764 w 2376256"/>
                <a:gd name="connsiteY77" fmla="*/ 4819 h 1224078"/>
                <a:gd name="connsiteX78" fmla="*/ 1266042 w 2376256"/>
                <a:gd name="connsiteY78" fmla="*/ 7555 h 1224078"/>
                <a:gd name="connsiteX79" fmla="*/ 1268846 w 2376256"/>
                <a:gd name="connsiteY79" fmla="*/ 4754 h 1224078"/>
                <a:gd name="connsiteX80" fmla="*/ 1381780 w 2376256"/>
                <a:gd name="connsiteY80" fmla="*/ 4754 h 1224078"/>
                <a:gd name="connsiteX81" fmla="*/ 1479587 w 2376256"/>
                <a:gd name="connsiteY81" fmla="*/ 92547 h 1224078"/>
                <a:gd name="connsiteX82" fmla="*/ 1411579 w 2376256"/>
                <a:gd name="connsiteY82" fmla="*/ 176757 h 1224078"/>
                <a:gd name="connsiteX83" fmla="*/ 1488520 w 2376256"/>
                <a:gd name="connsiteY83" fmla="*/ 278357 h 1224078"/>
                <a:gd name="connsiteX84" fmla="*/ 1486303 w 2376256"/>
                <a:gd name="connsiteY84" fmla="*/ 282785 h 1224078"/>
                <a:gd name="connsiteX85" fmla="*/ 1432445 w 2376256"/>
                <a:gd name="connsiteY85" fmla="*/ 282785 h 1224078"/>
                <a:gd name="connsiteX86" fmla="*/ 1430227 w 2376256"/>
                <a:gd name="connsiteY86" fmla="*/ 281678 h 1224078"/>
                <a:gd name="connsiteX87" fmla="*/ 1355111 w 2376256"/>
                <a:gd name="connsiteY87" fmla="*/ 179948 h 1224078"/>
                <a:gd name="connsiteX88" fmla="*/ 1316119 w 2376256"/>
                <a:gd name="connsiteY88" fmla="*/ 179948 h 1224078"/>
                <a:gd name="connsiteX89" fmla="*/ 1316119 w 2376256"/>
                <a:gd name="connsiteY89" fmla="*/ 280050 h 1224078"/>
                <a:gd name="connsiteX90" fmla="*/ 1313315 w 2376256"/>
                <a:gd name="connsiteY90" fmla="*/ 282850 h 1224078"/>
                <a:gd name="connsiteX91" fmla="*/ 1268781 w 2376256"/>
                <a:gd name="connsiteY91" fmla="*/ 282850 h 1224078"/>
                <a:gd name="connsiteX92" fmla="*/ 1265977 w 2376256"/>
                <a:gd name="connsiteY92" fmla="*/ 280050 h 1224078"/>
                <a:gd name="connsiteX93" fmla="*/ 1265977 w 2376256"/>
                <a:gd name="connsiteY93" fmla="*/ 7620 h 1224078"/>
                <a:gd name="connsiteX94" fmla="*/ 1376955 w 2376256"/>
                <a:gd name="connsiteY94" fmla="*/ 133447 h 1224078"/>
                <a:gd name="connsiteX95" fmla="*/ 1427880 w 2376256"/>
                <a:gd name="connsiteY95" fmla="*/ 92547 h 1224078"/>
                <a:gd name="connsiteX96" fmla="*/ 1376955 w 2376256"/>
                <a:gd name="connsiteY96" fmla="*/ 51646 h 1224078"/>
                <a:gd name="connsiteX97" fmla="*/ 1316119 w 2376256"/>
                <a:gd name="connsiteY97" fmla="*/ 51646 h 1224078"/>
                <a:gd name="connsiteX98" fmla="*/ 1316119 w 2376256"/>
                <a:gd name="connsiteY98" fmla="*/ 133447 h 1224078"/>
                <a:gd name="connsiteX99" fmla="*/ 1376955 w 2376256"/>
                <a:gd name="connsiteY99" fmla="*/ 133447 h 1224078"/>
                <a:gd name="connsiteX100" fmla="*/ 1521319 w 2376256"/>
                <a:gd name="connsiteY100" fmla="*/ 248398 h 1224078"/>
                <a:gd name="connsiteX101" fmla="*/ 1547139 w 2376256"/>
                <a:gd name="connsiteY101" fmla="*/ 213489 h 1224078"/>
                <a:gd name="connsiteX102" fmla="*/ 1550986 w 2376256"/>
                <a:gd name="connsiteY102" fmla="*/ 212903 h 1224078"/>
                <a:gd name="connsiteX103" fmla="*/ 1631058 w 2376256"/>
                <a:gd name="connsiteY103" fmla="*/ 241820 h 1224078"/>
                <a:gd name="connsiteX104" fmla="*/ 1683939 w 2376256"/>
                <a:gd name="connsiteY104" fmla="*/ 204111 h 1224078"/>
                <a:gd name="connsiteX105" fmla="*/ 1642208 w 2376256"/>
                <a:gd name="connsiteY105" fmla="*/ 167965 h 1224078"/>
                <a:gd name="connsiteX106" fmla="*/ 1593304 w 2376256"/>
                <a:gd name="connsiteY106" fmla="*/ 156437 h 1224078"/>
                <a:gd name="connsiteX107" fmla="*/ 1524904 w 2376256"/>
                <a:gd name="connsiteY107" fmla="*/ 83364 h 1224078"/>
                <a:gd name="connsiteX108" fmla="*/ 1627080 w 2376256"/>
                <a:gd name="connsiteY108" fmla="*/ 0 h 1224078"/>
                <a:gd name="connsiteX109" fmla="*/ 1726843 w 2376256"/>
                <a:gd name="connsiteY109" fmla="*/ 36993 h 1224078"/>
                <a:gd name="connsiteX110" fmla="*/ 1726974 w 2376256"/>
                <a:gd name="connsiteY110" fmla="*/ 40965 h 1224078"/>
                <a:gd name="connsiteX111" fmla="*/ 1698088 w 2376256"/>
                <a:gd name="connsiteY111" fmla="*/ 71901 h 1224078"/>
                <a:gd name="connsiteX112" fmla="*/ 1694241 w 2376256"/>
                <a:gd name="connsiteY112" fmla="*/ 72031 h 1224078"/>
                <a:gd name="connsiteX113" fmla="*/ 1626298 w 2376256"/>
                <a:gd name="connsiteY113" fmla="*/ 45264 h 1224078"/>
                <a:gd name="connsiteX114" fmla="*/ 1575373 w 2376256"/>
                <a:gd name="connsiteY114" fmla="*/ 80238 h 1224078"/>
                <a:gd name="connsiteX115" fmla="*/ 1617886 w 2376256"/>
                <a:gd name="connsiteY115" fmla="*/ 114365 h 1224078"/>
                <a:gd name="connsiteX116" fmla="*/ 1666790 w 2376256"/>
                <a:gd name="connsiteY116" fmla="*/ 125892 h 1224078"/>
                <a:gd name="connsiteX117" fmla="*/ 1734799 w 2376256"/>
                <a:gd name="connsiteY117" fmla="*/ 200529 h 1224078"/>
                <a:gd name="connsiteX118" fmla="*/ 1629428 w 2376256"/>
                <a:gd name="connsiteY118" fmla="*/ 287474 h 1224078"/>
                <a:gd name="connsiteX119" fmla="*/ 1521840 w 2376256"/>
                <a:gd name="connsiteY119" fmla="*/ 252240 h 1224078"/>
                <a:gd name="connsiteX120" fmla="*/ 1521319 w 2376256"/>
                <a:gd name="connsiteY120" fmla="*/ 248333 h 1224078"/>
                <a:gd name="connsiteX121" fmla="*/ 1783702 w 2376256"/>
                <a:gd name="connsiteY121" fmla="*/ 4754 h 1224078"/>
                <a:gd name="connsiteX122" fmla="*/ 1828237 w 2376256"/>
                <a:gd name="connsiteY122" fmla="*/ 4754 h 1224078"/>
                <a:gd name="connsiteX123" fmla="*/ 1831041 w 2376256"/>
                <a:gd name="connsiteY123" fmla="*/ 7555 h 1224078"/>
                <a:gd name="connsiteX124" fmla="*/ 1831041 w 2376256"/>
                <a:gd name="connsiteY124" fmla="*/ 279985 h 1224078"/>
                <a:gd name="connsiteX125" fmla="*/ 1828237 w 2376256"/>
                <a:gd name="connsiteY125" fmla="*/ 282785 h 1224078"/>
                <a:gd name="connsiteX126" fmla="*/ 1783702 w 2376256"/>
                <a:gd name="connsiteY126" fmla="*/ 282785 h 1224078"/>
                <a:gd name="connsiteX127" fmla="*/ 1780898 w 2376256"/>
                <a:gd name="connsiteY127" fmla="*/ 279985 h 1224078"/>
                <a:gd name="connsiteX128" fmla="*/ 1780898 w 2376256"/>
                <a:gd name="connsiteY128" fmla="*/ 7555 h 1224078"/>
                <a:gd name="connsiteX129" fmla="*/ 1783702 w 2376256"/>
                <a:gd name="connsiteY129" fmla="*/ 4754 h 1224078"/>
                <a:gd name="connsiteX130" fmla="*/ 1961450 w 2376256"/>
                <a:gd name="connsiteY130" fmla="*/ 51646 h 1224078"/>
                <a:gd name="connsiteX131" fmla="*/ 1875966 w 2376256"/>
                <a:gd name="connsiteY131" fmla="*/ 51646 h 1224078"/>
                <a:gd name="connsiteX132" fmla="*/ 1873163 w 2376256"/>
                <a:gd name="connsiteY132" fmla="*/ 48846 h 1224078"/>
                <a:gd name="connsiteX133" fmla="*/ 1873163 w 2376256"/>
                <a:gd name="connsiteY133" fmla="*/ 7555 h 1224078"/>
                <a:gd name="connsiteX134" fmla="*/ 1875966 w 2376256"/>
                <a:gd name="connsiteY134" fmla="*/ 4754 h 1224078"/>
                <a:gd name="connsiteX135" fmla="*/ 2097467 w 2376256"/>
                <a:gd name="connsiteY135" fmla="*/ 4754 h 1224078"/>
                <a:gd name="connsiteX136" fmla="*/ 2100271 w 2376256"/>
                <a:gd name="connsiteY136" fmla="*/ 7555 h 1224078"/>
                <a:gd name="connsiteX137" fmla="*/ 2100271 w 2376256"/>
                <a:gd name="connsiteY137" fmla="*/ 48846 h 1224078"/>
                <a:gd name="connsiteX138" fmla="*/ 2097467 w 2376256"/>
                <a:gd name="connsiteY138" fmla="*/ 51646 h 1224078"/>
                <a:gd name="connsiteX139" fmla="*/ 2011984 w 2376256"/>
                <a:gd name="connsiteY139" fmla="*/ 51646 h 1224078"/>
                <a:gd name="connsiteX140" fmla="*/ 2011984 w 2376256"/>
                <a:gd name="connsiteY140" fmla="*/ 279985 h 1224078"/>
                <a:gd name="connsiteX141" fmla="*/ 2009180 w 2376256"/>
                <a:gd name="connsiteY141" fmla="*/ 282785 h 1224078"/>
                <a:gd name="connsiteX142" fmla="*/ 1964254 w 2376256"/>
                <a:gd name="connsiteY142" fmla="*/ 282785 h 1224078"/>
                <a:gd name="connsiteX143" fmla="*/ 1961450 w 2376256"/>
                <a:gd name="connsiteY143" fmla="*/ 279985 h 1224078"/>
                <a:gd name="connsiteX144" fmla="*/ 1961450 w 2376256"/>
                <a:gd name="connsiteY144" fmla="*/ 51646 h 1224078"/>
                <a:gd name="connsiteX145" fmla="*/ 2225464 w 2376256"/>
                <a:gd name="connsiteY145" fmla="*/ 173566 h 1224078"/>
                <a:gd name="connsiteX146" fmla="*/ 2125440 w 2376256"/>
                <a:gd name="connsiteY146" fmla="*/ 8988 h 1224078"/>
                <a:gd name="connsiteX147" fmla="*/ 2127787 w 2376256"/>
                <a:gd name="connsiteY147" fmla="*/ 4754 h 1224078"/>
                <a:gd name="connsiteX148" fmla="*/ 2177734 w 2376256"/>
                <a:gd name="connsiteY148" fmla="*/ 4754 h 1224078"/>
                <a:gd name="connsiteX149" fmla="*/ 2180081 w 2376256"/>
                <a:gd name="connsiteY149" fmla="*/ 6122 h 1224078"/>
                <a:gd name="connsiteX150" fmla="*/ 2250828 w 2376256"/>
                <a:gd name="connsiteY150" fmla="*/ 123548 h 1224078"/>
                <a:gd name="connsiteX151" fmla="*/ 2321184 w 2376256"/>
                <a:gd name="connsiteY151" fmla="*/ 6187 h 1224078"/>
                <a:gd name="connsiteX152" fmla="*/ 2323531 w 2376256"/>
                <a:gd name="connsiteY152" fmla="*/ 4819 h 1224078"/>
                <a:gd name="connsiteX153" fmla="*/ 2373478 w 2376256"/>
                <a:gd name="connsiteY153" fmla="*/ 4819 h 1224078"/>
                <a:gd name="connsiteX154" fmla="*/ 2375826 w 2376256"/>
                <a:gd name="connsiteY154" fmla="*/ 9053 h 1224078"/>
                <a:gd name="connsiteX155" fmla="*/ 2275802 w 2376256"/>
                <a:gd name="connsiteY155" fmla="*/ 173631 h 1224078"/>
                <a:gd name="connsiteX156" fmla="*/ 2275802 w 2376256"/>
                <a:gd name="connsiteY156" fmla="*/ 280050 h 1224078"/>
                <a:gd name="connsiteX157" fmla="*/ 2272998 w 2376256"/>
                <a:gd name="connsiteY157" fmla="*/ 282850 h 1224078"/>
                <a:gd name="connsiteX158" fmla="*/ 2228072 w 2376256"/>
                <a:gd name="connsiteY158" fmla="*/ 282850 h 1224078"/>
                <a:gd name="connsiteX159" fmla="*/ 2225268 w 2376256"/>
                <a:gd name="connsiteY159" fmla="*/ 280050 h 1224078"/>
                <a:gd name="connsiteX160" fmla="*/ 2225268 w 2376256"/>
                <a:gd name="connsiteY160" fmla="*/ 173631 h 1224078"/>
                <a:gd name="connsiteX161" fmla="*/ 2114 w 2376256"/>
                <a:gd name="connsiteY161" fmla="*/ 612007 h 1224078"/>
                <a:gd name="connsiteX162" fmla="*/ 145630 w 2376256"/>
                <a:gd name="connsiteY162" fmla="*/ 468269 h 1224078"/>
                <a:gd name="connsiteX163" fmla="*/ 288754 w 2376256"/>
                <a:gd name="connsiteY163" fmla="*/ 612007 h 1224078"/>
                <a:gd name="connsiteX164" fmla="*/ 145630 w 2376256"/>
                <a:gd name="connsiteY164" fmla="*/ 755744 h 1224078"/>
                <a:gd name="connsiteX165" fmla="*/ 2114 w 2376256"/>
                <a:gd name="connsiteY165" fmla="*/ 612007 h 1224078"/>
                <a:gd name="connsiteX166" fmla="*/ 145630 w 2376256"/>
                <a:gd name="connsiteY166" fmla="*/ 708526 h 1224078"/>
                <a:gd name="connsiteX167" fmla="*/ 237046 w 2376256"/>
                <a:gd name="connsiteY167" fmla="*/ 612007 h 1224078"/>
                <a:gd name="connsiteX168" fmla="*/ 145630 w 2376256"/>
                <a:gd name="connsiteY168" fmla="*/ 515487 h 1224078"/>
                <a:gd name="connsiteX169" fmla="*/ 53756 w 2376256"/>
                <a:gd name="connsiteY169" fmla="*/ 612007 h 1224078"/>
                <a:gd name="connsiteX170" fmla="*/ 145630 w 2376256"/>
                <a:gd name="connsiteY170" fmla="*/ 708526 h 1224078"/>
                <a:gd name="connsiteX171" fmla="*/ 343200 w 2376256"/>
                <a:gd name="connsiteY171" fmla="*/ 473024 h 1224078"/>
                <a:gd name="connsiteX172" fmla="*/ 532880 w 2376256"/>
                <a:gd name="connsiteY172" fmla="*/ 473024 h 1224078"/>
                <a:gd name="connsiteX173" fmla="*/ 535684 w 2376256"/>
                <a:gd name="connsiteY173" fmla="*/ 475824 h 1224078"/>
                <a:gd name="connsiteX174" fmla="*/ 535684 w 2376256"/>
                <a:gd name="connsiteY174" fmla="*/ 516725 h 1224078"/>
                <a:gd name="connsiteX175" fmla="*/ 532880 w 2376256"/>
                <a:gd name="connsiteY175" fmla="*/ 519525 h 1224078"/>
                <a:gd name="connsiteX176" fmla="*/ 390538 w 2376256"/>
                <a:gd name="connsiteY176" fmla="*/ 519525 h 1224078"/>
                <a:gd name="connsiteX177" fmla="*/ 390538 w 2376256"/>
                <a:gd name="connsiteY177" fmla="*/ 592599 h 1224078"/>
                <a:gd name="connsiteX178" fmla="*/ 520948 w 2376256"/>
                <a:gd name="connsiteY178" fmla="*/ 592599 h 1224078"/>
                <a:gd name="connsiteX179" fmla="*/ 523752 w 2376256"/>
                <a:gd name="connsiteY179" fmla="*/ 595399 h 1224078"/>
                <a:gd name="connsiteX180" fmla="*/ 523752 w 2376256"/>
                <a:gd name="connsiteY180" fmla="*/ 636299 h 1224078"/>
                <a:gd name="connsiteX181" fmla="*/ 520948 w 2376256"/>
                <a:gd name="connsiteY181" fmla="*/ 639100 h 1224078"/>
                <a:gd name="connsiteX182" fmla="*/ 390538 w 2376256"/>
                <a:gd name="connsiteY182" fmla="*/ 639100 h 1224078"/>
                <a:gd name="connsiteX183" fmla="*/ 390538 w 2376256"/>
                <a:gd name="connsiteY183" fmla="*/ 748319 h 1224078"/>
                <a:gd name="connsiteX184" fmla="*/ 387735 w 2376256"/>
                <a:gd name="connsiteY184" fmla="*/ 751120 h 1224078"/>
                <a:gd name="connsiteX185" fmla="*/ 343200 w 2376256"/>
                <a:gd name="connsiteY185" fmla="*/ 751120 h 1224078"/>
                <a:gd name="connsiteX186" fmla="*/ 340396 w 2376256"/>
                <a:gd name="connsiteY186" fmla="*/ 748319 h 1224078"/>
                <a:gd name="connsiteX187" fmla="*/ 340396 w 2376256"/>
                <a:gd name="connsiteY187" fmla="*/ 475889 h 1224078"/>
                <a:gd name="connsiteX188" fmla="*/ 343200 w 2376256"/>
                <a:gd name="connsiteY188" fmla="*/ 473089 h 1224078"/>
                <a:gd name="connsiteX189" fmla="*/ 768921 w 2376256"/>
                <a:gd name="connsiteY189" fmla="*/ 473024 h 1224078"/>
                <a:gd name="connsiteX190" fmla="*/ 822780 w 2376256"/>
                <a:gd name="connsiteY190" fmla="*/ 473024 h 1224078"/>
                <a:gd name="connsiteX191" fmla="*/ 825389 w 2376256"/>
                <a:gd name="connsiteY191" fmla="*/ 474782 h 1224078"/>
                <a:gd name="connsiteX192" fmla="*/ 931803 w 2376256"/>
                <a:gd name="connsiteY192" fmla="*/ 747212 h 1224078"/>
                <a:gd name="connsiteX193" fmla="*/ 929194 w 2376256"/>
                <a:gd name="connsiteY193" fmla="*/ 750990 h 1224078"/>
                <a:gd name="connsiteX194" fmla="*/ 881856 w 2376256"/>
                <a:gd name="connsiteY194" fmla="*/ 750990 h 1224078"/>
                <a:gd name="connsiteX195" fmla="*/ 879248 w 2376256"/>
                <a:gd name="connsiteY195" fmla="*/ 749231 h 1224078"/>
                <a:gd name="connsiteX196" fmla="*/ 855252 w 2376256"/>
                <a:gd name="connsiteY196" fmla="*/ 686708 h 1224078"/>
                <a:gd name="connsiteX197" fmla="*/ 735993 w 2376256"/>
                <a:gd name="connsiteY197" fmla="*/ 686708 h 1224078"/>
                <a:gd name="connsiteX198" fmla="*/ 711997 w 2376256"/>
                <a:gd name="connsiteY198" fmla="*/ 749231 h 1224078"/>
                <a:gd name="connsiteX199" fmla="*/ 709389 w 2376256"/>
                <a:gd name="connsiteY199" fmla="*/ 750990 h 1224078"/>
                <a:gd name="connsiteX200" fmla="*/ 662507 w 2376256"/>
                <a:gd name="connsiteY200" fmla="*/ 750990 h 1224078"/>
                <a:gd name="connsiteX201" fmla="*/ 659899 w 2376256"/>
                <a:gd name="connsiteY201" fmla="*/ 747212 h 1224078"/>
                <a:gd name="connsiteX202" fmla="*/ 766248 w 2376256"/>
                <a:gd name="connsiteY202" fmla="*/ 474782 h 1224078"/>
                <a:gd name="connsiteX203" fmla="*/ 768856 w 2376256"/>
                <a:gd name="connsiteY203" fmla="*/ 473024 h 1224078"/>
                <a:gd name="connsiteX204" fmla="*/ 839016 w 2376256"/>
                <a:gd name="connsiteY204" fmla="*/ 643398 h 1224078"/>
                <a:gd name="connsiteX205" fmla="*/ 795655 w 2376256"/>
                <a:gd name="connsiteY205" fmla="*/ 530206 h 1224078"/>
                <a:gd name="connsiteX206" fmla="*/ 752294 w 2376256"/>
                <a:gd name="connsiteY206" fmla="*/ 643398 h 1224078"/>
                <a:gd name="connsiteX207" fmla="*/ 838951 w 2376256"/>
                <a:gd name="connsiteY207" fmla="*/ 643398 h 1224078"/>
                <a:gd name="connsiteX208" fmla="*/ 970990 w 2376256"/>
                <a:gd name="connsiteY208" fmla="*/ 475824 h 1224078"/>
                <a:gd name="connsiteX209" fmla="*/ 973794 w 2376256"/>
                <a:gd name="connsiteY209" fmla="*/ 473024 h 1224078"/>
                <a:gd name="connsiteX210" fmla="*/ 1081969 w 2376256"/>
                <a:gd name="connsiteY210" fmla="*/ 473024 h 1224078"/>
                <a:gd name="connsiteX211" fmla="*/ 1181732 w 2376256"/>
                <a:gd name="connsiteY211" fmla="*/ 561598 h 1224078"/>
                <a:gd name="connsiteX212" fmla="*/ 1081969 w 2376256"/>
                <a:gd name="connsiteY212" fmla="*/ 650562 h 1224078"/>
                <a:gd name="connsiteX213" fmla="*/ 1021133 w 2376256"/>
                <a:gd name="connsiteY213" fmla="*/ 650562 h 1224078"/>
                <a:gd name="connsiteX214" fmla="*/ 1021133 w 2376256"/>
                <a:gd name="connsiteY214" fmla="*/ 748254 h 1224078"/>
                <a:gd name="connsiteX215" fmla="*/ 1018329 w 2376256"/>
                <a:gd name="connsiteY215" fmla="*/ 751055 h 1224078"/>
                <a:gd name="connsiteX216" fmla="*/ 973794 w 2376256"/>
                <a:gd name="connsiteY216" fmla="*/ 751055 h 1224078"/>
                <a:gd name="connsiteX217" fmla="*/ 970990 w 2376256"/>
                <a:gd name="connsiteY217" fmla="*/ 748254 h 1224078"/>
                <a:gd name="connsiteX218" fmla="*/ 970990 w 2376256"/>
                <a:gd name="connsiteY218" fmla="*/ 475824 h 1224078"/>
                <a:gd name="connsiteX219" fmla="*/ 1077926 w 2376256"/>
                <a:gd name="connsiteY219" fmla="*/ 603736 h 1224078"/>
                <a:gd name="connsiteX220" fmla="*/ 1130416 w 2376256"/>
                <a:gd name="connsiteY220" fmla="*/ 561663 h 1224078"/>
                <a:gd name="connsiteX221" fmla="*/ 1077926 w 2376256"/>
                <a:gd name="connsiteY221" fmla="*/ 519981 h 1224078"/>
                <a:gd name="connsiteX222" fmla="*/ 1021068 w 2376256"/>
                <a:gd name="connsiteY222" fmla="*/ 519981 h 1224078"/>
                <a:gd name="connsiteX223" fmla="*/ 1021068 w 2376256"/>
                <a:gd name="connsiteY223" fmla="*/ 603801 h 1224078"/>
                <a:gd name="connsiteX224" fmla="*/ 1077926 w 2376256"/>
                <a:gd name="connsiteY224" fmla="*/ 603801 h 1224078"/>
                <a:gd name="connsiteX225" fmla="*/ 1232200 w 2376256"/>
                <a:gd name="connsiteY225" fmla="*/ 475824 h 1224078"/>
                <a:gd name="connsiteX226" fmla="*/ 1235005 w 2376256"/>
                <a:gd name="connsiteY226" fmla="*/ 473024 h 1224078"/>
                <a:gd name="connsiteX227" fmla="*/ 1343179 w 2376256"/>
                <a:gd name="connsiteY227" fmla="*/ 473024 h 1224078"/>
                <a:gd name="connsiteX228" fmla="*/ 1442942 w 2376256"/>
                <a:gd name="connsiteY228" fmla="*/ 561598 h 1224078"/>
                <a:gd name="connsiteX229" fmla="*/ 1343179 w 2376256"/>
                <a:gd name="connsiteY229" fmla="*/ 650562 h 1224078"/>
                <a:gd name="connsiteX230" fmla="*/ 1282343 w 2376256"/>
                <a:gd name="connsiteY230" fmla="*/ 650562 h 1224078"/>
                <a:gd name="connsiteX231" fmla="*/ 1282343 w 2376256"/>
                <a:gd name="connsiteY231" fmla="*/ 748254 h 1224078"/>
                <a:gd name="connsiteX232" fmla="*/ 1279539 w 2376256"/>
                <a:gd name="connsiteY232" fmla="*/ 751055 h 1224078"/>
                <a:gd name="connsiteX233" fmla="*/ 1235005 w 2376256"/>
                <a:gd name="connsiteY233" fmla="*/ 751055 h 1224078"/>
                <a:gd name="connsiteX234" fmla="*/ 1232200 w 2376256"/>
                <a:gd name="connsiteY234" fmla="*/ 748254 h 1224078"/>
                <a:gd name="connsiteX235" fmla="*/ 1232200 w 2376256"/>
                <a:gd name="connsiteY235" fmla="*/ 475824 h 1224078"/>
                <a:gd name="connsiteX236" fmla="*/ 1339136 w 2376256"/>
                <a:gd name="connsiteY236" fmla="*/ 603736 h 1224078"/>
                <a:gd name="connsiteX237" fmla="*/ 1391626 w 2376256"/>
                <a:gd name="connsiteY237" fmla="*/ 561663 h 1224078"/>
                <a:gd name="connsiteX238" fmla="*/ 1339136 w 2376256"/>
                <a:gd name="connsiteY238" fmla="*/ 519981 h 1224078"/>
                <a:gd name="connsiteX239" fmla="*/ 1282278 w 2376256"/>
                <a:gd name="connsiteY239" fmla="*/ 519981 h 1224078"/>
                <a:gd name="connsiteX240" fmla="*/ 1282278 w 2376256"/>
                <a:gd name="connsiteY240" fmla="*/ 603801 h 1224078"/>
                <a:gd name="connsiteX241" fmla="*/ 1339136 w 2376256"/>
                <a:gd name="connsiteY241" fmla="*/ 603801 h 1224078"/>
                <a:gd name="connsiteX242" fmla="*/ 1496149 w 2376256"/>
                <a:gd name="connsiteY242" fmla="*/ 473089 h 1224078"/>
                <a:gd name="connsiteX243" fmla="*/ 1540684 w 2376256"/>
                <a:gd name="connsiteY243" fmla="*/ 473089 h 1224078"/>
                <a:gd name="connsiteX244" fmla="*/ 1543488 w 2376256"/>
                <a:gd name="connsiteY244" fmla="*/ 475889 h 1224078"/>
                <a:gd name="connsiteX245" fmla="*/ 1543488 w 2376256"/>
                <a:gd name="connsiteY245" fmla="*/ 704228 h 1224078"/>
                <a:gd name="connsiteX246" fmla="*/ 1674289 w 2376256"/>
                <a:gd name="connsiteY246" fmla="*/ 704228 h 1224078"/>
                <a:gd name="connsiteX247" fmla="*/ 1677092 w 2376256"/>
                <a:gd name="connsiteY247" fmla="*/ 707028 h 1224078"/>
                <a:gd name="connsiteX248" fmla="*/ 1677092 w 2376256"/>
                <a:gd name="connsiteY248" fmla="*/ 748319 h 1224078"/>
                <a:gd name="connsiteX249" fmla="*/ 1674289 w 2376256"/>
                <a:gd name="connsiteY249" fmla="*/ 751120 h 1224078"/>
                <a:gd name="connsiteX250" fmla="*/ 1493345 w 2376256"/>
                <a:gd name="connsiteY250" fmla="*/ 751120 h 1224078"/>
                <a:gd name="connsiteX251" fmla="*/ 1493345 w 2376256"/>
                <a:gd name="connsiteY251" fmla="*/ 475889 h 1224078"/>
                <a:gd name="connsiteX252" fmla="*/ 1496149 w 2376256"/>
                <a:gd name="connsiteY252" fmla="*/ 473089 h 1224078"/>
                <a:gd name="connsiteX253" fmla="*/ 1727169 w 2376256"/>
                <a:gd name="connsiteY253" fmla="*/ 473089 h 1224078"/>
                <a:gd name="connsiteX254" fmla="*/ 1771704 w 2376256"/>
                <a:gd name="connsiteY254" fmla="*/ 473089 h 1224078"/>
                <a:gd name="connsiteX255" fmla="*/ 1774508 w 2376256"/>
                <a:gd name="connsiteY255" fmla="*/ 475889 h 1224078"/>
                <a:gd name="connsiteX256" fmla="*/ 1774508 w 2376256"/>
                <a:gd name="connsiteY256" fmla="*/ 748319 h 1224078"/>
                <a:gd name="connsiteX257" fmla="*/ 1771704 w 2376256"/>
                <a:gd name="connsiteY257" fmla="*/ 751120 h 1224078"/>
                <a:gd name="connsiteX258" fmla="*/ 1727169 w 2376256"/>
                <a:gd name="connsiteY258" fmla="*/ 751120 h 1224078"/>
                <a:gd name="connsiteX259" fmla="*/ 1724365 w 2376256"/>
                <a:gd name="connsiteY259" fmla="*/ 748319 h 1224078"/>
                <a:gd name="connsiteX260" fmla="*/ 1724365 w 2376256"/>
                <a:gd name="connsiteY260" fmla="*/ 475889 h 1224078"/>
                <a:gd name="connsiteX261" fmla="*/ 1727169 w 2376256"/>
                <a:gd name="connsiteY261" fmla="*/ 473089 h 1224078"/>
                <a:gd name="connsiteX262" fmla="*/ 1844082 w 2376256"/>
                <a:gd name="connsiteY262" fmla="*/ 473089 h 1224078"/>
                <a:gd name="connsiteX263" fmla="*/ 2033762 w 2376256"/>
                <a:gd name="connsiteY263" fmla="*/ 473089 h 1224078"/>
                <a:gd name="connsiteX264" fmla="*/ 2036565 w 2376256"/>
                <a:gd name="connsiteY264" fmla="*/ 475889 h 1224078"/>
                <a:gd name="connsiteX265" fmla="*/ 2036565 w 2376256"/>
                <a:gd name="connsiteY265" fmla="*/ 516790 h 1224078"/>
                <a:gd name="connsiteX266" fmla="*/ 2033762 w 2376256"/>
                <a:gd name="connsiteY266" fmla="*/ 519590 h 1224078"/>
                <a:gd name="connsiteX267" fmla="*/ 1891420 w 2376256"/>
                <a:gd name="connsiteY267" fmla="*/ 519590 h 1224078"/>
                <a:gd name="connsiteX268" fmla="*/ 1891420 w 2376256"/>
                <a:gd name="connsiteY268" fmla="*/ 583937 h 1224078"/>
                <a:gd name="connsiteX269" fmla="*/ 2015114 w 2376256"/>
                <a:gd name="connsiteY269" fmla="*/ 583937 h 1224078"/>
                <a:gd name="connsiteX270" fmla="*/ 2017917 w 2376256"/>
                <a:gd name="connsiteY270" fmla="*/ 586737 h 1224078"/>
                <a:gd name="connsiteX271" fmla="*/ 2017917 w 2376256"/>
                <a:gd name="connsiteY271" fmla="*/ 627247 h 1224078"/>
                <a:gd name="connsiteX272" fmla="*/ 2015114 w 2376256"/>
                <a:gd name="connsiteY272" fmla="*/ 630047 h 1224078"/>
                <a:gd name="connsiteX273" fmla="*/ 1891420 w 2376256"/>
                <a:gd name="connsiteY273" fmla="*/ 630047 h 1224078"/>
                <a:gd name="connsiteX274" fmla="*/ 1891420 w 2376256"/>
                <a:gd name="connsiteY274" fmla="*/ 704684 h 1224078"/>
                <a:gd name="connsiteX275" fmla="*/ 2033762 w 2376256"/>
                <a:gd name="connsiteY275" fmla="*/ 704684 h 1224078"/>
                <a:gd name="connsiteX276" fmla="*/ 2036565 w 2376256"/>
                <a:gd name="connsiteY276" fmla="*/ 707484 h 1224078"/>
                <a:gd name="connsiteX277" fmla="*/ 2036565 w 2376256"/>
                <a:gd name="connsiteY277" fmla="*/ 748384 h 1224078"/>
                <a:gd name="connsiteX278" fmla="*/ 2033762 w 2376256"/>
                <a:gd name="connsiteY278" fmla="*/ 751185 h 1224078"/>
                <a:gd name="connsiteX279" fmla="*/ 1844082 w 2376256"/>
                <a:gd name="connsiteY279" fmla="*/ 751185 h 1224078"/>
                <a:gd name="connsiteX280" fmla="*/ 1841278 w 2376256"/>
                <a:gd name="connsiteY280" fmla="*/ 748384 h 1224078"/>
                <a:gd name="connsiteX281" fmla="*/ 1841278 w 2376256"/>
                <a:gd name="connsiteY281" fmla="*/ 475955 h 1224078"/>
                <a:gd name="connsiteX282" fmla="*/ 1844082 w 2376256"/>
                <a:gd name="connsiteY282" fmla="*/ 473154 h 1224078"/>
                <a:gd name="connsiteX283" fmla="*/ 2093359 w 2376256"/>
                <a:gd name="connsiteY283" fmla="*/ 475889 h 1224078"/>
                <a:gd name="connsiteX284" fmla="*/ 2096163 w 2376256"/>
                <a:gd name="connsiteY284" fmla="*/ 473089 h 1224078"/>
                <a:gd name="connsiteX285" fmla="*/ 2183276 w 2376256"/>
                <a:gd name="connsiteY285" fmla="*/ 473089 h 1224078"/>
                <a:gd name="connsiteX286" fmla="*/ 2326401 w 2376256"/>
                <a:gd name="connsiteY286" fmla="*/ 612072 h 1224078"/>
                <a:gd name="connsiteX287" fmla="*/ 2183276 w 2376256"/>
                <a:gd name="connsiteY287" fmla="*/ 751055 h 1224078"/>
                <a:gd name="connsiteX288" fmla="*/ 2096163 w 2376256"/>
                <a:gd name="connsiteY288" fmla="*/ 751055 h 1224078"/>
                <a:gd name="connsiteX289" fmla="*/ 2093359 w 2376256"/>
                <a:gd name="connsiteY289" fmla="*/ 748254 h 1224078"/>
                <a:gd name="connsiteX290" fmla="*/ 2093359 w 2376256"/>
                <a:gd name="connsiteY290" fmla="*/ 475824 h 1224078"/>
                <a:gd name="connsiteX291" fmla="*/ 2180798 w 2376256"/>
                <a:gd name="connsiteY291" fmla="*/ 704228 h 1224078"/>
                <a:gd name="connsiteX292" fmla="*/ 2274628 w 2376256"/>
                <a:gd name="connsiteY292" fmla="*/ 612072 h 1224078"/>
                <a:gd name="connsiteX293" fmla="*/ 2180798 w 2376256"/>
                <a:gd name="connsiteY293" fmla="*/ 519916 h 1224078"/>
                <a:gd name="connsiteX294" fmla="*/ 2143436 w 2376256"/>
                <a:gd name="connsiteY294" fmla="*/ 519916 h 1224078"/>
                <a:gd name="connsiteX295" fmla="*/ 2143436 w 2376256"/>
                <a:gd name="connsiteY295" fmla="*/ 704163 h 1224078"/>
                <a:gd name="connsiteX296" fmla="*/ 2180798 w 2376256"/>
                <a:gd name="connsiteY296" fmla="*/ 704163 h 1224078"/>
                <a:gd name="connsiteX297" fmla="*/ 549 w 2376256"/>
                <a:gd name="connsiteY297" fmla="*/ 1184937 h 1224078"/>
                <a:gd name="connsiteX298" fmla="*/ 26370 w 2376256"/>
                <a:gd name="connsiteY298" fmla="*/ 1150028 h 1224078"/>
                <a:gd name="connsiteX299" fmla="*/ 30217 w 2376256"/>
                <a:gd name="connsiteY299" fmla="*/ 1149442 h 1224078"/>
                <a:gd name="connsiteX300" fmla="*/ 110288 w 2376256"/>
                <a:gd name="connsiteY300" fmla="*/ 1178359 h 1224078"/>
                <a:gd name="connsiteX301" fmla="*/ 163170 w 2376256"/>
                <a:gd name="connsiteY301" fmla="*/ 1140650 h 1224078"/>
                <a:gd name="connsiteX302" fmla="*/ 121438 w 2376256"/>
                <a:gd name="connsiteY302" fmla="*/ 1104504 h 1224078"/>
                <a:gd name="connsiteX303" fmla="*/ 72535 w 2376256"/>
                <a:gd name="connsiteY303" fmla="*/ 1092976 h 1224078"/>
                <a:gd name="connsiteX304" fmla="*/ 4135 w 2376256"/>
                <a:gd name="connsiteY304" fmla="*/ 1019903 h 1224078"/>
                <a:gd name="connsiteX305" fmla="*/ 106311 w 2376256"/>
                <a:gd name="connsiteY305" fmla="*/ 936539 h 1224078"/>
                <a:gd name="connsiteX306" fmla="*/ 206074 w 2376256"/>
                <a:gd name="connsiteY306" fmla="*/ 973532 h 1224078"/>
                <a:gd name="connsiteX307" fmla="*/ 206205 w 2376256"/>
                <a:gd name="connsiteY307" fmla="*/ 977504 h 1224078"/>
                <a:gd name="connsiteX308" fmla="*/ 177319 w 2376256"/>
                <a:gd name="connsiteY308" fmla="*/ 1008440 h 1224078"/>
                <a:gd name="connsiteX309" fmla="*/ 173472 w 2376256"/>
                <a:gd name="connsiteY309" fmla="*/ 1008570 h 1224078"/>
                <a:gd name="connsiteX310" fmla="*/ 105528 w 2376256"/>
                <a:gd name="connsiteY310" fmla="*/ 981803 h 1224078"/>
                <a:gd name="connsiteX311" fmla="*/ 54604 w 2376256"/>
                <a:gd name="connsiteY311" fmla="*/ 1016777 h 1224078"/>
                <a:gd name="connsiteX312" fmla="*/ 97117 w 2376256"/>
                <a:gd name="connsiteY312" fmla="*/ 1050903 h 1224078"/>
                <a:gd name="connsiteX313" fmla="*/ 146021 w 2376256"/>
                <a:gd name="connsiteY313" fmla="*/ 1062431 h 1224078"/>
                <a:gd name="connsiteX314" fmla="*/ 214029 w 2376256"/>
                <a:gd name="connsiteY314" fmla="*/ 1137068 h 1224078"/>
                <a:gd name="connsiteX315" fmla="*/ 108658 w 2376256"/>
                <a:gd name="connsiteY315" fmla="*/ 1224014 h 1224078"/>
                <a:gd name="connsiteX316" fmla="*/ 1070 w 2376256"/>
                <a:gd name="connsiteY316" fmla="*/ 1188779 h 1224078"/>
                <a:gd name="connsiteX317" fmla="*/ 549 w 2376256"/>
                <a:gd name="connsiteY317" fmla="*/ 1184872 h 1224078"/>
                <a:gd name="connsiteX318" fmla="*/ 249435 w 2376256"/>
                <a:gd name="connsiteY318" fmla="*/ 1080667 h 1224078"/>
                <a:gd name="connsiteX319" fmla="*/ 393342 w 2376256"/>
                <a:gd name="connsiteY319" fmla="*/ 936539 h 1224078"/>
                <a:gd name="connsiteX320" fmla="*/ 515992 w 2376256"/>
                <a:gd name="connsiteY320" fmla="*/ 1003621 h 1224078"/>
                <a:gd name="connsiteX321" fmla="*/ 515014 w 2376256"/>
                <a:gd name="connsiteY321" fmla="*/ 1007463 h 1224078"/>
                <a:gd name="connsiteX322" fmla="*/ 476478 w 2376256"/>
                <a:gd name="connsiteY322" fmla="*/ 1030388 h 1224078"/>
                <a:gd name="connsiteX323" fmla="*/ 472696 w 2376256"/>
                <a:gd name="connsiteY323" fmla="*/ 1029346 h 1224078"/>
                <a:gd name="connsiteX324" fmla="*/ 393342 w 2376256"/>
                <a:gd name="connsiteY324" fmla="*/ 983757 h 1224078"/>
                <a:gd name="connsiteX325" fmla="*/ 301469 w 2376256"/>
                <a:gd name="connsiteY325" fmla="*/ 1080276 h 1224078"/>
                <a:gd name="connsiteX326" fmla="*/ 393342 w 2376256"/>
                <a:gd name="connsiteY326" fmla="*/ 1176796 h 1224078"/>
                <a:gd name="connsiteX327" fmla="*/ 473087 w 2376256"/>
                <a:gd name="connsiteY327" fmla="*/ 1131206 h 1224078"/>
                <a:gd name="connsiteX328" fmla="*/ 476869 w 2376256"/>
                <a:gd name="connsiteY328" fmla="*/ 1130164 h 1224078"/>
                <a:gd name="connsiteX329" fmla="*/ 515340 w 2376256"/>
                <a:gd name="connsiteY329" fmla="*/ 1152764 h 1224078"/>
                <a:gd name="connsiteX330" fmla="*/ 516318 w 2376256"/>
                <a:gd name="connsiteY330" fmla="*/ 1156606 h 1224078"/>
                <a:gd name="connsiteX331" fmla="*/ 392886 w 2376256"/>
                <a:gd name="connsiteY331" fmla="*/ 1224078 h 1224078"/>
                <a:gd name="connsiteX332" fmla="*/ 249370 w 2376256"/>
                <a:gd name="connsiteY332" fmla="*/ 1080732 h 1224078"/>
                <a:gd name="connsiteX333" fmla="*/ 566721 w 2376256"/>
                <a:gd name="connsiteY333" fmla="*/ 941293 h 1224078"/>
                <a:gd name="connsiteX334" fmla="*/ 611256 w 2376256"/>
                <a:gd name="connsiteY334" fmla="*/ 941293 h 1224078"/>
                <a:gd name="connsiteX335" fmla="*/ 614060 w 2376256"/>
                <a:gd name="connsiteY335" fmla="*/ 944094 h 1224078"/>
                <a:gd name="connsiteX336" fmla="*/ 614060 w 2376256"/>
                <a:gd name="connsiteY336" fmla="*/ 1216524 h 1224078"/>
                <a:gd name="connsiteX337" fmla="*/ 611256 w 2376256"/>
                <a:gd name="connsiteY337" fmla="*/ 1219324 h 1224078"/>
                <a:gd name="connsiteX338" fmla="*/ 566721 w 2376256"/>
                <a:gd name="connsiteY338" fmla="*/ 1219324 h 1224078"/>
                <a:gd name="connsiteX339" fmla="*/ 563917 w 2376256"/>
                <a:gd name="connsiteY339" fmla="*/ 1216524 h 1224078"/>
                <a:gd name="connsiteX340" fmla="*/ 563917 w 2376256"/>
                <a:gd name="connsiteY340" fmla="*/ 944094 h 1224078"/>
                <a:gd name="connsiteX341" fmla="*/ 566721 w 2376256"/>
                <a:gd name="connsiteY341" fmla="*/ 941293 h 1224078"/>
                <a:gd name="connsiteX342" fmla="*/ 683634 w 2376256"/>
                <a:gd name="connsiteY342" fmla="*/ 941293 h 1224078"/>
                <a:gd name="connsiteX343" fmla="*/ 873314 w 2376256"/>
                <a:gd name="connsiteY343" fmla="*/ 941293 h 1224078"/>
                <a:gd name="connsiteX344" fmla="*/ 876118 w 2376256"/>
                <a:gd name="connsiteY344" fmla="*/ 944094 h 1224078"/>
                <a:gd name="connsiteX345" fmla="*/ 876118 w 2376256"/>
                <a:gd name="connsiteY345" fmla="*/ 984994 h 1224078"/>
                <a:gd name="connsiteX346" fmla="*/ 873314 w 2376256"/>
                <a:gd name="connsiteY346" fmla="*/ 987795 h 1224078"/>
                <a:gd name="connsiteX347" fmla="*/ 730972 w 2376256"/>
                <a:gd name="connsiteY347" fmla="*/ 987795 h 1224078"/>
                <a:gd name="connsiteX348" fmla="*/ 730972 w 2376256"/>
                <a:gd name="connsiteY348" fmla="*/ 1052141 h 1224078"/>
                <a:gd name="connsiteX349" fmla="*/ 854665 w 2376256"/>
                <a:gd name="connsiteY349" fmla="*/ 1052141 h 1224078"/>
                <a:gd name="connsiteX350" fmla="*/ 857469 w 2376256"/>
                <a:gd name="connsiteY350" fmla="*/ 1054941 h 1224078"/>
                <a:gd name="connsiteX351" fmla="*/ 857469 w 2376256"/>
                <a:gd name="connsiteY351" fmla="*/ 1095451 h 1224078"/>
                <a:gd name="connsiteX352" fmla="*/ 854665 w 2376256"/>
                <a:gd name="connsiteY352" fmla="*/ 1098252 h 1224078"/>
                <a:gd name="connsiteX353" fmla="*/ 730972 w 2376256"/>
                <a:gd name="connsiteY353" fmla="*/ 1098252 h 1224078"/>
                <a:gd name="connsiteX354" fmla="*/ 730972 w 2376256"/>
                <a:gd name="connsiteY354" fmla="*/ 1172888 h 1224078"/>
                <a:gd name="connsiteX355" fmla="*/ 873314 w 2376256"/>
                <a:gd name="connsiteY355" fmla="*/ 1172888 h 1224078"/>
                <a:gd name="connsiteX356" fmla="*/ 876118 w 2376256"/>
                <a:gd name="connsiteY356" fmla="*/ 1175689 h 1224078"/>
                <a:gd name="connsiteX357" fmla="*/ 876118 w 2376256"/>
                <a:gd name="connsiteY357" fmla="*/ 1216589 h 1224078"/>
                <a:gd name="connsiteX358" fmla="*/ 873314 w 2376256"/>
                <a:gd name="connsiteY358" fmla="*/ 1219389 h 1224078"/>
                <a:gd name="connsiteX359" fmla="*/ 683634 w 2376256"/>
                <a:gd name="connsiteY359" fmla="*/ 1219389 h 1224078"/>
                <a:gd name="connsiteX360" fmla="*/ 680829 w 2376256"/>
                <a:gd name="connsiteY360" fmla="*/ 1216589 h 1224078"/>
                <a:gd name="connsiteX361" fmla="*/ 680829 w 2376256"/>
                <a:gd name="connsiteY361" fmla="*/ 944159 h 1224078"/>
                <a:gd name="connsiteX362" fmla="*/ 683634 w 2376256"/>
                <a:gd name="connsiteY362" fmla="*/ 941358 h 1224078"/>
                <a:gd name="connsiteX363" fmla="*/ 935715 w 2376256"/>
                <a:gd name="connsiteY363" fmla="*/ 941293 h 1224078"/>
                <a:gd name="connsiteX364" fmla="*/ 982792 w 2376256"/>
                <a:gd name="connsiteY364" fmla="*/ 941293 h 1224078"/>
                <a:gd name="connsiteX365" fmla="*/ 985075 w 2376256"/>
                <a:gd name="connsiteY365" fmla="*/ 942466 h 1224078"/>
                <a:gd name="connsiteX366" fmla="*/ 1122982 w 2376256"/>
                <a:gd name="connsiteY366" fmla="*/ 1137068 h 1224078"/>
                <a:gd name="connsiteX367" fmla="*/ 1122982 w 2376256"/>
                <a:gd name="connsiteY367" fmla="*/ 944029 h 1224078"/>
                <a:gd name="connsiteX368" fmla="*/ 1125787 w 2376256"/>
                <a:gd name="connsiteY368" fmla="*/ 941228 h 1224078"/>
                <a:gd name="connsiteX369" fmla="*/ 1170321 w 2376256"/>
                <a:gd name="connsiteY369" fmla="*/ 941228 h 1224078"/>
                <a:gd name="connsiteX370" fmla="*/ 1173125 w 2376256"/>
                <a:gd name="connsiteY370" fmla="*/ 944029 h 1224078"/>
                <a:gd name="connsiteX371" fmla="*/ 1173125 w 2376256"/>
                <a:gd name="connsiteY371" fmla="*/ 1216459 h 1224078"/>
                <a:gd name="connsiteX372" fmla="*/ 1170321 w 2376256"/>
                <a:gd name="connsiteY372" fmla="*/ 1219259 h 1224078"/>
                <a:gd name="connsiteX373" fmla="*/ 1123244 w 2376256"/>
                <a:gd name="connsiteY373" fmla="*/ 1219259 h 1224078"/>
                <a:gd name="connsiteX374" fmla="*/ 1120961 w 2376256"/>
                <a:gd name="connsiteY374" fmla="*/ 1218087 h 1224078"/>
                <a:gd name="connsiteX375" fmla="*/ 983053 w 2376256"/>
                <a:gd name="connsiteY375" fmla="*/ 1023094 h 1224078"/>
                <a:gd name="connsiteX376" fmla="*/ 983053 w 2376256"/>
                <a:gd name="connsiteY376" fmla="*/ 1216524 h 1224078"/>
                <a:gd name="connsiteX377" fmla="*/ 980250 w 2376256"/>
                <a:gd name="connsiteY377" fmla="*/ 1219324 h 1224078"/>
                <a:gd name="connsiteX378" fmla="*/ 935715 w 2376256"/>
                <a:gd name="connsiteY378" fmla="*/ 1219324 h 1224078"/>
                <a:gd name="connsiteX379" fmla="*/ 932911 w 2376256"/>
                <a:gd name="connsiteY379" fmla="*/ 1216524 h 1224078"/>
                <a:gd name="connsiteX380" fmla="*/ 932911 w 2376256"/>
                <a:gd name="connsiteY380" fmla="*/ 944094 h 1224078"/>
                <a:gd name="connsiteX381" fmla="*/ 935715 w 2376256"/>
                <a:gd name="connsiteY381" fmla="*/ 941293 h 1224078"/>
                <a:gd name="connsiteX382" fmla="*/ 1224767 w 2376256"/>
                <a:gd name="connsiteY382" fmla="*/ 1080667 h 1224078"/>
                <a:gd name="connsiteX383" fmla="*/ 1368674 w 2376256"/>
                <a:gd name="connsiteY383" fmla="*/ 936539 h 1224078"/>
                <a:gd name="connsiteX384" fmla="*/ 1491324 w 2376256"/>
                <a:gd name="connsiteY384" fmla="*/ 1003621 h 1224078"/>
                <a:gd name="connsiteX385" fmla="*/ 1490346 w 2376256"/>
                <a:gd name="connsiteY385" fmla="*/ 1007463 h 1224078"/>
                <a:gd name="connsiteX386" fmla="*/ 1451810 w 2376256"/>
                <a:gd name="connsiteY386" fmla="*/ 1030388 h 1224078"/>
                <a:gd name="connsiteX387" fmla="*/ 1448028 w 2376256"/>
                <a:gd name="connsiteY387" fmla="*/ 1029346 h 1224078"/>
                <a:gd name="connsiteX388" fmla="*/ 1368674 w 2376256"/>
                <a:gd name="connsiteY388" fmla="*/ 983757 h 1224078"/>
                <a:gd name="connsiteX389" fmla="*/ 1276866 w 2376256"/>
                <a:gd name="connsiteY389" fmla="*/ 1080276 h 1224078"/>
                <a:gd name="connsiteX390" fmla="*/ 1368674 w 2376256"/>
                <a:gd name="connsiteY390" fmla="*/ 1176796 h 1224078"/>
                <a:gd name="connsiteX391" fmla="*/ 1448419 w 2376256"/>
                <a:gd name="connsiteY391" fmla="*/ 1131206 h 1224078"/>
                <a:gd name="connsiteX392" fmla="*/ 1452201 w 2376256"/>
                <a:gd name="connsiteY392" fmla="*/ 1130164 h 1224078"/>
                <a:gd name="connsiteX393" fmla="*/ 1490672 w 2376256"/>
                <a:gd name="connsiteY393" fmla="*/ 1152764 h 1224078"/>
                <a:gd name="connsiteX394" fmla="*/ 1491650 w 2376256"/>
                <a:gd name="connsiteY394" fmla="*/ 1156606 h 1224078"/>
                <a:gd name="connsiteX395" fmla="*/ 1368217 w 2376256"/>
                <a:gd name="connsiteY395" fmla="*/ 1224078 h 1224078"/>
                <a:gd name="connsiteX396" fmla="*/ 1224702 w 2376256"/>
                <a:gd name="connsiteY396" fmla="*/ 1080732 h 1224078"/>
                <a:gd name="connsiteX397" fmla="*/ 1542053 w 2376256"/>
                <a:gd name="connsiteY397" fmla="*/ 941293 h 1224078"/>
                <a:gd name="connsiteX398" fmla="*/ 1731733 w 2376256"/>
                <a:gd name="connsiteY398" fmla="*/ 941293 h 1224078"/>
                <a:gd name="connsiteX399" fmla="*/ 1734538 w 2376256"/>
                <a:gd name="connsiteY399" fmla="*/ 944094 h 1224078"/>
                <a:gd name="connsiteX400" fmla="*/ 1734538 w 2376256"/>
                <a:gd name="connsiteY400" fmla="*/ 984994 h 1224078"/>
                <a:gd name="connsiteX401" fmla="*/ 1731733 w 2376256"/>
                <a:gd name="connsiteY401" fmla="*/ 987795 h 1224078"/>
                <a:gd name="connsiteX402" fmla="*/ 1589392 w 2376256"/>
                <a:gd name="connsiteY402" fmla="*/ 987795 h 1224078"/>
                <a:gd name="connsiteX403" fmla="*/ 1589392 w 2376256"/>
                <a:gd name="connsiteY403" fmla="*/ 1052141 h 1224078"/>
                <a:gd name="connsiteX404" fmla="*/ 1713085 w 2376256"/>
                <a:gd name="connsiteY404" fmla="*/ 1052141 h 1224078"/>
                <a:gd name="connsiteX405" fmla="*/ 1715889 w 2376256"/>
                <a:gd name="connsiteY405" fmla="*/ 1054941 h 1224078"/>
                <a:gd name="connsiteX406" fmla="*/ 1715889 w 2376256"/>
                <a:gd name="connsiteY406" fmla="*/ 1095451 h 1224078"/>
                <a:gd name="connsiteX407" fmla="*/ 1713085 w 2376256"/>
                <a:gd name="connsiteY407" fmla="*/ 1098252 h 1224078"/>
                <a:gd name="connsiteX408" fmla="*/ 1589392 w 2376256"/>
                <a:gd name="connsiteY408" fmla="*/ 1098252 h 1224078"/>
                <a:gd name="connsiteX409" fmla="*/ 1589392 w 2376256"/>
                <a:gd name="connsiteY409" fmla="*/ 1172888 h 1224078"/>
                <a:gd name="connsiteX410" fmla="*/ 1731733 w 2376256"/>
                <a:gd name="connsiteY410" fmla="*/ 1172888 h 1224078"/>
                <a:gd name="connsiteX411" fmla="*/ 1734538 w 2376256"/>
                <a:gd name="connsiteY411" fmla="*/ 1175689 h 1224078"/>
                <a:gd name="connsiteX412" fmla="*/ 1734538 w 2376256"/>
                <a:gd name="connsiteY412" fmla="*/ 1216589 h 1224078"/>
                <a:gd name="connsiteX413" fmla="*/ 1731733 w 2376256"/>
                <a:gd name="connsiteY413" fmla="*/ 1219389 h 1224078"/>
                <a:gd name="connsiteX414" fmla="*/ 1542053 w 2376256"/>
                <a:gd name="connsiteY414" fmla="*/ 1219389 h 1224078"/>
                <a:gd name="connsiteX415" fmla="*/ 1539250 w 2376256"/>
                <a:gd name="connsiteY415" fmla="*/ 1216589 h 1224078"/>
                <a:gd name="connsiteX416" fmla="*/ 1539250 w 2376256"/>
                <a:gd name="connsiteY416" fmla="*/ 944159 h 1224078"/>
                <a:gd name="connsiteX417" fmla="*/ 1542053 w 2376256"/>
                <a:gd name="connsiteY417" fmla="*/ 941358 h 1224078"/>
                <a:gd name="connsiteX418" fmla="*/ 1773856 w 2376256"/>
                <a:gd name="connsiteY418" fmla="*/ 1184937 h 1224078"/>
                <a:gd name="connsiteX419" fmla="*/ 1799677 w 2376256"/>
                <a:gd name="connsiteY419" fmla="*/ 1150028 h 1224078"/>
                <a:gd name="connsiteX420" fmla="*/ 1803524 w 2376256"/>
                <a:gd name="connsiteY420" fmla="*/ 1149442 h 1224078"/>
                <a:gd name="connsiteX421" fmla="*/ 1883595 w 2376256"/>
                <a:gd name="connsiteY421" fmla="*/ 1178359 h 1224078"/>
                <a:gd name="connsiteX422" fmla="*/ 1936476 w 2376256"/>
                <a:gd name="connsiteY422" fmla="*/ 1140650 h 1224078"/>
                <a:gd name="connsiteX423" fmla="*/ 1894745 w 2376256"/>
                <a:gd name="connsiteY423" fmla="*/ 1104504 h 1224078"/>
                <a:gd name="connsiteX424" fmla="*/ 1845842 w 2376256"/>
                <a:gd name="connsiteY424" fmla="*/ 1092976 h 1224078"/>
                <a:gd name="connsiteX425" fmla="*/ 1777442 w 2376256"/>
                <a:gd name="connsiteY425" fmla="*/ 1019903 h 1224078"/>
                <a:gd name="connsiteX426" fmla="*/ 1879618 w 2376256"/>
                <a:gd name="connsiteY426" fmla="*/ 936539 h 1224078"/>
                <a:gd name="connsiteX427" fmla="*/ 1979382 w 2376256"/>
                <a:gd name="connsiteY427" fmla="*/ 973532 h 1224078"/>
                <a:gd name="connsiteX428" fmla="*/ 1979511 w 2376256"/>
                <a:gd name="connsiteY428" fmla="*/ 977504 h 1224078"/>
                <a:gd name="connsiteX429" fmla="*/ 1950626 w 2376256"/>
                <a:gd name="connsiteY429" fmla="*/ 1008440 h 1224078"/>
                <a:gd name="connsiteX430" fmla="*/ 1946779 w 2376256"/>
                <a:gd name="connsiteY430" fmla="*/ 1008570 h 1224078"/>
                <a:gd name="connsiteX431" fmla="*/ 1878836 w 2376256"/>
                <a:gd name="connsiteY431" fmla="*/ 981803 h 1224078"/>
                <a:gd name="connsiteX432" fmla="*/ 1827910 w 2376256"/>
                <a:gd name="connsiteY432" fmla="*/ 1016777 h 1224078"/>
                <a:gd name="connsiteX433" fmla="*/ 1870424 w 2376256"/>
                <a:gd name="connsiteY433" fmla="*/ 1050903 h 1224078"/>
                <a:gd name="connsiteX434" fmla="*/ 1919328 w 2376256"/>
                <a:gd name="connsiteY434" fmla="*/ 1062431 h 1224078"/>
                <a:gd name="connsiteX435" fmla="*/ 1987336 w 2376256"/>
                <a:gd name="connsiteY435" fmla="*/ 1137068 h 1224078"/>
                <a:gd name="connsiteX436" fmla="*/ 1881965 w 2376256"/>
                <a:gd name="connsiteY436" fmla="*/ 1224014 h 1224078"/>
                <a:gd name="connsiteX437" fmla="*/ 1774378 w 2376256"/>
                <a:gd name="connsiteY437" fmla="*/ 1188779 h 1224078"/>
                <a:gd name="connsiteX438" fmla="*/ 1773856 w 2376256"/>
                <a:gd name="connsiteY438" fmla="*/ 1184872 h 12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2376256" h="1224078">
                  <a:moveTo>
                    <a:pt x="16850" y="171547"/>
                  </a:moveTo>
                  <a:lnTo>
                    <a:pt x="16850" y="7555"/>
                  </a:lnTo>
                  <a:cubicBezTo>
                    <a:pt x="16850" y="6057"/>
                    <a:pt x="18089" y="4754"/>
                    <a:pt x="19654" y="4754"/>
                  </a:cubicBezTo>
                  <a:lnTo>
                    <a:pt x="64189" y="4754"/>
                  </a:lnTo>
                  <a:cubicBezTo>
                    <a:pt x="65688" y="4754"/>
                    <a:pt x="66993" y="5992"/>
                    <a:pt x="66993" y="7555"/>
                  </a:cubicBezTo>
                  <a:lnTo>
                    <a:pt x="66993" y="166402"/>
                  </a:lnTo>
                  <a:cubicBezTo>
                    <a:pt x="66993" y="216420"/>
                    <a:pt x="91640" y="240257"/>
                    <a:pt x="133371" y="240257"/>
                  </a:cubicBezTo>
                  <a:cubicBezTo>
                    <a:pt x="175102" y="240257"/>
                    <a:pt x="199358" y="216420"/>
                    <a:pt x="199358" y="166402"/>
                  </a:cubicBezTo>
                  <a:lnTo>
                    <a:pt x="199358" y="7555"/>
                  </a:lnTo>
                  <a:cubicBezTo>
                    <a:pt x="199358" y="6057"/>
                    <a:pt x="200597" y="4754"/>
                    <a:pt x="202162" y="4754"/>
                  </a:cubicBezTo>
                  <a:lnTo>
                    <a:pt x="247088" y="4754"/>
                  </a:lnTo>
                  <a:cubicBezTo>
                    <a:pt x="248588" y="4754"/>
                    <a:pt x="249892" y="5992"/>
                    <a:pt x="249892" y="7555"/>
                  </a:cubicBezTo>
                  <a:lnTo>
                    <a:pt x="249892" y="171547"/>
                  </a:lnTo>
                  <a:cubicBezTo>
                    <a:pt x="249892" y="246183"/>
                    <a:pt x="205357" y="287540"/>
                    <a:pt x="133371" y="287540"/>
                  </a:cubicBezTo>
                  <a:cubicBezTo>
                    <a:pt x="61385" y="287540"/>
                    <a:pt x="16850" y="246249"/>
                    <a:pt x="16850" y="171547"/>
                  </a:cubicBezTo>
                  <a:close/>
                  <a:moveTo>
                    <a:pt x="315814" y="4754"/>
                  </a:moveTo>
                  <a:lnTo>
                    <a:pt x="362892" y="4754"/>
                  </a:lnTo>
                  <a:cubicBezTo>
                    <a:pt x="363804" y="4754"/>
                    <a:pt x="364652" y="5210"/>
                    <a:pt x="365174" y="5927"/>
                  </a:cubicBezTo>
                  <a:lnTo>
                    <a:pt x="503082" y="200529"/>
                  </a:lnTo>
                  <a:lnTo>
                    <a:pt x="503082" y="7490"/>
                  </a:lnTo>
                  <a:cubicBezTo>
                    <a:pt x="503082" y="5992"/>
                    <a:pt x="504321" y="4689"/>
                    <a:pt x="505885" y="4689"/>
                  </a:cubicBezTo>
                  <a:lnTo>
                    <a:pt x="550420" y="4689"/>
                  </a:lnTo>
                  <a:cubicBezTo>
                    <a:pt x="551920" y="4689"/>
                    <a:pt x="553224" y="5927"/>
                    <a:pt x="553224" y="7490"/>
                  </a:cubicBezTo>
                  <a:lnTo>
                    <a:pt x="553224" y="279920"/>
                  </a:lnTo>
                  <a:cubicBezTo>
                    <a:pt x="553224" y="281418"/>
                    <a:pt x="551985" y="282720"/>
                    <a:pt x="550420" y="282720"/>
                  </a:cubicBezTo>
                  <a:lnTo>
                    <a:pt x="503342" y="282720"/>
                  </a:lnTo>
                  <a:cubicBezTo>
                    <a:pt x="502429" y="282720"/>
                    <a:pt x="501582" y="282264"/>
                    <a:pt x="501060" y="281548"/>
                  </a:cubicBezTo>
                  <a:lnTo>
                    <a:pt x="363152" y="86555"/>
                  </a:lnTo>
                  <a:lnTo>
                    <a:pt x="363152" y="279985"/>
                  </a:lnTo>
                  <a:cubicBezTo>
                    <a:pt x="363152" y="281483"/>
                    <a:pt x="361913" y="282785"/>
                    <a:pt x="360349" y="282785"/>
                  </a:cubicBezTo>
                  <a:lnTo>
                    <a:pt x="315814" y="282785"/>
                  </a:lnTo>
                  <a:cubicBezTo>
                    <a:pt x="314314" y="282785"/>
                    <a:pt x="313010" y="281548"/>
                    <a:pt x="313010" y="279985"/>
                  </a:cubicBezTo>
                  <a:lnTo>
                    <a:pt x="313010" y="7555"/>
                  </a:lnTo>
                  <a:cubicBezTo>
                    <a:pt x="313010" y="6057"/>
                    <a:pt x="314249" y="4754"/>
                    <a:pt x="315814" y="4754"/>
                  </a:cubicBezTo>
                  <a:close/>
                  <a:moveTo>
                    <a:pt x="622732" y="4754"/>
                  </a:moveTo>
                  <a:lnTo>
                    <a:pt x="667267" y="4754"/>
                  </a:lnTo>
                  <a:cubicBezTo>
                    <a:pt x="668767" y="4754"/>
                    <a:pt x="670071" y="5992"/>
                    <a:pt x="670071" y="7555"/>
                  </a:cubicBezTo>
                  <a:lnTo>
                    <a:pt x="670071" y="279985"/>
                  </a:lnTo>
                  <a:cubicBezTo>
                    <a:pt x="670071" y="281483"/>
                    <a:pt x="668832" y="282785"/>
                    <a:pt x="667267" y="282785"/>
                  </a:cubicBezTo>
                  <a:lnTo>
                    <a:pt x="622732" y="282785"/>
                  </a:lnTo>
                  <a:cubicBezTo>
                    <a:pt x="621233" y="282785"/>
                    <a:pt x="619928" y="281548"/>
                    <a:pt x="619928" y="279985"/>
                  </a:cubicBezTo>
                  <a:lnTo>
                    <a:pt x="619928" y="7555"/>
                  </a:lnTo>
                  <a:cubicBezTo>
                    <a:pt x="619928" y="6057"/>
                    <a:pt x="621167" y="4754"/>
                    <a:pt x="622732" y="4754"/>
                  </a:cubicBezTo>
                  <a:close/>
                  <a:moveTo>
                    <a:pt x="711867" y="4754"/>
                  </a:moveTo>
                  <a:lnTo>
                    <a:pt x="759206" y="4754"/>
                  </a:lnTo>
                  <a:cubicBezTo>
                    <a:pt x="760379" y="4754"/>
                    <a:pt x="761423" y="5471"/>
                    <a:pt x="761814" y="6578"/>
                  </a:cubicBezTo>
                  <a:lnTo>
                    <a:pt x="841885" y="223193"/>
                  </a:lnTo>
                  <a:lnTo>
                    <a:pt x="922348" y="6578"/>
                  </a:lnTo>
                  <a:cubicBezTo>
                    <a:pt x="922739" y="5471"/>
                    <a:pt x="923782" y="4754"/>
                    <a:pt x="924956" y="4754"/>
                  </a:cubicBezTo>
                  <a:lnTo>
                    <a:pt x="972295" y="4754"/>
                  </a:lnTo>
                  <a:cubicBezTo>
                    <a:pt x="974251" y="4754"/>
                    <a:pt x="975555" y="6708"/>
                    <a:pt x="974903" y="8532"/>
                  </a:cubicBezTo>
                  <a:lnTo>
                    <a:pt x="871227" y="280962"/>
                  </a:lnTo>
                  <a:cubicBezTo>
                    <a:pt x="870836" y="282069"/>
                    <a:pt x="869793" y="282720"/>
                    <a:pt x="868619" y="282720"/>
                  </a:cubicBezTo>
                  <a:lnTo>
                    <a:pt x="815608" y="282720"/>
                  </a:lnTo>
                  <a:cubicBezTo>
                    <a:pt x="814434" y="282720"/>
                    <a:pt x="813456" y="282004"/>
                    <a:pt x="812999" y="280962"/>
                  </a:cubicBezTo>
                  <a:lnTo>
                    <a:pt x="709324" y="8532"/>
                  </a:lnTo>
                  <a:cubicBezTo>
                    <a:pt x="708607" y="6708"/>
                    <a:pt x="709976" y="4754"/>
                    <a:pt x="711932" y="4754"/>
                  </a:cubicBezTo>
                  <a:close/>
                  <a:moveTo>
                    <a:pt x="1016764" y="4754"/>
                  </a:moveTo>
                  <a:lnTo>
                    <a:pt x="1206445" y="4754"/>
                  </a:lnTo>
                  <a:cubicBezTo>
                    <a:pt x="1207944" y="4754"/>
                    <a:pt x="1209249" y="5992"/>
                    <a:pt x="1209249" y="7555"/>
                  </a:cubicBezTo>
                  <a:lnTo>
                    <a:pt x="1209249" y="48455"/>
                  </a:lnTo>
                  <a:cubicBezTo>
                    <a:pt x="1209249" y="49953"/>
                    <a:pt x="1208010" y="51256"/>
                    <a:pt x="1206445" y="51256"/>
                  </a:cubicBezTo>
                  <a:lnTo>
                    <a:pt x="1064103" y="51256"/>
                  </a:lnTo>
                  <a:lnTo>
                    <a:pt x="1064103" y="115602"/>
                  </a:lnTo>
                  <a:lnTo>
                    <a:pt x="1187796" y="115602"/>
                  </a:lnTo>
                  <a:cubicBezTo>
                    <a:pt x="1189296" y="115602"/>
                    <a:pt x="1190600" y="116839"/>
                    <a:pt x="1190600" y="118402"/>
                  </a:cubicBezTo>
                  <a:lnTo>
                    <a:pt x="1190600" y="158912"/>
                  </a:lnTo>
                  <a:cubicBezTo>
                    <a:pt x="1190600" y="160410"/>
                    <a:pt x="1189361" y="161713"/>
                    <a:pt x="1187796" y="161713"/>
                  </a:cubicBezTo>
                  <a:lnTo>
                    <a:pt x="1064103" y="161713"/>
                  </a:lnTo>
                  <a:lnTo>
                    <a:pt x="1064103" y="236349"/>
                  </a:lnTo>
                  <a:lnTo>
                    <a:pt x="1206445" y="236349"/>
                  </a:lnTo>
                  <a:cubicBezTo>
                    <a:pt x="1207944" y="236349"/>
                    <a:pt x="1209249" y="237587"/>
                    <a:pt x="1209249" y="239150"/>
                  </a:cubicBezTo>
                  <a:lnTo>
                    <a:pt x="1209249" y="280050"/>
                  </a:lnTo>
                  <a:cubicBezTo>
                    <a:pt x="1209249" y="281548"/>
                    <a:pt x="1208010" y="282850"/>
                    <a:pt x="1206445" y="282850"/>
                  </a:cubicBezTo>
                  <a:lnTo>
                    <a:pt x="1016764" y="282850"/>
                  </a:lnTo>
                  <a:cubicBezTo>
                    <a:pt x="1015265" y="282850"/>
                    <a:pt x="1013960" y="281613"/>
                    <a:pt x="1013960" y="280050"/>
                  </a:cubicBezTo>
                  <a:lnTo>
                    <a:pt x="1013960" y="7620"/>
                  </a:lnTo>
                  <a:cubicBezTo>
                    <a:pt x="1013960" y="6122"/>
                    <a:pt x="1015199" y="4819"/>
                    <a:pt x="1016764" y="4819"/>
                  </a:cubicBezTo>
                  <a:close/>
                  <a:moveTo>
                    <a:pt x="1266042" y="7555"/>
                  </a:moveTo>
                  <a:cubicBezTo>
                    <a:pt x="1266042" y="6057"/>
                    <a:pt x="1267281" y="4754"/>
                    <a:pt x="1268846" y="4754"/>
                  </a:cubicBezTo>
                  <a:lnTo>
                    <a:pt x="1381780" y="4754"/>
                  </a:lnTo>
                  <a:cubicBezTo>
                    <a:pt x="1441834" y="4754"/>
                    <a:pt x="1479587" y="38491"/>
                    <a:pt x="1479587" y="92547"/>
                  </a:cubicBezTo>
                  <a:cubicBezTo>
                    <a:pt x="1479587" y="136638"/>
                    <a:pt x="1454157" y="167183"/>
                    <a:pt x="1411579" y="176757"/>
                  </a:cubicBezTo>
                  <a:lnTo>
                    <a:pt x="1488520" y="278357"/>
                  </a:lnTo>
                  <a:cubicBezTo>
                    <a:pt x="1489889" y="280180"/>
                    <a:pt x="1488586" y="282785"/>
                    <a:pt x="1486303" y="282785"/>
                  </a:cubicBezTo>
                  <a:lnTo>
                    <a:pt x="1432445" y="282785"/>
                  </a:lnTo>
                  <a:cubicBezTo>
                    <a:pt x="1431532" y="282785"/>
                    <a:pt x="1430749" y="282394"/>
                    <a:pt x="1430227" y="281678"/>
                  </a:cubicBezTo>
                  <a:lnTo>
                    <a:pt x="1355111" y="179948"/>
                  </a:lnTo>
                  <a:lnTo>
                    <a:pt x="1316119" y="179948"/>
                  </a:lnTo>
                  <a:lnTo>
                    <a:pt x="1316119" y="280050"/>
                  </a:lnTo>
                  <a:cubicBezTo>
                    <a:pt x="1316119" y="281548"/>
                    <a:pt x="1314880" y="282850"/>
                    <a:pt x="1313315" y="282850"/>
                  </a:cubicBezTo>
                  <a:lnTo>
                    <a:pt x="1268781" y="282850"/>
                  </a:lnTo>
                  <a:cubicBezTo>
                    <a:pt x="1267281" y="282850"/>
                    <a:pt x="1265977" y="281613"/>
                    <a:pt x="1265977" y="280050"/>
                  </a:cubicBezTo>
                  <a:lnTo>
                    <a:pt x="1265977" y="7620"/>
                  </a:lnTo>
                  <a:close/>
                  <a:moveTo>
                    <a:pt x="1376955" y="133447"/>
                  </a:moveTo>
                  <a:cubicBezTo>
                    <a:pt x="1411513" y="133447"/>
                    <a:pt x="1427880" y="118728"/>
                    <a:pt x="1427880" y="92547"/>
                  </a:cubicBezTo>
                  <a:cubicBezTo>
                    <a:pt x="1427880" y="66365"/>
                    <a:pt x="1411579" y="51646"/>
                    <a:pt x="1376955" y="51646"/>
                  </a:cubicBezTo>
                  <a:lnTo>
                    <a:pt x="1316119" y="51646"/>
                  </a:lnTo>
                  <a:lnTo>
                    <a:pt x="1316119" y="133447"/>
                  </a:lnTo>
                  <a:lnTo>
                    <a:pt x="1376955" y="133447"/>
                  </a:lnTo>
                  <a:close/>
                  <a:moveTo>
                    <a:pt x="1521319" y="248398"/>
                  </a:moveTo>
                  <a:lnTo>
                    <a:pt x="1547139" y="213489"/>
                  </a:lnTo>
                  <a:cubicBezTo>
                    <a:pt x="1548052" y="212252"/>
                    <a:pt x="1549748" y="212056"/>
                    <a:pt x="1550986" y="212903"/>
                  </a:cubicBezTo>
                  <a:cubicBezTo>
                    <a:pt x="1578437" y="232832"/>
                    <a:pt x="1605497" y="241820"/>
                    <a:pt x="1631058" y="241820"/>
                  </a:cubicBezTo>
                  <a:cubicBezTo>
                    <a:pt x="1664833" y="241820"/>
                    <a:pt x="1683939" y="225929"/>
                    <a:pt x="1683939" y="204111"/>
                  </a:cubicBezTo>
                  <a:cubicBezTo>
                    <a:pt x="1683939" y="187047"/>
                    <a:pt x="1672397" y="175129"/>
                    <a:pt x="1642208" y="167965"/>
                  </a:cubicBezTo>
                  <a:lnTo>
                    <a:pt x="1593304" y="156437"/>
                  </a:lnTo>
                  <a:cubicBezTo>
                    <a:pt x="1549160" y="145691"/>
                    <a:pt x="1524904" y="120291"/>
                    <a:pt x="1524904" y="83364"/>
                  </a:cubicBezTo>
                  <a:cubicBezTo>
                    <a:pt x="1524904" y="34909"/>
                    <a:pt x="1565071" y="0"/>
                    <a:pt x="1627080" y="0"/>
                  </a:cubicBezTo>
                  <a:cubicBezTo>
                    <a:pt x="1664638" y="0"/>
                    <a:pt x="1700761" y="12830"/>
                    <a:pt x="1726843" y="36993"/>
                  </a:cubicBezTo>
                  <a:cubicBezTo>
                    <a:pt x="1727952" y="38035"/>
                    <a:pt x="1728017" y="39858"/>
                    <a:pt x="1726974" y="40965"/>
                  </a:cubicBezTo>
                  <a:lnTo>
                    <a:pt x="1698088" y="71901"/>
                  </a:lnTo>
                  <a:cubicBezTo>
                    <a:pt x="1697045" y="73008"/>
                    <a:pt x="1695350" y="73008"/>
                    <a:pt x="1694241" y="72031"/>
                  </a:cubicBezTo>
                  <a:cubicBezTo>
                    <a:pt x="1673310" y="53470"/>
                    <a:pt x="1650162" y="45264"/>
                    <a:pt x="1626298" y="45264"/>
                  </a:cubicBezTo>
                  <a:cubicBezTo>
                    <a:pt x="1593304" y="45264"/>
                    <a:pt x="1575373" y="60374"/>
                    <a:pt x="1575373" y="80238"/>
                  </a:cubicBezTo>
                  <a:cubicBezTo>
                    <a:pt x="1575373" y="96129"/>
                    <a:pt x="1586132" y="106875"/>
                    <a:pt x="1617886" y="114365"/>
                  </a:cubicBezTo>
                  <a:lnTo>
                    <a:pt x="1666790" y="125892"/>
                  </a:lnTo>
                  <a:cubicBezTo>
                    <a:pt x="1712107" y="137029"/>
                    <a:pt x="1734799" y="161647"/>
                    <a:pt x="1734799" y="200529"/>
                  </a:cubicBezTo>
                  <a:cubicBezTo>
                    <a:pt x="1734799" y="252566"/>
                    <a:pt x="1695415" y="287474"/>
                    <a:pt x="1629428" y="287474"/>
                  </a:cubicBezTo>
                  <a:cubicBezTo>
                    <a:pt x="1589457" y="287474"/>
                    <a:pt x="1550986" y="274970"/>
                    <a:pt x="1521840" y="252240"/>
                  </a:cubicBezTo>
                  <a:cubicBezTo>
                    <a:pt x="1520666" y="251329"/>
                    <a:pt x="1520406" y="249570"/>
                    <a:pt x="1521319" y="248333"/>
                  </a:cubicBezTo>
                  <a:close/>
                  <a:moveTo>
                    <a:pt x="1783702" y="4754"/>
                  </a:moveTo>
                  <a:lnTo>
                    <a:pt x="1828237" y="4754"/>
                  </a:lnTo>
                  <a:cubicBezTo>
                    <a:pt x="1829736" y="4754"/>
                    <a:pt x="1831041" y="5992"/>
                    <a:pt x="1831041" y="7555"/>
                  </a:cubicBezTo>
                  <a:lnTo>
                    <a:pt x="1831041" y="279985"/>
                  </a:lnTo>
                  <a:cubicBezTo>
                    <a:pt x="1831041" y="281483"/>
                    <a:pt x="1829802" y="282785"/>
                    <a:pt x="1828237" y="282785"/>
                  </a:cubicBezTo>
                  <a:lnTo>
                    <a:pt x="1783702" y="282785"/>
                  </a:lnTo>
                  <a:cubicBezTo>
                    <a:pt x="1782202" y="282785"/>
                    <a:pt x="1780898" y="281548"/>
                    <a:pt x="1780898" y="279985"/>
                  </a:cubicBezTo>
                  <a:lnTo>
                    <a:pt x="1780898" y="7555"/>
                  </a:lnTo>
                  <a:cubicBezTo>
                    <a:pt x="1780898" y="6057"/>
                    <a:pt x="1782137" y="4754"/>
                    <a:pt x="1783702" y="4754"/>
                  </a:cubicBezTo>
                  <a:close/>
                  <a:moveTo>
                    <a:pt x="1961450" y="51646"/>
                  </a:moveTo>
                  <a:lnTo>
                    <a:pt x="1875966" y="51646"/>
                  </a:lnTo>
                  <a:cubicBezTo>
                    <a:pt x="1874467" y="51646"/>
                    <a:pt x="1873163" y="50409"/>
                    <a:pt x="1873163" y="48846"/>
                  </a:cubicBezTo>
                  <a:lnTo>
                    <a:pt x="1873163" y="7555"/>
                  </a:lnTo>
                  <a:cubicBezTo>
                    <a:pt x="1873163" y="6057"/>
                    <a:pt x="1874401" y="4754"/>
                    <a:pt x="1875966" y="4754"/>
                  </a:cubicBezTo>
                  <a:lnTo>
                    <a:pt x="2097467" y="4754"/>
                  </a:lnTo>
                  <a:cubicBezTo>
                    <a:pt x="2098967" y="4754"/>
                    <a:pt x="2100271" y="5992"/>
                    <a:pt x="2100271" y="7555"/>
                  </a:cubicBezTo>
                  <a:lnTo>
                    <a:pt x="2100271" y="48846"/>
                  </a:lnTo>
                  <a:cubicBezTo>
                    <a:pt x="2100271" y="50344"/>
                    <a:pt x="2099032" y="51646"/>
                    <a:pt x="2097467" y="51646"/>
                  </a:cubicBezTo>
                  <a:lnTo>
                    <a:pt x="2011984" y="51646"/>
                  </a:lnTo>
                  <a:lnTo>
                    <a:pt x="2011984" y="279985"/>
                  </a:lnTo>
                  <a:cubicBezTo>
                    <a:pt x="2011984" y="281483"/>
                    <a:pt x="2010745" y="282785"/>
                    <a:pt x="2009180" y="282785"/>
                  </a:cubicBezTo>
                  <a:lnTo>
                    <a:pt x="1964254" y="282785"/>
                  </a:lnTo>
                  <a:cubicBezTo>
                    <a:pt x="1962754" y="282785"/>
                    <a:pt x="1961450" y="281548"/>
                    <a:pt x="1961450" y="279985"/>
                  </a:cubicBezTo>
                  <a:lnTo>
                    <a:pt x="1961450" y="51646"/>
                  </a:lnTo>
                  <a:close/>
                  <a:moveTo>
                    <a:pt x="2225464" y="173566"/>
                  </a:moveTo>
                  <a:lnTo>
                    <a:pt x="2125440" y="8988"/>
                  </a:lnTo>
                  <a:cubicBezTo>
                    <a:pt x="2124332" y="7164"/>
                    <a:pt x="2125635" y="4754"/>
                    <a:pt x="2127787" y="4754"/>
                  </a:cubicBezTo>
                  <a:lnTo>
                    <a:pt x="2177734" y="4754"/>
                  </a:lnTo>
                  <a:cubicBezTo>
                    <a:pt x="2178712" y="4754"/>
                    <a:pt x="2179625" y="5275"/>
                    <a:pt x="2180081" y="6122"/>
                  </a:cubicBezTo>
                  <a:lnTo>
                    <a:pt x="2250828" y="123548"/>
                  </a:lnTo>
                  <a:lnTo>
                    <a:pt x="2321184" y="6187"/>
                  </a:lnTo>
                  <a:cubicBezTo>
                    <a:pt x="2321706" y="5340"/>
                    <a:pt x="2322618" y="4819"/>
                    <a:pt x="2323531" y="4819"/>
                  </a:cubicBezTo>
                  <a:lnTo>
                    <a:pt x="2373478" y="4819"/>
                  </a:lnTo>
                  <a:cubicBezTo>
                    <a:pt x="2375630" y="4819"/>
                    <a:pt x="2377000" y="7164"/>
                    <a:pt x="2375826" y="9053"/>
                  </a:cubicBezTo>
                  <a:lnTo>
                    <a:pt x="2275802" y="173631"/>
                  </a:lnTo>
                  <a:lnTo>
                    <a:pt x="2275802" y="280050"/>
                  </a:lnTo>
                  <a:cubicBezTo>
                    <a:pt x="2275802" y="281548"/>
                    <a:pt x="2274563" y="282850"/>
                    <a:pt x="2272998" y="282850"/>
                  </a:cubicBezTo>
                  <a:lnTo>
                    <a:pt x="2228072" y="282850"/>
                  </a:lnTo>
                  <a:cubicBezTo>
                    <a:pt x="2226572" y="282850"/>
                    <a:pt x="2225268" y="281613"/>
                    <a:pt x="2225268" y="280050"/>
                  </a:cubicBezTo>
                  <a:lnTo>
                    <a:pt x="2225268" y="173631"/>
                  </a:lnTo>
                  <a:close/>
                  <a:moveTo>
                    <a:pt x="2114" y="612007"/>
                  </a:moveTo>
                  <a:cubicBezTo>
                    <a:pt x="2114" y="528187"/>
                    <a:pt x="65363" y="468269"/>
                    <a:pt x="145630" y="468269"/>
                  </a:cubicBezTo>
                  <a:cubicBezTo>
                    <a:pt x="225896" y="468269"/>
                    <a:pt x="288754" y="528252"/>
                    <a:pt x="288754" y="612007"/>
                  </a:cubicBezTo>
                  <a:cubicBezTo>
                    <a:pt x="288754" y="695761"/>
                    <a:pt x="225505" y="755744"/>
                    <a:pt x="145630" y="755744"/>
                  </a:cubicBezTo>
                  <a:cubicBezTo>
                    <a:pt x="65754" y="755744"/>
                    <a:pt x="2114" y="695761"/>
                    <a:pt x="2114" y="612007"/>
                  </a:cubicBezTo>
                  <a:close/>
                  <a:moveTo>
                    <a:pt x="145630" y="708526"/>
                  </a:moveTo>
                  <a:cubicBezTo>
                    <a:pt x="197337" y="708526"/>
                    <a:pt x="237046" y="670426"/>
                    <a:pt x="237046" y="612007"/>
                  </a:cubicBezTo>
                  <a:cubicBezTo>
                    <a:pt x="237046" y="553587"/>
                    <a:pt x="197272" y="515487"/>
                    <a:pt x="145630" y="515487"/>
                  </a:cubicBezTo>
                  <a:cubicBezTo>
                    <a:pt x="93987" y="515487"/>
                    <a:pt x="53756" y="553587"/>
                    <a:pt x="53756" y="612007"/>
                  </a:cubicBezTo>
                  <a:cubicBezTo>
                    <a:pt x="53756" y="670426"/>
                    <a:pt x="93531" y="708526"/>
                    <a:pt x="145630" y="708526"/>
                  </a:cubicBezTo>
                  <a:close/>
                  <a:moveTo>
                    <a:pt x="343200" y="473024"/>
                  </a:moveTo>
                  <a:lnTo>
                    <a:pt x="532880" y="473024"/>
                  </a:lnTo>
                  <a:cubicBezTo>
                    <a:pt x="534380" y="473024"/>
                    <a:pt x="535684" y="474261"/>
                    <a:pt x="535684" y="475824"/>
                  </a:cubicBezTo>
                  <a:lnTo>
                    <a:pt x="535684" y="516725"/>
                  </a:lnTo>
                  <a:cubicBezTo>
                    <a:pt x="535684" y="518223"/>
                    <a:pt x="534445" y="519525"/>
                    <a:pt x="532880" y="519525"/>
                  </a:cubicBezTo>
                  <a:lnTo>
                    <a:pt x="390538" y="519525"/>
                  </a:lnTo>
                  <a:lnTo>
                    <a:pt x="390538" y="592599"/>
                  </a:lnTo>
                  <a:lnTo>
                    <a:pt x="520948" y="592599"/>
                  </a:lnTo>
                  <a:cubicBezTo>
                    <a:pt x="522447" y="592599"/>
                    <a:pt x="523752" y="593836"/>
                    <a:pt x="523752" y="595399"/>
                  </a:cubicBezTo>
                  <a:lnTo>
                    <a:pt x="523752" y="636299"/>
                  </a:lnTo>
                  <a:cubicBezTo>
                    <a:pt x="523752" y="637797"/>
                    <a:pt x="522513" y="639100"/>
                    <a:pt x="520948" y="639100"/>
                  </a:cubicBezTo>
                  <a:lnTo>
                    <a:pt x="390538" y="639100"/>
                  </a:lnTo>
                  <a:lnTo>
                    <a:pt x="390538" y="748319"/>
                  </a:lnTo>
                  <a:cubicBezTo>
                    <a:pt x="390538" y="749817"/>
                    <a:pt x="389299" y="751120"/>
                    <a:pt x="387735" y="751120"/>
                  </a:cubicBezTo>
                  <a:lnTo>
                    <a:pt x="343200" y="751120"/>
                  </a:lnTo>
                  <a:cubicBezTo>
                    <a:pt x="341700" y="751120"/>
                    <a:pt x="340396" y="749882"/>
                    <a:pt x="340396" y="748319"/>
                  </a:cubicBezTo>
                  <a:lnTo>
                    <a:pt x="340396" y="475889"/>
                  </a:lnTo>
                  <a:cubicBezTo>
                    <a:pt x="340396" y="474392"/>
                    <a:pt x="341635" y="473089"/>
                    <a:pt x="343200" y="473089"/>
                  </a:cubicBezTo>
                  <a:close/>
                  <a:moveTo>
                    <a:pt x="768921" y="473024"/>
                  </a:moveTo>
                  <a:lnTo>
                    <a:pt x="822780" y="473024"/>
                  </a:lnTo>
                  <a:cubicBezTo>
                    <a:pt x="823954" y="473024"/>
                    <a:pt x="824932" y="473740"/>
                    <a:pt x="825389" y="474782"/>
                  </a:cubicBezTo>
                  <a:lnTo>
                    <a:pt x="931803" y="747212"/>
                  </a:lnTo>
                  <a:cubicBezTo>
                    <a:pt x="932520" y="749036"/>
                    <a:pt x="931150" y="750990"/>
                    <a:pt x="929194" y="750990"/>
                  </a:cubicBezTo>
                  <a:lnTo>
                    <a:pt x="881856" y="750990"/>
                  </a:lnTo>
                  <a:cubicBezTo>
                    <a:pt x="880682" y="750990"/>
                    <a:pt x="879704" y="750273"/>
                    <a:pt x="879248" y="749231"/>
                  </a:cubicBezTo>
                  <a:lnTo>
                    <a:pt x="855252" y="686708"/>
                  </a:lnTo>
                  <a:lnTo>
                    <a:pt x="735993" y="686708"/>
                  </a:lnTo>
                  <a:lnTo>
                    <a:pt x="711997" y="749231"/>
                  </a:lnTo>
                  <a:cubicBezTo>
                    <a:pt x="711606" y="750273"/>
                    <a:pt x="710563" y="750990"/>
                    <a:pt x="709389" y="750990"/>
                  </a:cubicBezTo>
                  <a:lnTo>
                    <a:pt x="662507" y="750990"/>
                  </a:lnTo>
                  <a:cubicBezTo>
                    <a:pt x="660551" y="750990"/>
                    <a:pt x="659247" y="749036"/>
                    <a:pt x="659899" y="747212"/>
                  </a:cubicBezTo>
                  <a:lnTo>
                    <a:pt x="766248" y="474782"/>
                  </a:lnTo>
                  <a:cubicBezTo>
                    <a:pt x="766639" y="473740"/>
                    <a:pt x="767682" y="473024"/>
                    <a:pt x="768856" y="473024"/>
                  </a:cubicBezTo>
                  <a:close/>
                  <a:moveTo>
                    <a:pt x="839016" y="643398"/>
                  </a:moveTo>
                  <a:lnTo>
                    <a:pt x="795655" y="530206"/>
                  </a:lnTo>
                  <a:lnTo>
                    <a:pt x="752294" y="643398"/>
                  </a:lnTo>
                  <a:lnTo>
                    <a:pt x="838951" y="643398"/>
                  </a:lnTo>
                  <a:close/>
                  <a:moveTo>
                    <a:pt x="970990" y="475824"/>
                  </a:moveTo>
                  <a:cubicBezTo>
                    <a:pt x="970990" y="474326"/>
                    <a:pt x="972229" y="473024"/>
                    <a:pt x="973794" y="473024"/>
                  </a:cubicBezTo>
                  <a:lnTo>
                    <a:pt x="1081969" y="473024"/>
                  </a:lnTo>
                  <a:cubicBezTo>
                    <a:pt x="1143979" y="473024"/>
                    <a:pt x="1181732" y="506369"/>
                    <a:pt x="1181732" y="561598"/>
                  </a:cubicBezTo>
                  <a:cubicBezTo>
                    <a:pt x="1181732" y="616826"/>
                    <a:pt x="1143979" y="650562"/>
                    <a:pt x="1081969" y="650562"/>
                  </a:cubicBezTo>
                  <a:lnTo>
                    <a:pt x="1021133" y="650562"/>
                  </a:lnTo>
                  <a:lnTo>
                    <a:pt x="1021133" y="748254"/>
                  </a:lnTo>
                  <a:cubicBezTo>
                    <a:pt x="1021133" y="749752"/>
                    <a:pt x="1019894" y="751055"/>
                    <a:pt x="1018329" y="751055"/>
                  </a:cubicBezTo>
                  <a:lnTo>
                    <a:pt x="973794" y="751055"/>
                  </a:lnTo>
                  <a:cubicBezTo>
                    <a:pt x="972295" y="751055"/>
                    <a:pt x="970990" y="749817"/>
                    <a:pt x="970990" y="748254"/>
                  </a:cubicBezTo>
                  <a:lnTo>
                    <a:pt x="970990" y="475824"/>
                  </a:lnTo>
                  <a:close/>
                  <a:moveTo>
                    <a:pt x="1077926" y="603736"/>
                  </a:moveTo>
                  <a:cubicBezTo>
                    <a:pt x="1113724" y="603736"/>
                    <a:pt x="1130416" y="589017"/>
                    <a:pt x="1130416" y="561663"/>
                  </a:cubicBezTo>
                  <a:cubicBezTo>
                    <a:pt x="1130416" y="534309"/>
                    <a:pt x="1113724" y="519981"/>
                    <a:pt x="1077926" y="519981"/>
                  </a:cubicBezTo>
                  <a:lnTo>
                    <a:pt x="1021068" y="519981"/>
                  </a:lnTo>
                  <a:lnTo>
                    <a:pt x="1021068" y="603801"/>
                  </a:lnTo>
                  <a:lnTo>
                    <a:pt x="1077926" y="603801"/>
                  </a:lnTo>
                  <a:close/>
                  <a:moveTo>
                    <a:pt x="1232200" y="475824"/>
                  </a:moveTo>
                  <a:cubicBezTo>
                    <a:pt x="1232200" y="474326"/>
                    <a:pt x="1233439" y="473024"/>
                    <a:pt x="1235005" y="473024"/>
                  </a:cubicBezTo>
                  <a:lnTo>
                    <a:pt x="1343179" y="473024"/>
                  </a:lnTo>
                  <a:cubicBezTo>
                    <a:pt x="1405189" y="473024"/>
                    <a:pt x="1442942" y="506369"/>
                    <a:pt x="1442942" y="561598"/>
                  </a:cubicBezTo>
                  <a:cubicBezTo>
                    <a:pt x="1442942" y="616826"/>
                    <a:pt x="1405189" y="650562"/>
                    <a:pt x="1343179" y="650562"/>
                  </a:cubicBezTo>
                  <a:lnTo>
                    <a:pt x="1282343" y="650562"/>
                  </a:lnTo>
                  <a:lnTo>
                    <a:pt x="1282343" y="748254"/>
                  </a:lnTo>
                  <a:cubicBezTo>
                    <a:pt x="1282343" y="749752"/>
                    <a:pt x="1281104" y="751055"/>
                    <a:pt x="1279539" y="751055"/>
                  </a:cubicBezTo>
                  <a:lnTo>
                    <a:pt x="1235005" y="751055"/>
                  </a:lnTo>
                  <a:cubicBezTo>
                    <a:pt x="1233505" y="751055"/>
                    <a:pt x="1232200" y="749817"/>
                    <a:pt x="1232200" y="748254"/>
                  </a:cubicBezTo>
                  <a:lnTo>
                    <a:pt x="1232200" y="475824"/>
                  </a:lnTo>
                  <a:close/>
                  <a:moveTo>
                    <a:pt x="1339136" y="603736"/>
                  </a:moveTo>
                  <a:cubicBezTo>
                    <a:pt x="1374934" y="603736"/>
                    <a:pt x="1391626" y="589017"/>
                    <a:pt x="1391626" y="561663"/>
                  </a:cubicBezTo>
                  <a:cubicBezTo>
                    <a:pt x="1391626" y="534309"/>
                    <a:pt x="1374934" y="519981"/>
                    <a:pt x="1339136" y="519981"/>
                  </a:cubicBezTo>
                  <a:lnTo>
                    <a:pt x="1282278" y="519981"/>
                  </a:lnTo>
                  <a:lnTo>
                    <a:pt x="1282278" y="603801"/>
                  </a:lnTo>
                  <a:lnTo>
                    <a:pt x="1339136" y="603801"/>
                  </a:lnTo>
                  <a:close/>
                  <a:moveTo>
                    <a:pt x="1496149" y="473089"/>
                  </a:moveTo>
                  <a:lnTo>
                    <a:pt x="1540684" y="473089"/>
                  </a:lnTo>
                  <a:cubicBezTo>
                    <a:pt x="1542184" y="473089"/>
                    <a:pt x="1543488" y="474326"/>
                    <a:pt x="1543488" y="475889"/>
                  </a:cubicBezTo>
                  <a:lnTo>
                    <a:pt x="1543488" y="704228"/>
                  </a:lnTo>
                  <a:lnTo>
                    <a:pt x="1674289" y="704228"/>
                  </a:lnTo>
                  <a:cubicBezTo>
                    <a:pt x="1675788" y="704228"/>
                    <a:pt x="1677092" y="705465"/>
                    <a:pt x="1677092" y="707028"/>
                  </a:cubicBezTo>
                  <a:lnTo>
                    <a:pt x="1677092" y="748319"/>
                  </a:lnTo>
                  <a:cubicBezTo>
                    <a:pt x="1677092" y="749817"/>
                    <a:pt x="1675853" y="751120"/>
                    <a:pt x="1674289" y="751120"/>
                  </a:cubicBezTo>
                  <a:lnTo>
                    <a:pt x="1493345" y="751120"/>
                  </a:lnTo>
                  <a:lnTo>
                    <a:pt x="1493345" y="475889"/>
                  </a:lnTo>
                  <a:cubicBezTo>
                    <a:pt x="1493345" y="474392"/>
                    <a:pt x="1494584" y="473089"/>
                    <a:pt x="1496149" y="473089"/>
                  </a:cubicBezTo>
                  <a:close/>
                  <a:moveTo>
                    <a:pt x="1727169" y="473089"/>
                  </a:moveTo>
                  <a:lnTo>
                    <a:pt x="1771704" y="473089"/>
                  </a:lnTo>
                  <a:cubicBezTo>
                    <a:pt x="1773204" y="473089"/>
                    <a:pt x="1774508" y="474326"/>
                    <a:pt x="1774508" y="475889"/>
                  </a:cubicBezTo>
                  <a:lnTo>
                    <a:pt x="1774508" y="748319"/>
                  </a:lnTo>
                  <a:cubicBezTo>
                    <a:pt x="1774508" y="749817"/>
                    <a:pt x="1773269" y="751120"/>
                    <a:pt x="1771704" y="751120"/>
                  </a:cubicBezTo>
                  <a:lnTo>
                    <a:pt x="1727169" y="751120"/>
                  </a:lnTo>
                  <a:cubicBezTo>
                    <a:pt x="1725670" y="751120"/>
                    <a:pt x="1724365" y="749882"/>
                    <a:pt x="1724365" y="748319"/>
                  </a:cubicBezTo>
                  <a:lnTo>
                    <a:pt x="1724365" y="475889"/>
                  </a:lnTo>
                  <a:cubicBezTo>
                    <a:pt x="1724365" y="474392"/>
                    <a:pt x="1725605" y="473089"/>
                    <a:pt x="1727169" y="473089"/>
                  </a:cubicBezTo>
                  <a:close/>
                  <a:moveTo>
                    <a:pt x="1844082" y="473089"/>
                  </a:moveTo>
                  <a:lnTo>
                    <a:pt x="2033762" y="473089"/>
                  </a:lnTo>
                  <a:cubicBezTo>
                    <a:pt x="2035262" y="473089"/>
                    <a:pt x="2036565" y="474326"/>
                    <a:pt x="2036565" y="475889"/>
                  </a:cubicBezTo>
                  <a:lnTo>
                    <a:pt x="2036565" y="516790"/>
                  </a:lnTo>
                  <a:cubicBezTo>
                    <a:pt x="2036565" y="518288"/>
                    <a:pt x="2035327" y="519590"/>
                    <a:pt x="2033762" y="519590"/>
                  </a:cubicBezTo>
                  <a:lnTo>
                    <a:pt x="1891420" y="519590"/>
                  </a:lnTo>
                  <a:lnTo>
                    <a:pt x="1891420" y="583937"/>
                  </a:lnTo>
                  <a:lnTo>
                    <a:pt x="2015114" y="583937"/>
                  </a:lnTo>
                  <a:cubicBezTo>
                    <a:pt x="2016613" y="583937"/>
                    <a:pt x="2017917" y="585174"/>
                    <a:pt x="2017917" y="586737"/>
                  </a:cubicBezTo>
                  <a:lnTo>
                    <a:pt x="2017917" y="627247"/>
                  </a:lnTo>
                  <a:cubicBezTo>
                    <a:pt x="2017917" y="628745"/>
                    <a:pt x="2016678" y="630047"/>
                    <a:pt x="2015114" y="630047"/>
                  </a:cubicBezTo>
                  <a:lnTo>
                    <a:pt x="1891420" y="630047"/>
                  </a:lnTo>
                  <a:lnTo>
                    <a:pt x="1891420" y="704684"/>
                  </a:lnTo>
                  <a:lnTo>
                    <a:pt x="2033762" y="704684"/>
                  </a:lnTo>
                  <a:cubicBezTo>
                    <a:pt x="2035262" y="704684"/>
                    <a:pt x="2036565" y="705921"/>
                    <a:pt x="2036565" y="707484"/>
                  </a:cubicBezTo>
                  <a:lnTo>
                    <a:pt x="2036565" y="748384"/>
                  </a:lnTo>
                  <a:cubicBezTo>
                    <a:pt x="2036565" y="749882"/>
                    <a:pt x="2035327" y="751185"/>
                    <a:pt x="2033762" y="751185"/>
                  </a:cubicBezTo>
                  <a:lnTo>
                    <a:pt x="1844082" y="751185"/>
                  </a:lnTo>
                  <a:cubicBezTo>
                    <a:pt x="1842581" y="751185"/>
                    <a:pt x="1841278" y="749948"/>
                    <a:pt x="1841278" y="748384"/>
                  </a:cubicBezTo>
                  <a:lnTo>
                    <a:pt x="1841278" y="475955"/>
                  </a:lnTo>
                  <a:cubicBezTo>
                    <a:pt x="1841278" y="474457"/>
                    <a:pt x="1842516" y="473154"/>
                    <a:pt x="1844082" y="473154"/>
                  </a:cubicBezTo>
                  <a:close/>
                  <a:moveTo>
                    <a:pt x="2093359" y="475889"/>
                  </a:moveTo>
                  <a:cubicBezTo>
                    <a:pt x="2093359" y="474392"/>
                    <a:pt x="2094598" y="473089"/>
                    <a:pt x="2096163" y="473089"/>
                  </a:cubicBezTo>
                  <a:lnTo>
                    <a:pt x="2183276" y="473089"/>
                  </a:lnTo>
                  <a:cubicBezTo>
                    <a:pt x="2266804" y="473089"/>
                    <a:pt x="2326401" y="525908"/>
                    <a:pt x="2326401" y="612072"/>
                  </a:cubicBezTo>
                  <a:cubicBezTo>
                    <a:pt x="2326401" y="698236"/>
                    <a:pt x="2266738" y="751055"/>
                    <a:pt x="2183276" y="751055"/>
                  </a:cubicBezTo>
                  <a:lnTo>
                    <a:pt x="2096163" y="751055"/>
                  </a:lnTo>
                  <a:cubicBezTo>
                    <a:pt x="2094663" y="751055"/>
                    <a:pt x="2093359" y="749817"/>
                    <a:pt x="2093359" y="748254"/>
                  </a:cubicBezTo>
                  <a:lnTo>
                    <a:pt x="2093359" y="475824"/>
                  </a:lnTo>
                  <a:close/>
                  <a:moveTo>
                    <a:pt x="2180798" y="704228"/>
                  </a:moveTo>
                  <a:cubicBezTo>
                    <a:pt x="2238440" y="704228"/>
                    <a:pt x="2274628" y="672055"/>
                    <a:pt x="2274628" y="612072"/>
                  </a:cubicBezTo>
                  <a:cubicBezTo>
                    <a:pt x="2274628" y="552089"/>
                    <a:pt x="2238440" y="519916"/>
                    <a:pt x="2180798" y="519916"/>
                  </a:cubicBezTo>
                  <a:lnTo>
                    <a:pt x="2143436" y="519916"/>
                  </a:lnTo>
                  <a:lnTo>
                    <a:pt x="2143436" y="704163"/>
                  </a:lnTo>
                  <a:lnTo>
                    <a:pt x="2180798" y="704163"/>
                  </a:lnTo>
                  <a:close/>
                  <a:moveTo>
                    <a:pt x="549" y="1184937"/>
                  </a:moveTo>
                  <a:lnTo>
                    <a:pt x="26370" y="1150028"/>
                  </a:lnTo>
                  <a:cubicBezTo>
                    <a:pt x="27283" y="1148791"/>
                    <a:pt x="28978" y="1148595"/>
                    <a:pt x="30217" y="1149442"/>
                  </a:cubicBezTo>
                  <a:cubicBezTo>
                    <a:pt x="57668" y="1169371"/>
                    <a:pt x="84728" y="1178359"/>
                    <a:pt x="110288" y="1178359"/>
                  </a:cubicBezTo>
                  <a:cubicBezTo>
                    <a:pt x="144065" y="1178359"/>
                    <a:pt x="163170" y="1162468"/>
                    <a:pt x="163170" y="1140650"/>
                  </a:cubicBezTo>
                  <a:cubicBezTo>
                    <a:pt x="163170" y="1123586"/>
                    <a:pt x="151628" y="1111668"/>
                    <a:pt x="121438" y="1104504"/>
                  </a:cubicBezTo>
                  <a:lnTo>
                    <a:pt x="72535" y="1092976"/>
                  </a:lnTo>
                  <a:cubicBezTo>
                    <a:pt x="28391" y="1082230"/>
                    <a:pt x="4135" y="1056830"/>
                    <a:pt x="4135" y="1019903"/>
                  </a:cubicBezTo>
                  <a:cubicBezTo>
                    <a:pt x="4135" y="971447"/>
                    <a:pt x="44301" y="936539"/>
                    <a:pt x="106311" y="936539"/>
                  </a:cubicBezTo>
                  <a:cubicBezTo>
                    <a:pt x="143869" y="936539"/>
                    <a:pt x="179992" y="949369"/>
                    <a:pt x="206074" y="973532"/>
                  </a:cubicBezTo>
                  <a:cubicBezTo>
                    <a:pt x="207183" y="974574"/>
                    <a:pt x="207248" y="976397"/>
                    <a:pt x="206205" y="977504"/>
                  </a:cubicBezTo>
                  <a:lnTo>
                    <a:pt x="177319" y="1008440"/>
                  </a:lnTo>
                  <a:cubicBezTo>
                    <a:pt x="176276" y="1009547"/>
                    <a:pt x="174580" y="1009547"/>
                    <a:pt x="173472" y="1008570"/>
                  </a:cubicBezTo>
                  <a:cubicBezTo>
                    <a:pt x="152541" y="990009"/>
                    <a:pt x="129394" y="981803"/>
                    <a:pt x="105528" y="981803"/>
                  </a:cubicBezTo>
                  <a:cubicBezTo>
                    <a:pt x="72535" y="981803"/>
                    <a:pt x="54604" y="996912"/>
                    <a:pt x="54604" y="1016777"/>
                  </a:cubicBezTo>
                  <a:cubicBezTo>
                    <a:pt x="54604" y="1032668"/>
                    <a:pt x="65363" y="1043414"/>
                    <a:pt x="97117" y="1050903"/>
                  </a:cubicBezTo>
                  <a:lnTo>
                    <a:pt x="146021" y="1062431"/>
                  </a:lnTo>
                  <a:cubicBezTo>
                    <a:pt x="191338" y="1073568"/>
                    <a:pt x="214029" y="1098186"/>
                    <a:pt x="214029" y="1137068"/>
                  </a:cubicBezTo>
                  <a:cubicBezTo>
                    <a:pt x="214029" y="1189105"/>
                    <a:pt x="174646" y="1224014"/>
                    <a:pt x="108658" y="1224014"/>
                  </a:cubicBezTo>
                  <a:cubicBezTo>
                    <a:pt x="68688" y="1224014"/>
                    <a:pt x="30217" y="1211509"/>
                    <a:pt x="1070" y="1188779"/>
                  </a:cubicBezTo>
                  <a:cubicBezTo>
                    <a:pt x="-103" y="1187867"/>
                    <a:pt x="-364" y="1186109"/>
                    <a:pt x="549" y="1184872"/>
                  </a:cubicBezTo>
                  <a:close/>
                  <a:moveTo>
                    <a:pt x="249435" y="1080667"/>
                  </a:moveTo>
                  <a:cubicBezTo>
                    <a:pt x="249435" y="996457"/>
                    <a:pt x="312684" y="936539"/>
                    <a:pt x="393342" y="936539"/>
                  </a:cubicBezTo>
                  <a:cubicBezTo>
                    <a:pt x="443680" y="936539"/>
                    <a:pt x="489845" y="960245"/>
                    <a:pt x="515992" y="1003621"/>
                  </a:cubicBezTo>
                  <a:cubicBezTo>
                    <a:pt x="516775" y="1004923"/>
                    <a:pt x="516318" y="1006682"/>
                    <a:pt x="515014" y="1007463"/>
                  </a:cubicBezTo>
                  <a:lnTo>
                    <a:pt x="476478" y="1030388"/>
                  </a:lnTo>
                  <a:cubicBezTo>
                    <a:pt x="475174" y="1031170"/>
                    <a:pt x="473479" y="1030714"/>
                    <a:pt x="472696" y="1029346"/>
                  </a:cubicBezTo>
                  <a:cubicBezTo>
                    <a:pt x="455743" y="999583"/>
                    <a:pt x="426662" y="983757"/>
                    <a:pt x="393342" y="983757"/>
                  </a:cubicBezTo>
                  <a:cubicBezTo>
                    <a:pt x="341244" y="983757"/>
                    <a:pt x="301469" y="1021856"/>
                    <a:pt x="301469" y="1080276"/>
                  </a:cubicBezTo>
                  <a:cubicBezTo>
                    <a:pt x="301469" y="1138696"/>
                    <a:pt x="341244" y="1176796"/>
                    <a:pt x="393342" y="1176796"/>
                  </a:cubicBezTo>
                  <a:cubicBezTo>
                    <a:pt x="427379" y="1176796"/>
                    <a:pt x="456851" y="1159928"/>
                    <a:pt x="473087" y="1131206"/>
                  </a:cubicBezTo>
                  <a:cubicBezTo>
                    <a:pt x="473870" y="1129838"/>
                    <a:pt x="475500" y="1129383"/>
                    <a:pt x="476869" y="1130164"/>
                  </a:cubicBezTo>
                  <a:lnTo>
                    <a:pt x="515340" y="1152764"/>
                  </a:lnTo>
                  <a:cubicBezTo>
                    <a:pt x="516709" y="1153545"/>
                    <a:pt x="517166" y="1155303"/>
                    <a:pt x="516318" y="1156606"/>
                  </a:cubicBezTo>
                  <a:cubicBezTo>
                    <a:pt x="490627" y="1199200"/>
                    <a:pt x="445180" y="1224078"/>
                    <a:pt x="392886" y="1224078"/>
                  </a:cubicBezTo>
                  <a:cubicBezTo>
                    <a:pt x="310989" y="1224078"/>
                    <a:pt x="249370" y="1164487"/>
                    <a:pt x="249370" y="1080732"/>
                  </a:cubicBezTo>
                  <a:close/>
                  <a:moveTo>
                    <a:pt x="566721" y="941293"/>
                  </a:moveTo>
                  <a:lnTo>
                    <a:pt x="611256" y="941293"/>
                  </a:lnTo>
                  <a:cubicBezTo>
                    <a:pt x="612756" y="941293"/>
                    <a:pt x="614060" y="942531"/>
                    <a:pt x="614060" y="944094"/>
                  </a:cubicBezTo>
                  <a:lnTo>
                    <a:pt x="614060" y="1216524"/>
                  </a:lnTo>
                  <a:cubicBezTo>
                    <a:pt x="614060" y="1218022"/>
                    <a:pt x="612821" y="1219324"/>
                    <a:pt x="611256" y="1219324"/>
                  </a:cubicBezTo>
                  <a:lnTo>
                    <a:pt x="566721" y="1219324"/>
                  </a:lnTo>
                  <a:cubicBezTo>
                    <a:pt x="565222" y="1219324"/>
                    <a:pt x="563917" y="1218087"/>
                    <a:pt x="563917" y="1216524"/>
                  </a:cubicBezTo>
                  <a:lnTo>
                    <a:pt x="563917" y="944094"/>
                  </a:lnTo>
                  <a:cubicBezTo>
                    <a:pt x="563917" y="942596"/>
                    <a:pt x="565156" y="941293"/>
                    <a:pt x="566721" y="941293"/>
                  </a:cubicBezTo>
                  <a:close/>
                  <a:moveTo>
                    <a:pt x="683634" y="941293"/>
                  </a:moveTo>
                  <a:lnTo>
                    <a:pt x="873314" y="941293"/>
                  </a:lnTo>
                  <a:cubicBezTo>
                    <a:pt x="874813" y="941293"/>
                    <a:pt x="876118" y="942531"/>
                    <a:pt x="876118" y="944094"/>
                  </a:cubicBezTo>
                  <a:lnTo>
                    <a:pt x="876118" y="984994"/>
                  </a:lnTo>
                  <a:cubicBezTo>
                    <a:pt x="876118" y="986492"/>
                    <a:pt x="874879" y="987795"/>
                    <a:pt x="873314" y="987795"/>
                  </a:cubicBezTo>
                  <a:lnTo>
                    <a:pt x="730972" y="987795"/>
                  </a:lnTo>
                  <a:lnTo>
                    <a:pt x="730972" y="1052141"/>
                  </a:lnTo>
                  <a:lnTo>
                    <a:pt x="854665" y="1052141"/>
                  </a:lnTo>
                  <a:cubicBezTo>
                    <a:pt x="856165" y="1052141"/>
                    <a:pt x="857469" y="1053378"/>
                    <a:pt x="857469" y="1054941"/>
                  </a:cubicBezTo>
                  <a:lnTo>
                    <a:pt x="857469" y="1095451"/>
                  </a:lnTo>
                  <a:cubicBezTo>
                    <a:pt x="857469" y="1096949"/>
                    <a:pt x="856230" y="1098252"/>
                    <a:pt x="854665" y="1098252"/>
                  </a:cubicBezTo>
                  <a:lnTo>
                    <a:pt x="730972" y="1098252"/>
                  </a:lnTo>
                  <a:lnTo>
                    <a:pt x="730972" y="1172888"/>
                  </a:lnTo>
                  <a:lnTo>
                    <a:pt x="873314" y="1172888"/>
                  </a:lnTo>
                  <a:cubicBezTo>
                    <a:pt x="874813" y="1172888"/>
                    <a:pt x="876118" y="1174126"/>
                    <a:pt x="876118" y="1175689"/>
                  </a:cubicBezTo>
                  <a:lnTo>
                    <a:pt x="876118" y="1216589"/>
                  </a:lnTo>
                  <a:cubicBezTo>
                    <a:pt x="876118" y="1218087"/>
                    <a:pt x="874879" y="1219389"/>
                    <a:pt x="873314" y="1219389"/>
                  </a:cubicBezTo>
                  <a:lnTo>
                    <a:pt x="683634" y="1219389"/>
                  </a:lnTo>
                  <a:cubicBezTo>
                    <a:pt x="682134" y="1219389"/>
                    <a:pt x="680829" y="1218152"/>
                    <a:pt x="680829" y="1216589"/>
                  </a:cubicBezTo>
                  <a:lnTo>
                    <a:pt x="680829" y="944159"/>
                  </a:lnTo>
                  <a:cubicBezTo>
                    <a:pt x="680829" y="942661"/>
                    <a:pt x="682068" y="941358"/>
                    <a:pt x="683634" y="941358"/>
                  </a:cubicBezTo>
                  <a:close/>
                  <a:moveTo>
                    <a:pt x="935715" y="941293"/>
                  </a:moveTo>
                  <a:lnTo>
                    <a:pt x="982792" y="941293"/>
                  </a:lnTo>
                  <a:cubicBezTo>
                    <a:pt x="983705" y="941293"/>
                    <a:pt x="984553" y="941749"/>
                    <a:pt x="985075" y="942466"/>
                  </a:cubicBezTo>
                  <a:lnTo>
                    <a:pt x="1122982" y="1137068"/>
                  </a:lnTo>
                  <a:lnTo>
                    <a:pt x="1122982" y="944029"/>
                  </a:lnTo>
                  <a:cubicBezTo>
                    <a:pt x="1122982" y="942531"/>
                    <a:pt x="1124221" y="941228"/>
                    <a:pt x="1125787" y="941228"/>
                  </a:cubicBezTo>
                  <a:lnTo>
                    <a:pt x="1170321" y="941228"/>
                  </a:lnTo>
                  <a:cubicBezTo>
                    <a:pt x="1171821" y="941228"/>
                    <a:pt x="1173125" y="942466"/>
                    <a:pt x="1173125" y="944029"/>
                  </a:cubicBezTo>
                  <a:lnTo>
                    <a:pt x="1173125" y="1216459"/>
                  </a:lnTo>
                  <a:cubicBezTo>
                    <a:pt x="1173125" y="1217956"/>
                    <a:pt x="1171886" y="1219259"/>
                    <a:pt x="1170321" y="1219259"/>
                  </a:cubicBezTo>
                  <a:lnTo>
                    <a:pt x="1123244" y="1219259"/>
                  </a:lnTo>
                  <a:cubicBezTo>
                    <a:pt x="1122331" y="1219259"/>
                    <a:pt x="1121483" y="1218803"/>
                    <a:pt x="1120961" y="1218087"/>
                  </a:cubicBezTo>
                  <a:lnTo>
                    <a:pt x="983053" y="1023094"/>
                  </a:lnTo>
                  <a:lnTo>
                    <a:pt x="983053" y="1216524"/>
                  </a:lnTo>
                  <a:cubicBezTo>
                    <a:pt x="983053" y="1218022"/>
                    <a:pt x="981815" y="1219324"/>
                    <a:pt x="980250" y="1219324"/>
                  </a:cubicBezTo>
                  <a:lnTo>
                    <a:pt x="935715" y="1219324"/>
                  </a:lnTo>
                  <a:cubicBezTo>
                    <a:pt x="934215" y="1219324"/>
                    <a:pt x="932911" y="1218087"/>
                    <a:pt x="932911" y="1216524"/>
                  </a:cubicBezTo>
                  <a:lnTo>
                    <a:pt x="932911" y="944094"/>
                  </a:lnTo>
                  <a:cubicBezTo>
                    <a:pt x="932911" y="942596"/>
                    <a:pt x="934150" y="941293"/>
                    <a:pt x="935715" y="941293"/>
                  </a:cubicBezTo>
                  <a:close/>
                  <a:moveTo>
                    <a:pt x="1224767" y="1080667"/>
                  </a:moveTo>
                  <a:cubicBezTo>
                    <a:pt x="1224767" y="996457"/>
                    <a:pt x="1288016" y="936539"/>
                    <a:pt x="1368674" y="936539"/>
                  </a:cubicBezTo>
                  <a:cubicBezTo>
                    <a:pt x="1419012" y="936539"/>
                    <a:pt x="1465177" y="960245"/>
                    <a:pt x="1491324" y="1003621"/>
                  </a:cubicBezTo>
                  <a:cubicBezTo>
                    <a:pt x="1492106" y="1004923"/>
                    <a:pt x="1491650" y="1006682"/>
                    <a:pt x="1490346" y="1007463"/>
                  </a:cubicBezTo>
                  <a:lnTo>
                    <a:pt x="1451810" y="1030388"/>
                  </a:lnTo>
                  <a:cubicBezTo>
                    <a:pt x="1450506" y="1031170"/>
                    <a:pt x="1448810" y="1030714"/>
                    <a:pt x="1448028" y="1029346"/>
                  </a:cubicBezTo>
                  <a:cubicBezTo>
                    <a:pt x="1431075" y="999583"/>
                    <a:pt x="1401994" y="983757"/>
                    <a:pt x="1368674" y="983757"/>
                  </a:cubicBezTo>
                  <a:cubicBezTo>
                    <a:pt x="1316576" y="983757"/>
                    <a:pt x="1276866" y="1021856"/>
                    <a:pt x="1276866" y="1080276"/>
                  </a:cubicBezTo>
                  <a:cubicBezTo>
                    <a:pt x="1276866" y="1138696"/>
                    <a:pt x="1316641" y="1176796"/>
                    <a:pt x="1368674" y="1176796"/>
                  </a:cubicBezTo>
                  <a:cubicBezTo>
                    <a:pt x="1402711" y="1176796"/>
                    <a:pt x="1432183" y="1159928"/>
                    <a:pt x="1448419" y="1131206"/>
                  </a:cubicBezTo>
                  <a:cubicBezTo>
                    <a:pt x="1449202" y="1129838"/>
                    <a:pt x="1450832" y="1129383"/>
                    <a:pt x="1452201" y="1130164"/>
                  </a:cubicBezTo>
                  <a:lnTo>
                    <a:pt x="1490672" y="1152764"/>
                  </a:lnTo>
                  <a:cubicBezTo>
                    <a:pt x="1492041" y="1153545"/>
                    <a:pt x="1492498" y="1155303"/>
                    <a:pt x="1491650" y="1156606"/>
                  </a:cubicBezTo>
                  <a:cubicBezTo>
                    <a:pt x="1465959" y="1199200"/>
                    <a:pt x="1420512" y="1224078"/>
                    <a:pt x="1368217" y="1224078"/>
                  </a:cubicBezTo>
                  <a:cubicBezTo>
                    <a:pt x="1286321" y="1224078"/>
                    <a:pt x="1224702" y="1164487"/>
                    <a:pt x="1224702" y="1080732"/>
                  </a:cubicBezTo>
                  <a:close/>
                  <a:moveTo>
                    <a:pt x="1542053" y="941293"/>
                  </a:moveTo>
                  <a:lnTo>
                    <a:pt x="1731733" y="941293"/>
                  </a:lnTo>
                  <a:cubicBezTo>
                    <a:pt x="1733234" y="941293"/>
                    <a:pt x="1734538" y="942531"/>
                    <a:pt x="1734538" y="944094"/>
                  </a:cubicBezTo>
                  <a:lnTo>
                    <a:pt x="1734538" y="984994"/>
                  </a:lnTo>
                  <a:cubicBezTo>
                    <a:pt x="1734538" y="986492"/>
                    <a:pt x="1733298" y="987795"/>
                    <a:pt x="1731733" y="987795"/>
                  </a:cubicBezTo>
                  <a:lnTo>
                    <a:pt x="1589392" y="987795"/>
                  </a:lnTo>
                  <a:lnTo>
                    <a:pt x="1589392" y="1052141"/>
                  </a:lnTo>
                  <a:lnTo>
                    <a:pt x="1713085" y="1052141"/>
                  </a:lnTo>
                  <a:cubicBezTo>
                    <a:pt x="1714585" y="1052141"/>
                    <a:pt x="1715889" y="1053378"/>
                    <a:pt x="1715889" y="1054941"/>
                  </a:cubicBezTo>
                  <a:lnTo>
                    <a:pt x="1715889" y="1095451"/>
                  </a:lnTo>
                  <a:cubicBezTo>
                    <a:pt x="1715889" y="1096949"/>
                    <a:pt x="1714650" y="1098252"/>
                    <a:pt x="1713085" y="1098252"/>
                  </a:cubicBezTo>
                  <a:lnTo>
                    <a:pt x="1589392" y="1098252"/>
                  </a:lnTo>
                  <a:lnTo>
                    <a:pt x="1589392" y="1172888"/>
                  </a:lnTo>
                  <a:lnTo>
                    <a:pt x="1731733" y="1172888"/>
                  </a:lnTo>
                  <a:cubicBezTo>
                    <a:pt x="1733234" y="1172888"/>
                    <a:pt x="1734538" y="1174126"/>
                    <a:pt x="1734538" y="1175689"/>
                  </a:cubicBezTo>
                  <a:lnTo>
                    <a:pt x="1734538" y="1216589"/>
                  </a:lnTo>
                  <a:cubicBezTo>
                    <a:pt x="1734538" y="1218087"/>
                    <a:pt x="1733298" y="1219389"/>
                    <a:pt x="1731733" y="1219389"/>
                  </a:cubicBezTo>
                  <a:lnTo>
                    <a:pt x="1542053" y="1219389"/>
                  </a:lnTo>
                  <a:cubicBezTo>
                    <a:pt x="1540554" y="1219389"/>
                    <a:pt x="1539250" y="1218152"/>
                    <a:pt x="1539250" y="1216589"/>
                  </a:cubicBezTo>
                  <a:lnTo>
                    <a:pt x="1539250" y="944159"/>
                  </a:lnTo>
                  <a:cubicBezTo>
                    <a:pt x="1539250" y="942661"/>
                    <a:pt x="1540488" y="941358"/>
                    <a:pt x="1542053" y="941358"/>
                  </a:cubicBezTo>
                  <a:close/>
                  <a:moveTo>
                    <a:pt x="1773856" y="1184937"/>
                  </a:moveTo>
                  <a:lnTo>
                    <a:pt x="1799677" y="1150028"/>
                  </a:lnTo>
                  <a:cubicBezTo>
                    <a:pt x="1800590" y="1148791"/>
                    <a:pt x="1802285" y="1148595"/>
                    <a:pt x="1803524" y="1149442"/>
                  </a:cubicBezTo>
                  <a:cubicBezTo>
                    <a:pt x="1830976" y="1169371"/>
                    <a:pt x="1858035" y="1178359"/>
                    <a:pt x="1883595" y="1178359"/>
                  </a:cubicBezTo>
                  <a:cubicBezTo>
                    <a:pt x="1917372" y="1178359"/>
                    <a:pt x="1936476" y="1162468"/>
                    <a:pt x="1936476" y="1140650"/>
                  </a:cubicBezTo>
                  <a:cubicBezTo>
                    <a:pt x="1936476" y="1123586"/>
                    <a:pt x="1924935" y="1111668"/>
                    <a:pt x="1894745" y="1104504"/>
                  </a:cubicBezTo>
                  <a:lnTo>
                    <a:pt x="1845842" y="1092976"/>
                  </a:lnTo>
                  <a:cubicBezTo>
                    <a:pt x="1801699" y="1082230"/>
                    <a:pt x="1777442" y="1056830"/>
                    <a:pt x="1777442" y="1019903"/>
                  </a:cubicBezTo>
                  <a:cubicBezTo>
                    <a:pt x="1777442" y="971447"/>
                    <a:pt x="1817608" y="936539"/>
                    <a:pt x="1879618" y="936539"/>
                  </a:cubicBezTo>
                  <a:cubicBezTo>
                    <a:pt x="1917176" y="936539"/>
                    <a:pt x="1953300" y="949369"/>
                    <a:pt x="1979382" y="973532"/>
                  </a:cubicBezTo>
                  <a:cubicBezTo>
                    <a:pt x="1980490" y="974574"/>
                    <a:pt x="1980555" y="976397"/>
                    <a:pt x="1979511" y="977504"/>
                  </a:cubicBezTo>
                  <a:lnTo>
                    <a:pt x="1950626" y="1008440"/>
                  </a:lnTo>
                  <a:cubicBezTo>
                    <a:pt x="1949583" y="1009547"/>
                    <a:pt x="1947887" y="1009547"/>
                    <a:pt x="1946779" y="1008570"/>
                  </a:cubicBezTo>
                  <a:cubicBezTo>
                    <a:pt x="1925848" y="990009"/>
                    <a:pt x="1902701" y="981803"/>
                    <a:pt x="1878836" y="981803"/>
                  </a:cubicBezTo>
                  <a:cubicBezTo>
                    <a:pt x="1845842" y="981803"/>
                    <a:pt x="1827910" y="996912"/>
                    <a:pt x="1827910" y="1016777"/>
                  </a:cubicBezTo>
                  <a:cubicBezTo>
                    <a:pt x="1827910" y="1032668"/>
                    <a:pt x="1838669" y="1043414"/>
                    <a:pt x="1870424" y="1050903"/>
                  </a:cubicBezTo>
                  <a:lnTo>
                    <a:pt x="1919328" y="1062431"/>
                  </a:lnTo>
                  <a:cubicBezTo>
                    <a:pt x="1964645" y="1073568"/>
                    <a:pt x="1987336" y="1098186"/>
                    <a:pt x="1987336" y="1137068"/>
                  </a:cubicBezTo>
                  <a:cubicBezTo>
                    <a:pt x="1987336" y="1189105"/>
                    <a:pt x="1947952" y="1224014"/>
                    <a:pt x="1881965" y="1224014"/>
                  </a:cubicBezTo>
                  <a:cubicBezTo>
                    <a:pt x="1841995" y="1224014"/>
                    <a:pt x="1803524" y="1211509"/>
                    <a:pt x="1774378" y="1188779"/>
                  </a:cubicBezTo>
                  <a:cubicBezTo>
                    <a:pt x="1773204" y="1187867"/>
                    <a:pt x="1772943" y="1186109"/>
                    <a:pt x="1773856" y="1184872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EE5414C-4FAC-4204-FE6E-42D8391EA72F}"/>
                </a:ext>
              </a:extLst>
            </p:cNvPr>
            <p:cNvSpPr/>
            <p:nvPr/>
          </p:nvSpPr>
          <p:spPr>
            <a:xfrm>
              <a:off x="5409541" y="2685493"/>
              <a:ext cx="36971" cy="1223948"/>
            </a:xfrm>
            <a:custGeom>
              <a:avLst/>
              <a:gdLst>
                <a:gd name="connsiteX0" fmla="*/ 34167 w 36971"/>
                <a:gd name="connsiteY0" fmla="*/ 0 h 1223948"/>
                <a:gd name="connsiteX1" fmla="*/ 36971 w 36971"/>
                <a:gd name="connsiteY1" fmla="*/ 2801 h 1223948"/>
                <a:gd name="connsiteX2" fmla="*/ 36971 w 36971"/>
                <a:gd name="connsiteY2" fmla="*/ 1221148 h 1223948"/>
                <a:gd name="connsiteX3" fmla="*/ 34167 w 36971"/>
                <a:gd name="connsiteY3" fmla="*/ 1223948 h 1223948"/>
                <a:gd name="connsiteX4" fmla="*/ 2804 w 36971"/>
                <a:gd name="connsiteY4" fmla="*/ 1223948 h 1223948"/>
                <a:gd name="connsiteX5" fmla="*/ 0 w 36971"/>
                <a:gd name="connsiteY5" fmla="*/ 1221148 h 1223948"/>
                <a:gd name="connsiteX6" fmla="*/ 0 w 36971"/>
                <a:gd name="connsiteY6" fmla="*/ 2801 h 1223948"/>
                <a:gd name="connsiteX7" fmla="*/ 2804 w 36971"/>
                <a:gd name="connsiteY7" fmla="*/ 0 h 12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71" h="1223948">
                  <a:moveTo>
                    <a:pt x="34167" y="0"/>
                  </a:moveTo>
                  <a:cubicBezTo>
                    <a:pt x="35716" y="0"/>
                    <a:pt x="36971" y="1254"/>
                    <a:pt x="36971" y="2801"/>
                  </a:cubicBezTo>
                  <a:lnTo>
                    <a:pt x="36971" y="1221148"/>
                  </a:lnTo>
                  <a:cubicBezTo>
                    <a:pt x="36971" y="1222695"/>
                    <a:pt x="35716" y="1223948"/>
                    <a:pt x="34167" y="1223948"/>
                  </a:cubicBezTo>
                  <a:lnTo>
                    <a:pt x="2804" y="1223948"/>
                  </a:lnTo>
                  <a:cubicBezTo>
                    <a:pt x="1255" y="1223948"/>
                    <a:pt x="0" y="1222695"/>
                    <a:pt x="0" y="1221148"/>
                  </a:cubicBezTo>
                  <a:lnTo>
                    <a:pt x="0" y="2801"/>
                  </a:lnTo>
                  <a:cubicBezTo>
                    <a:pt x="0" y="1254"/>
                    <a:pt x="1255" y="0"/>
                    <a:pt x="2804" y="0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59698545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235EE27-552D-4277-A769-DD08257557A6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grpSp>
        <p:nvGrpSpPr>
          <p:cNvPr id="2" name="Graphic 10">
            <a:extLst>
              <a:ext uri="{FF2B5EF4-FFF2-40B4-BE49-F238E27FC236}">
                <a16:creationId xmlns:a16="http://schemas.microsoft.com/office/drawing/2014/main" id="{301D1E9F-E6B2-B5D1-1827-D053386286BB}"/>
              </a:ext>
            </a:extLst>
          </p:cNvPr>
          <p:cNvGrpSpPr/>
          <p:nvPr userDrawn="1"/>
        </p:nvGrpSpPr>
        <p:grpSpPr>
          <a:xfrm>
            <a:off x="515936" y="512763"/>
            <a:ext cx="2144749" cy="508682"/>
            <a:chOff x="419100" y="2082800"/>
            <a:chExt cx="7770288" cy="1842923"/>
          </a:xfrm>
          <a:solidFill>
            <a:schemeClr val="bg2"/>
          </a:solidFill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E27AF2D-C6F7-243D-3C18-20E3BBEF16C4}"/>
                </a:ext>
              </a:extLst>
            </p:cNvPr>
            <p:cNvSpPr/>
            <p:nvPr/>
          </p:nvSpPr>
          <p:spPr>
            <a:xfrm>
              <a:off x="419100" y="2082800"/>
              <a:ext cx="4622752" cy="1842923"/>
            </a:xfrm>
            <a:custGeom>
              <a:avLst/>
              <a:gdLst>
                <a:gd name="connsiteX0" fmla="*/ 1288706 w 4622752"/>
                <a:gd name="connsiteY0" fmla="*/ 614937 h 1842923"/>
                <a:gd name="connsiteX1" fmla="*/ 1288706 w 4622752"/>
                <a:gd name="connsiteY1" fmla="*/ 1814398 h 1842923"/>
                <a:gd name="connsiteX2" fmla="*/ 1276447 w 4622752"/>
                <a:gd name="connsiteY2" fmla="*/ 1826642 h 1842923"/>
                <a:gd name="connsiteX3" fmla="*/ 1055860 w 4622752"/>
                <a:gd name="connsiteY3" fmla="*/ 1826642 h 1842923"/>
                <a:gd name="connsiteX4" fmla="*/ 1043601 w 4622752"/>
                <a:gd name="connsiteY4" fmla="*/ 1814398 h 1842923"/>
                <a:gd name="connsiteX5" fmla="*/ 1043601 w 4622752"/>
                <a:gd name="connsiteY5" fmla="*/ 985841 h 1842923"/>
                <a:gd name="connsiteX6" fmla="*/ 712687 w 4622752"/>
                <a:gd name="connsiteY6" fmla="*/ 1622661 h 1842923"/>
                <a:gd name="connsiteX7" fmla="*/ 574193 w 4622752"/>
                <a:gd name="connsiteY7" fmla="*/ 1622661 h 1842923"/>
                <a:gd name="connsiteX8" fmla="*/ 245039 w 4622752"/>
                <a:gd name="connsiteY8" fmla="*/ 985841 h 1842923"/>
                <a:gd name="connsiteX9" fmla="*/ 245039 w 4622752"/>
                <a:gd name="connsiteY9" fmla="*/ 1814398 h 1842923"/>
                <a:gd name="connsiteX10" fmla="*/ 232781 w 4622752"/>
                <a:gd name="connsiteY10" fmla="*/ 1826642 h 1842923"/>
                <a:gd name="connsiteX11" fmla="*/ 12258 w 4622752"/>
                <a:gd name="connsiteY11" fmla="*/ 1826642 h 1842923"/>
                <a:gd name="connsiteX12" fmla="*/ 0 w 4622752"/>
                <a:gd name="connsiteY12" fmla="*/ 1814398 h 1842923"/>
                <a:gd name="connsiteX13" fmla="*/ 0 w 4622752"/>
                <a:gd name="connsiteY13" fmla="*/ 614937 h 1842923"/>
                <a:gd name="connsiteX14" fmla="*/ 12258 w 4622752"/>
                <a:gd name="connsiteY14" fmla="*/ 602693 h 1842923"/>
                <a:gd name="connsiteX15" fmla="*/ 294269 w 4622752"/>
                <a:gd name="connsiteY15" fmla="*/ 602693 h 1842923"/>
                <a:gd name="connsiteX16" fmla="*/ 310635 w 4622752"/>
                <a:gd name="connsiteY16" fmla="*/ 612658 h 1842923"/>
                <a:gd name="connsiteX17" fmla="*/ 645266 w 4622752"/>
                <a:gd name="connsiteY17" fmla="*/ 1262309 h 1842923"/>
                <a:gd name="connsiteX18" fmla="*/ 981722 w 4622752"/>
                <a:gd name="connsiteY18" fmla="*/ 612593 h 1842923"/>
                <a:gd name="connsiteX19" fmla="*/ 998023 w 4622752"/>
                <a:gd name="connsiteY19" fmla="*/ 602693 h 1842923"/>
                <a:gd name="connsiteX20" fmla="*/ 1276512 w 4622752"/>
                <a:gd name="connsiteY20" fmla="*/ 602693 h 1842923"/>
                <a:gd name="connsiteX21" fmla="*/ 1288771 w 4622752"/>
                <a:gd name="connsiteY21" fmla="*/ 614937 h 1842923"/>
                <a:gd name="connsiteX22" fmla="*/ 4074446 w 4622752"/>
                <a:gd name="connsiteY22" fmla="*/ 833311 h 1842923"/>
                <a:gd name="connsiteX23" fmla="*/ 4074446 w 4622752"/>
                <a:gd name="connsiteY23" fmla="*/ 833311 h 1842923"/>
                <a:gd name="connsiteX24" fmla="*/ 4610494 w 4622752"/>
                <a:gd name="connsiteY24" fmla="*/ 833311 h 1842923"/>
                <a:gd name="connsiteX25" fmla="*/ 4622753 w 4622752"/>
                <a:gd name="connsiteY25" fmla="*/ 821067 h 1842923"/>
                <a:gd name="connsiteX26" fmla="*/ 4622753 w 4622752"/>
                <a:gd name="connsiteY26" fmla="*/ 614937 h 1842923"/>
                <a:gd name="connsiteX27" fmla="*/ 4610494 w 4622752"/>
                <a:gd name="connsiteY27" fmla="*/ 602693 h 1842923"/>
                <a:gd name="connsiteX28" fmla="*/ 4074446 w 4622752"/>
                <a:gd name="connsiteY28" fmla="*/ 602693 h 1842923"/>
                <a:gd name="connsiteX29" fmla="*/ 3771635 w 4622752"/>
                <a:gd name="connsiteY29" fmla="*/ 905147 h 1842923"/>
                <a:gd name="connsiteX30" fmla="*/ 3771635 w 4622752"/>
                <a:gd name="connsiteY30" fmla="*/ 905147 h 1842923"/>
                <a:gd name="connsiteX31" fmla="*/ 3771635 w 4622752"/>
                <a:gd name="connsiteY31" fmla="*/ 1524188 h 1842923"/>
                <a:gd name="connsiteX32" fmla="*/ 4074446 w 4622752"/>
                <a:gd name="connsiteY32" fmla="*/ 1826642 h 1842923"/>
                <a:gd name="connsiteX33" fmla="*/ 4610494 w 4622752"/>
                <a:gd name="connsiteY33" fmla="*/ 1826642 h 1842923"/>
                <a:gd name="connsiteX34" fmla="*/ 4622753 w 4622752"/>
                <a:gd name="connsiteY34" fmla="*/ 1814398 h 1842923"/>
                <a:gd name="connsiteX35" fmla="*/ 4622753 w 4622752"/>
                <a:gd name="connsiteY35" fmla="*/ 1608268 h 1842923"/>
                <a:gd name="connsiteX36" fmla="*/ 4610494 w 4622752"/>
                <a:gd name="connsiteY36" fmla="*/ 1596024 h 1842923"/>
                <a:gd name="connsiteX37" fmla="*/ 4074446 w 4622752"/>
                <a:gd name="connsiteY37" fmla="*/ 1596024 h 1842923"/>
                <a:gd name="connsiteX38" fmla="*/ 4016740 w 4622752"/>
                <a:gd name="connsiteY38" fmla="*/ 1538386 h 1842923"/>
                <a:gd name="connsiteX39" fmla="*/ 4016740 w 4622752"/>
                <a:gd name="connsiteY39" fmla="*/ 1326394 h 1842923"/>
                <a:gd name="connsiteX40" fmla="*/ 4552788 w 4622752"/>
                <a:gd name="connsiteY40" fmla="*/ 1326394 h 1842923"/>
                <a:gd name="connsiteX41" fmla="*/ 4565046 w 4622752"/>
                <a:gd name="connsiteY41" fmla="*/ 1314150 h 1842923"/>
                <a:gd name="connsiteX42" fmla="*/ 4565046 w 4622752"/>
                <a:gd name="connsiteY42" fmla="*/ 1108021 h 1842923"/>
                <a:gd name="connsiteX43" fmla="*/ 4552788 w 4622752"/>
                <a:gd name="connsiteY43" fmla="*/ 1095777 h 1842923"/>
                <a:gd name="connsiteX44" fmla="*/ 4016740 w 4622752"/>
                <a:gd name="connsiteY44" fmla="*/ 1095777 h 1842923"/>
                <a:gd name="connsiteX45" fmla="*/ 4016740 w 4622752"/>
                <a:gd name="connsiteY45" fmla="*/ 890884 h 1842923"/>
                <a:gd name="connsiteX46" fmla="*/ 4074446 w 4622752"/>
                <a:gd name="connsiteY46" fmla="*/ 833246 h 1842923"/>
                <a:gd name="connsiteX47" fmla="*/ 338543 w 4622752"/>
                <a:gd name="connsiteY47" fmla="*/ 94566 h 1842923"/>
                <a:gd name="connsiteX48" fmla="*/ 338543 w 4622752"/>
                <a:gd name="connsiteY48" fmla="*/ 12114 h 1842923"/>
                <a:gd name="connsiteX49" fmla="*/ 333978 w 4622752"/>
                <a:gd name="connsiteY49" fmla="*/ 7555 h 1842923"/>
                <a:gd name="connsiteX50" fmla="*/ 4564 w 4622752"/>
                <a:gd name="connsiteY50" fmla="*/ 7555 h 1842923"/>
                <a:gd name="connsiteX51" fmla="*/ 0 w 4622752"/>
                <a:gd name="connsiteY51" fmla="*/ 12114 h 1842923"/>
                <a:gd name="connsiteX52" fmla="*/ 0 w 4622752"/>
                <a:gd name="connsiteY52" fmla="*/ 94566 h 1842923"/>
                <a:gd name="connsiteX53" fmla="*/ 4564 w 4622752"/>
                <a:gd name="connsiteY53" fmla="*/ 99125 h 1842923"/>
                <a:gd name="connsiteX54" fmla="*/ 120563 w 4622752"/>
                <a:gd name="connsiteY54" fmla="*/ 99125 h 1842923"/>
                <a:gd name="connsiteX55" fmla="*/ 120563 w 4622752"/>
                <a:gd name="connsiteY55" fmla="*/ 435836 h 1842923"/>
                <a:gd name="connsiteX56" fmla="*/ 125128 w 4622752"/>
                <a:gd name="connsiteY56" fmla="*/ 440395 h 1842923"/>
                <a:gd name="connsiteX57" fmla="*/ 213285 w 4622752"/>
                <a:gd name="connsiteY57" fmla="*/ 440395 h 1842923"/>
                <a:gd name="connsiteX58" fmla="*/ 217849 w 4622752"/>
                <a:gd name="connsiteY58" fmla="*/ 435836 h 1842923"/>
                <a:gd name="connsiteX59" fmla="*/ 217849 w 4622752"/>
                <a:gd name="connsiteY59" fmla="*/ 99125 h 1842923"/>
                <a:gd name="connsiteX60" fmla="*/ 333848 w 4622752"/>
                <a:gd name="connsiteY60" fmla="*/ 99125 h 1842923"/>
                <a:gd name="connsiteX61" fmla="*/ 338412 w 4622752"/>
                <a:gd name="connsiteY61" fmla="*/ 94566 h 1842923"/>
                <a:gd name="connsiteX62" fmla="*/ 747181 w 4622752"/>
                <a:gd name="connsiteY62" fmla="*/ 7555 h 1842923"/>
                <a:gd name="connsiteX63" fmla="*/ 659024 w 4622752"/>
                <a:gd name="connsiteY63" fmla="*/ 7555 h 1842923"/>
                <a:gd name="connsiteX64" fmla="*/ 654460 w 4622752"/>
                <a:gd name="connsiteY64" fmla="*/ 12114 h 1842923"/>
                <a:gd name="connsiteX65" fmla="*/ 654460 w 4622752"/>
                <a:gd name="connsiteY65" fmla="*/ 176887 h 1842923"/>
                <a:gd name="connsiteX66" fmla="*/ 480493 w 4622752"/>
                <a:gd name="connsiteY66" fmla="*/ 176887 h 1842923"/>
                <a:gd name="connsiteX67" fmla="*/ 480493 w 4622752"/>
                <a:gd name="connsiteY67" fmla="*/ 12114 h 1842923"/>
                <a:gd name="connsiteX68" fmla="*/ 475929 w 4622752"/>
                <a:gd name="connsiteY68" fmla="*/ 7555 h 1842923"/>
                <a:gd name="connsiteX69" fmla="*/ 387772 w 4622752"/>
                <a:gd name="connsiteY69" fmla="*/ 7555 h 1842923"/>
                <a:gd name="connsiteX70" fmla="*/ 383208 w 4622752"/>
                <a:gd name="connsiteY70" fmla="*/ 12114 h 1842923"/>
                <a:gd name="connsiteX71" fmla="*/ 383208 w 4622752"/>
                <a:gd name="connsiteY71" fmla="*/ 435771 h 1842923"/>
                <a:gd name="connsiteX72" fmla="*/ 387772 w 4622752"/>
                <a:gd name="connsiteY72" fmla="*/ 440330 h 1842923"/>
                <a:gd name="connsiteX73" fmla="*/ 475929 w 4622752"/>
                <a:gd name="connsiteY73" fmla="*/ 440330 h 1842923"/>
                <a:gd name="connsiteX74" fmla="*/ 480493 w 4622752"/>
                <a:gd name="connsiteY74" fmla="*/ 435771 h 1842923"/>
                <a:gd name="connsiteX75" fmla="*/ 480493 w 4622752"/>
                <a:gd name="connsiteY75" fmla="*/ 268457 h 1842923"/>
                <a:gd name="connsiteX76" fmla="*/ 654460 w 4622752"/>
                <a:gd name="connsiteY76" fmla="*/ 268457 h 1842923"/>
                <a:gd name="connsiteX77" fmla="*/ 654460 w 4622752"/>
                <a:gd name="connsiteY77" fmla="*/ 435771 h 1842923"/>
                <a:gd name="connsiteX78" fmla="*/ 659024 w 4622752"/>
                <a:gd name="connsiteY78" fmla="*/ 440330 h 1842923"/>
                <a:gd name="connsiteX79" fmla="*/ 747181 w 4622752"/>
                <a:gd name="connsiteY79" fmla="*/ 440330 h 1842923"/>
                <a:gd name="connsiteX80" fmla="*/ 751745 w 4622752"/>
                <a:gd name="connsiteY80" fmla="*/ 435771 h 1842923"/>
                <a:gd name="connsiteX81" fmla="*/ 751745 w 4622752"/>
                <a:gd name="connsiteY81" fmla="*/ 12114 h 1842923"/>
                <a:gd name="connsiteX82" fmla="*/ 747181 w 4622752"/>
                <a:gd name="connsiteY82" fmla="*/ 7555 h 1842923"/>
                <a:gd name="connsiteX83" fmla="*/ 1029973 w 4622752"/>
                <a:gd name="connsiteY83" fmla="*/ 447950 h 1842923"/>
                <a:gd name="connsiteX84" fmla="*/ 1259233 w 4622752"/>
                <a:gd name="connsiteY84" fmla="*/ 223975 h 1842923"/>
                <a:gd name="connsiteX85" fmla="*/ 1029973 w 4622752"/>
                <a:gd name="connsiteY85" fmla="*/ 0 h 1842923"/>
                <a:gd name="connsiteX86" fmla="*/ 800714 w 4622752"/>
                <a:gd name="connsiteY86" fmla="*/ 223975 h 1842923"/>
                <a:gd name="connsiteX87" fmla="*/ 1029973 w 4622752"/>
                <a:gd name="connsiteY87" fmla="*/ 447950 h 1842923"/>
                <a:gd name="connsiteX88" fmla="*/ 1029973 w 4622752"/>
                <a:gd name="connsiteY88" fmla="*/ 354491 h 1842923"/>
                <a:gd name="connsiteX89" fmla="*/ 900607 w 4622752"/>
                <a:gd name="connsiteY89" fmla="*/ 224040 h 1842923"/>
                <a:gd name="connsiteX90" fmla="*/ 1029973 w 4622752"/>
                <a:gd name="connsiteY90" fmla="*/ 93589 h 1842923"/>
                <a:gd name="connsiteX91" fmla="*/ 1159340 w 4622752"/>
                <a:gd name="connsiteY91" fmla="*/ 224040 h 1842923"/>
                <a:gd name="connsiteX92" fmla="*/ 1029973 w 4622752"/>
                <a:gd name="connsiteY92" fmla="*/ 354491 h 1842923"/>
                <a:gd name="connsiteX93" fmla="*/ 1771481 w 4622752"/>
                <a:gd name="connsiteY93" fmla="*/ 7555 h 1842923"/>
                <a:gd name="connsiteX94" fmla="*/ 1662850 w 4622752"/>
                <a:gd name="connsiteY94" fmla="*/ 7555 h 1842923"/>
                <a:gd name="connsiteX95" fmla="*/ 1654765 w 4622752"/>
                <a:gd name="connsiteY95" fmla="*/ 12374 h 1842923"/>
                <a:gd name="connsiteX96" fmla="*/ 1542417 w 4622752"/>
                <a:gd name="connsiteY96" fmla="*/ 221435 h 1842923"/>
                <a:gd name="connsiteX97" fmla="*/ 1430722 w 4622752"/>
                <a:gd name="connsiteY97" fmla="*/ 12374 h 1842923"/>
                <a:gd name="connsiteX98" fmla="*/ 1422636 w 4622752"/>
                <a:gd name="connsiteY98" fmla="*/ 7555 h 1842923"/>
                <a:gd name="connsiteX99" fmla="*/ 1312114 w 4622752"/>
                <a:gd name="connsiteY99" fmla="*/ 7555 h 1842923"/>
                <a:gd name="connsiteX100" fmla="*/ 1307550 w 4622752"/>
                <a:gd name="connsiteY100" fmla="*/ 12114 h 1842923"/>
                <a:gd name="connsiteX101" fmla="*/ 1307550 w 4622752"/>
                <a:gd name="connsiteY101" fmla="*/ 435771 h 1842923"/>
                <a:gd name="connsiteX102" fmla="*/ 1312114 w 4622752"/>
                <a:gd name="connsiteY102" fmla="*/ 440330 h 1842923"/>
                <a:gd name="connsiteX103" fmla="*/ 1400271 w 4622752"/>
                <a:gd name="connsiteY103" fmla="*/ 440330 h 1842923"/>
                <a:gd name="connsiteX104" fmla="*/ 1404835 w 4622752"/>
                <a:gd name="connsiteY104" fmla="*/ 435771 h 1842923"/>
                <a:gd name="connsiteX105" fmla="*/ 1404835 w 4622752"/>
                <a:gd name="connsiteY105" fmla="*/ 162494 h 1842923"/>
                <a:gd name="connsiteX106" fmla="*/ 1514118 w 4622752"/>
                <a:gd name="connsiteY106" fmla="*/ 367647 h 1842923"/>
                <a:gd name="connsiteX107" fmla="*/ 1569412 w 4622752"/>
                <a:gd name="connsiteY107" fmla="*/ 367647 h 1842923"/>
                <a:gd name="connsiteX108" fmla="*/ 1678695 w 4622752"/>
                <a:gd name="connsiteY108" fmla="*/ 162494 h 1842923"/>
                <a:gd name="connsiteX109" fmla="*/ 1678695 w 4622752"/>
                <a:gd name="connsiteY109" fmla="*/ 435836 h 1842923"/>
                <a:gd name="connsiteX110" fmla="*/ 1683259 w 4622752"/>
                <a:gd name="connsiteY110" fmla="*/ 440395 h 1842923"/>
                <a:gd name="connsiteX111" fmla="*/ 1771416 w 4622752"/>
                <a:gd name="connsiteY111" fmla="*/ 440395 h 1842923"/>
                <a:gd name="connsiteX112" fmla="*/ 1775980 w 4622752"/>
                <a:gd name="connsiteY112" fmla="*/ 435836 h 1842923"/>
                <a:gd name="connsiteX113" fmla="*/ 1775980 w 4622752"/>
                <a:gd name="connsiteY113" fmla="*/ 12114 h 1842923"/>
                <a:gd name="connsiteX114" fmla="*/ 1771416 w 4622752"/>
                <a:gd name="connsiteY114" fmla="*/ 7555 h 1842923"/>
                <a:gd name="connsiteX115" fmla="*/ 2141909 w 4622752"/>
                <a:gd name="connsiteY115" fmla="*/ 434338 h 1842923"/>
                <a:gd name="connsiteX116" fmla="*/ 2150582 w 4622752"/>
                <a:gd name="connsiteY116" fmla="*/ 440460 h 1842923"/>
                <a:gd name="connsiteX117" fmla="*/ 2244281 w 4622752"/>
                <a:gd name="connsiteY117" fmla="*/ 440460 h 1842923"/>
                <a:gd name="connsiteX118" fmla="*/ 2248584 w 4622752"/>
                <a:gd name="connsiteY118" fmla="*/ 434273 h 1842923"/>
                <a:gd name="connsiteX119" fmla="*/ 2089745 w 4622752"/>
                <a:gd name="connsiteY119" fmla="*/ 13481 h 1842923"/>
                <a:gd name="connsiteX120" fmla="*/ 2081138 w 4622752"/>
                <a:gd name="connsiteY120" fmla="*/ 7555 h 1842923"/>
                <a:gd name="connsiteX121" fmla="*/ 1978897 w 4622752"/>
                <a:gd name="connsiteY121" fmla="*/ 7555 h 1842923"/>
                <a:gd name="connsiteX122" fmla="*/ 1970291 w 4622752"/>
                <a:gd name="connsiteY122" fmla="*/ 13481 h 1842923"/>
                <a:gd name="connsiteX123" fmla="*/ 1812169 w 4622752"/>
                <a:gd name="connsiteY123" fmla="*/ 434208 h 1842923"/>
                <a:gd name="connsiteX124" fmla="*/ 1816472 w 4622752"/>
                <a:gd name="connsiteY124" fmla="*/ 440395 h 1842923"/>
                <a:gd name="connsiteX125" fmla="*/ 1907629 w 4622752"/>
                <a:gd name="connsiteY125" fmla="*/ 440395 h 1842923"/>
                <a:gd name="connsiteX126" fmla="*/ 1916301 w 4622752"/>
                <a:gd name="connsiteY126" fmla="*/ 434273 h 1842923"/>
                <a:gd name="connsiteX127" fmla="*/ 1941144 w 4622752"/>
                <a:gd name="connsiteY127" fmla="*/ 364456 h 1842923"/>
                <a:gd name="connsiteX128" fmla="*/ 2117001 w 4622752"/>
                <a:gd name="connsiteY128" fmla="*/ 364456 h 1842923"/>
                <a:gd name="connsiteX129" fmla="*/ 2141844 w 4622752"/>
                <a:gd name="connsiteY129" fmla="*/ 434273 h 1842923"/>
                <a:gd name="connsiteX130" fmla="*/ 1972638 w 4622752"/>
                <a:gd name="connsiteY130" fmla="*/ 274840 h 1842923"/>
                <a:gd name="connsiteX131" fmla="*/ 2029170 w 4622752"/>
                <a:gd name="connsiteY131" fmla="*/ 114886 h 1842923"/>
                <a:gd name="connsiteX132" fmla="*/ 2085703 w 4622752"/>
                <a:gd name="connsiteY132" fmla="*/ 274840 h 1842923"/>
                <a:gd name="connsiteX133" fmla="*/ 1972638 w 4622752"/>
                <a:gd name="connsiteY133" fmla="*/ 274840 h 1842923"/>
                <a:gd name="connsiteX134" fmla="*/ 2248062 w 4622752"/>
                <a:gd name="connsiteY134" fmla="*/ 382952 h 1842923"/>
                <a:gd name="connsiteX135" fmla="*/ 2429005 w 4622752"/>
                <a:gd name="connsiteY135" fmla="*/ 448015 h 1842923"/>
                <a:gd name="connsiteX136" fmla="*/ 2600494 w 4622752"/>
                <a:gd name="connsiteY136" fmla="*/ 314372 h 1842923"/>
                <a:gd name="connsiteX137" fmla="*/ 2440938 w 4622752"/>
                <a:gd name="connsiteY137" fmla="*/ 175129 h 1842923"/>
                <a:gd name="connsiteX138" fmla="*/ 2361779 w 4622752"/>
                <a:gd name="connsiteY138" fmla="*/ 125567 h 1842923"/>
                <a:gd name="connsiteX139" fmla="*/ 2428354 w 4622752"/>
                <a:gd name="connsiteY139" fmla="*/ 86685 h 1842923"/>
                <a:gd name="connsiteX140" fmla="*/ 2533007 w 4622752"/>
                <a:gd name="connsiteY140" fmla="*/ 123808 h 1842923"/>
                <a:gd name="connsiteX141" fmla="*/ 2539853 w 4622752"/>
                <a:gd name="connsiteY141" fmla="*/ 122766 h 1842923"/>
                <a:gd name="connsiteX142" fmla="*/ 2580215 w 4622752"/>
                <a:gd name="connsiteY142" fmla="*/ 56661 h 1842923"/>
                <a:gd name="connsiteX143" fmla="*/ 2579433 w 4622752"/>
                <a:gd name="connsiteY143" fmla="*/ 50800 h 1842923"/>
                <a:gd name="connsiteX144" fmla="*/ 2428940 w 4622752"/>
                <a:gd name="connsiteY144" fmla="*/ 65 h 1842923"/>
                <a:gd name="connsiteX145" fmla="*/ 2261886 w 4622752"/>
                <a:gd name="connsiteY145" fmla="*/ 129279 h 1842923"/>
                <a:gd name="connsiteX146" fmla="*/ 2413226 w 4622752"/>
                <a:gd name="connsiteY146" fmla="*/ 267285 h 1842923"/>
                <a:gd name="connsiteX147" fmla="*/ 2500535 w 4622752"/>
                <a:gd name="connsiteY147" fmla="*/ 318736 h 1842923"/>
                <a:gd name="connsiteX148" fmla="*/ 2428288 w 4622752"/>
                <a:gd name="connsiteY148" fmla="*/ 361395 h 1842923"/>
                <a:gd name="connsiteX149" fmla="*/ 2298987 w 4622752"/>
                <a:gd name="connsiteY149" fmla="*/ 309618 h 1842923"/>
                <a:gd name="connsiteX150" fmla="*/ 2292271 w 4622752"/>
                <a:gd name="connsiteY150" fmla="*/ 310465 h 1842923"/>
                <a:gd name="connsiteX151" fmla="*/ 2247215 w 4622752"/>
                <a:gd name="connsiteY151" fmla="*/ 376830 h 1842923"/>
                <a:gd name="connsiteX152" fmla="*/ 2247997 w 4622752"/>
                <a:gd name="connsiteY152" fmla="*/ 382952 h 1842923"/>
                <a:gd name="connsiteX153" fmla="*/ 3700367 w 4622752"/>
                <a:gd name="connsiteY153" fmla="*/ 1826707 h 1842923"/>
                <a:gd name="connsiteX154" fmla="*/ 3465695 w 4622752"/>
                <a:gd name="connsiteY154" fmla="*/ 1826707 h 1842923"/>
                <a:gd name="connsiteX155" fmla="*/ 3450111 w 4622752"/>
                <a:gd name="connsiteY155" fmla="*/ 1818045 h 1842923"/>
                <a:gd name="connsiteX156" fmla="*/ 3207876 w 4622752"/>
                <a:gd name="connsiteY156" fmla="*/ 1428841 h 1842923"/>
                <a:gd name="connsiteX157" fmla="*/ 2968053 w 4622752"/>
                <a:gd name="connsiteY157" fmla="*/ 1427733 h 1842923"/>
                <a:gd name="connsiteX158" fmla="*/ 2968053 w 4622752"/>
                <a:gd name="connsiteY158" fmla="*/ 1814463 h 1842923"/>
                <a:gd name="connsiteX159" fmla="*/ 2955794 w 4622752"/>
                <a:gd name="connsiteY159" fmla="*/ 1826707 h 1842923"/>
                <a:gd name="connsiteX160" fmla="*/ 2735207 w 4622752"/>
                <a:gd name="connsiteY160" fmla="*/ 1826707 h 1842923"/>
                <a:gd name="connsiteX161" fmla="*/ 2722948 w 4622752"/>
                <a:gd name="connsiteY161" fmla="*/ 1814463 h 1842923"/>
                <a:gd name="connsiteX162" fmla="*/ 2722948 w 4622752"/>
                <a:gd name="connsiteY162" fmla="*/ 614937 h 1842923"/>
                <a:gd name="connsiteX163" fmla="*/ 2735207 w 4622752"/>
                <a:gd name="connsiteY163" fmla="*/ 602693 h 1842923"/>
                <a:gd name="connsiteX164" fmla="*/ 3268712 w 4622752"/>
                <a:gd name="connsiteY164" fmla="*/ 602693 h 1842923"/>
                <a:gd name="connsiteX165" fmla="*/ 3690195 w 4622752"/>
                <a:gd name="connsiteY165" fmla="*/ 1009547 h 1842923"/>
                <a:gd name="connsiteX166" fmla="*/ 3450437 w 4622752"/>
                <a:gd name="connsiteY166" fmla="*/ 1389634 h 1842923"/>
                <a:gd name="connsiteX167" fmla="*/ 3710799 w 4622752"/>
                <a:gd name="connsiteY167" fmla="*/ 1807950 h 1842923"/>
                <a:gd name="connsiteX168" fmla="*/ 3700367 w 4622752"/>
                <a:gd name="connsiteY168" fmla="*/ 1826642 h 1842923"/>
                <a:gd name="connsiteX169" fmla="*/ 3459370 w 4622752"/>
                <a:gd name="connsiteY169" fmla="*/ 1015279 h 1842923"/>
                <a:gd name="connsiteX170" fmla="*/ 3277253 w 4622752"/>
                <a:gd name="connsiteY170" fmla="*/ 833376 h 1842923"/>
                <a:gd name="connsiteX171" fmla="*/ 2968053 w 4622752"/>
                <a:gd name="connsiteY171" fmla="*/ 833376 h 1842923"/>
                <a:gd name="connsiteX172" fmla="*/ 2968053 w 4622752"/>
                <a:gd name="connsiteY172" fmla="*/ 1197051 h 1842923"/>
                <a:gd name="connsiteX173" fmla="*/ 2968053 w 4622752"/>
                <a:gd name="connsiteY173" fmla="*/ 1197051 h 1842923"/>
                <a:gd name="connsiteX174" fmla="*/ 3277253 w 4622752"/>
                <a:gd name="connsiteY174" fmla="*/ 1197116 h 1842923"/>
                <a:gd name="connsiteX175" fmla="*/ 3459370 w 4622752"/>
                <a:gd name="connsiteY175" fmla="*/ 1015213 h 1842923"/>
                <a:gd name="connsiteX176" fmla="*/ 1617859 w 4622752"/>
                <a:gd name="connsiteY176" fmla="*/ 1301320 h 1842923"/>
                <a:gd name="connsiteX177" fmla="*/ 1608274 w 4622752"/>
                <a:gd name="connsiteY177" fmla="*/ 1214765 h 1842923"/>
                <a:gd name="connsiteX178" fmla="*/ 2005827 w 4622752"/>
                <a:gd name="connsiteY178" fmla="*/ 817681 h 1842923"/>
                <a:gd name="connsiteX179" fmla="*/ 2403380 w 4622752"/>
                <a:gd name="connsiteY179" fmla="*/ 1214765 h 1842923"/>
                <a:gd name="connsiteX180" fmla="*/ 2393795 w 4622752"/>
                <a:gd name="connsiteY180" fmla="*/ 1301320 h 1842923"/>
                <a:gd name="connsiteX181" fmla="*/ 2628727 w 4622752"/>
                <a:gd name="connsiteY181" fmla="*/ 1301320 h 1842923"/>
                <a:gd name="connsiteX182" fmla="*/ 2634726 w 4622752"/>
                <a:gd name="connsiteY182" fmla="*/ 1214765 h 1842923"/>
                <a:gd name="connsiteX183" fmla="*/ 2005827 w 4622752"/>
                <a:gd name="connsiteY183" fmla="*/ 586607 h 1842923"/>
                <a:gd name="connsiteX184" fmla="*/ 1376928 w 4622752"/>
                <a:gd name="connsiteY184" fmla="*/ 1214765 h 1842923"/>
                <a:gd name="connsiteX185" fmla="*/ 1382926 w 4622752"/>
                <a:gd name="connsiteY185" fmla="*/ 1301320 h 1842923"/>
                <a:gd name="connsiteX186" fmla="*/ 1617859 w 4622752"/>
                <a:gd name="connsiteY186" fmla="*/ 1301320 h 1842923"/>
                <a:gd name="connsiteX187" fmla="*/ 1433069 w 4622752"/>
                <a:gd name="connsiteY187" fmla="*/ 1474430 h 1842923"/>
                <a:gd name="connsiteX188" fmla="*/ 2005892 w 4622752"/>
                <a:gd name="connsiteY188" fmla="*/ 1842924 h 1842923"/>
                <a:gd name="connsiteX189" fmla="*/ 2578716 w 4622752"/>
                <a:gd name="connsiteY189" fmla="*/ 1474430 h 1842923"/>
                <a:gd name="connsiteX190" fmla="*/ 1433069 w 4622752"/>
                <a:gd name="connsiteY190" fmla="*/ 1474430 h 184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622752" h="1842923">
                  <a:moveTo>
                    <a:pt x="1288706" y="614937"/>
                  </a:moveTo>
                  <a:lnTo>
                    <a:pt x="1288706" y="1814398"/>
                  </a:lnTo>
                  <a:cubicBezTo>
                    <a:pt x="1288706" y="1821171"/>
                    <a:pt x="1283229" y="1826642"/>
                    <a:pt x="1276447" y="1826642"/>
                  </a:cubicBezTo>
                  <a:lnTo>
                    <a:pt x="1055860" y="1826642"/>
                  </a:lnTo>
                  <a:cubicBezTo>
                    <a:pt x="1049078" y="1826642"/>
                    <a:pt x="1043601" y="1821171"/>
                    <a:pt x="1043601" y="1814398"/>
                  </a:cubicBezTo>
                  <a:lnTo>
                    <a:pt x="1043601" y="985841"/>
                  </a:lnTo>
                  <a:lnTo>
                    <a:pt x="712687" y="1622661"/>
                  </a:lnTo>
                  <a:lnTo>
                    <a:pt x="574193" y="1622661"/>
                  </a:lnTo>
                  <a:lnTo>
                    <a:pt x="245039" y="985841"/>
                  </a:lnTo>
                  <a:lnTo>
                    <a:pt x="245039" y="1814398"/>
                  </a:lnTo>
                  <a:cubicBezTo>
                    <a:pt x="245039" y="1821171"/>
                    <a:pt x="239562" y="1826642"/>
                    <a:pt x="232781" y="1826642"/>
                  </a:cubicBezTo>
                  <a:lnTo>
                    <a:pt x="12258" y="1826642"/>
                  </a:lnTo>
                  <a:cubicBezTo>
                    <a:pt x="5477" y="1826642"/>
                    <a:pt x="0" y="1821171"/>
                    <a:pt x="0" y="1814398"/>
                  </a:cubicBezTo>
                  <a:lnTo>
                    <a:pt x="0" y="614937"/>
                  </a:lnTo>
                  <a:cubicBezTo>
                    <a:pt x="0" y="608164"/>
                    <a:pt x="5477" y="602693"/>
                    <a:pt x="12258" y="602693"/>
                  </a:cubicBezTo>
                  <a:lnTo>
                    <a:pt x="294269" y="602693"/>
                  </a:lnTo>
                  <a:cubicBezTo>
                    <a:pt x="301181" y="602693"/>
                    <a:pt x="307440" y="606536"/>
                    <a:pt x="310635" y="612658"/>
                  </a:cubicBezTo>
                  <a:lnTo>
                    <a:pt x="645266" y="1262309"/>
                  </a:lnTo>
                  <a:lnTo>
                    <a:pt x="981722" y="612593"/>
                  </a:lnTo>
                  <a:cubicBezTo>
                    <a:pt x="984852" y="606471"/>
                    <a:pt x="991177" y="602693"/>
                    <a:pt x="998023" y="602693"/>
                  </a:cubicBezTo>
                  <a:lnTo>
                    <a:pt x="1276512" y="602693"/>
                  </a:lnTo>
                  <a:cubicBezTo>
                    <a:pt x="1283294" y="602693"/>
                    <a:pt x="1288771" y="608164"/>
                    <a:pt x="1288771" y="614937"/>
                  </a:cubicBezTo>
                  <a:close/>
                  <a:moveTo>
                    <a:pt x="4074446" y="833311"/>
                  </a:moveTo>
                  <a:lnTo>
                    <a:pt x="4074446" y="833311"/>
                  </a:lnTo>
                  <a:cubicBezTo>
                    <a:pt x="4074446" y="833311"/>
                    <a:pt x="4610494" y="833311"/>
                    <a:pt x="4610494" y="833311"/>
                  </a:cubicBezTo>
                  <a:cubicBezTo>
                    <a:pt x="4617275" y="833311"/>
                    <a:pt x="4622753" y="827841"/>
                    <a:pt x="4622753" y="821067"/>
                  </a:cubicBezTo>
                  <a:lnTo>
                    <a:pt x="4622753" y="614937"/>
                  </a:lnTo>
                  <a:cubicBezTo>
                    <a:pt x="4622753" y="608164"/>
                    <a:pt x="4617275" y="602693"/>
                    <a:pt x="4610494" y="602693"/>
                  </a:cubicBezTo>
                  <a:lnTo>
                    <a:pt x="4074446" y="602693"/>
                  </a:lnTo>
                  <a:cubicBezTo>
                    <a:pt x="3907196" y="602693"/>
                    <a:pt x="3771635" y="738094"/>
                    <a:pt x="3771635" y="905147"/>
                  </a:cubicBezTo>
                  <a:lnTo>
                    <a:pt x="3771635" y="905147"/>
                  </a:lnTo>
                  <a:lnTo>
                    <a:pt x="3771635" y="1524188"/>
                  </a:lnTo>
                  <a:cubicBezTo>
                    <a:pt x="3771635" y="1691241"/>
                    <a:pt x="3907196" y="1826642"/>
                    <a:pt x="4074446" y="1826642"/>
                  </a:cubicBezTo>
                  <a:lnTo>
                    <a:pt x="4610494" y="1826642"/>
                  </a:lnTo>
                  <a:cubicBezTo>
                    <a:pt x="4617275" y="1826642"/>
                    <a:pt x="4622753" y="1821171"/>
                    <a:pt x="4622753" y="1814398"/>
                  </a:cubicBezTo>
                  <a:lnTo>
                    <a:pt x="4622753" y="1608268"/>
                  </a:lnTo>
                  <a:cubicBezTo>
                    <a:pt x="4622753" y="1601495"/>
                    <a:pt x="4617275" y="1596024"/>
                    <a:pt x="4610494" y="1596024"/>
                  </a:cubicBezTo>
                  <a:lnTo>
                    <a:pt x="4074446" y="1596024"/>
                  </a:lnTo>
                  <a:cubicBezTo>
                    <a:pt x="4042561" y="1596024"/>
                    <a:pt x="4016740" y="1570233"/>
                    <a:pt x="4016740" y="1538386"/>
                  </a:cubicBezTo>
                  <a:lnTo>
                    <a:pt x="4016740" y="1326394"/>
                  </a:lnTo>
                  <a:lnTo>
                    <a:pt x="4552788" y="1326394"/>
                  </a:lnTo>
                  <a:cubicBezTo>
                    <a:pt x="4559569" y="1326394"/>
                    <a:pt x="4565046" y="1320924"/>
                    <a:pt x="4565046" y="1314150"/>
                  </a:cubicBezTo>
                  <a:lnTo>
                    <a:pt x="4565046" y="1108021"/>
                  </a:lnTo>
                  <a:cubicBezTo>
                    <a:pt x="4565046" y="1101247"/>
                    <a:pt x="4559569" y="1095777"/>
                    <a:pt x="4552788" y="1095777"/>
                  </a:cubicBezTo>
                  <a:lnTo>
                    <a:pt x="4016740" y="1095777"/>
                  </a:lnTo>
                  <a:lnTo>
                    <a:pt x="4016740" y="890884"/>
                  </a:lnTo>
                  <a:cubicBezTo>
                    <a:pt x="4016740" y="859037"/>
                    <a:pt x="4042561" y="833246"/>
                    <a:pt x="4074446" y="833246"/>
                  </a:cubicBezTo>
                  <a:close/>
                  <a:moveTo>
                    <a:pt x="338543" y="94566"/>
                  </a:moveTo>
                  <a:lnTo>
                    <a:pt x="338543" y="12114"/>
                  </a:lnTo>
                  <a:cubicBezTo>
                    <a:pt x="338543" y="9574"/>
                    <a:pt x="336521" y="7555"/>
                    <a:pt x="333978" y="7555"/>
                  </a:cubicBezTo>
                  <a:lnTo>
                    <a:pt x="4564" y="7555"/>
                  </a:lnTo>
                  <a:cubicBezTo>
                    <a:pt x="2021" y="7555"/>
                    <a:pt x="0" y="9574"/>
                    <a:pt x="0" y="12114"/>
                  </a:cubicBezTo>
                  <a:lnTo>
                    <a:pt x="0" y="94566"/>
                  </a:lnTo>
                  <a:cubicBezTo>
                    <a:pt x="0" y="97106"/>
                    <a:pt x="2021" y="99125"/>
                    <a:pt x="4564" y="99125"/>
                  </a:cubicBezTo>
                  <a:lnTo>
                    <a:pt x="120563" y="99125"/>
                  </a:lnTo>
                  <a:lnTo>
                    <a:pt x="120563" y="435836"/>
                  </a:lnTo>
                  <a:cubicBezTo>
                    <a:pt x="120563" y="438376"/>
                    <a:pt x="122585" y="440395"/>
                    <a:pt x="125128" y="440395"/>
                  </a:cubicBezTo>
                  <a:lnTo>
                    <a:pt x="213285" y="440395"/>
                  </a:lnTo>
                  <a:cubicBezTo>
                    <a:pt x="215828" y="440395"/>
                    <a:pt x="217849" y="438376"/>
                    <a:pt x="217849" y="435836"/>
                  </a:cubicBezTo>
                  <a:lnTo>
                    <a:pt x="217849" y="99125"/>
                  </a:lnTo>
                  <a:lnTo>
                    <a:pt x="333848" y="99125"/>
                  </a:lnTo>
                  <a:cubicBezTo>
                    <a:pt x="336391" y="99125"/>
                    <a:pt x="338412" y="97106"/>
                    <a:pt x="338412" y="94566"/>
                  </a:cubicBezTo>
                  <a:close/>
                  <a:moveTo>
                    <a:pt x="747181" y="7555"/>
                  </a:moveTo>
                  <a:lnTo>
                    <a:pt x="659024" y="7555"/>
                  </a:lnTo>
                  <a:cubicBezTo>
                    <a:pt x="656481" y="7555"/>
                    <a:pt x="654460" y="9574"/>
                    <a:pt x="654460" y="12114"/>
                  </a:cubicBezTo>
                  <a:lnTo>
                    <a:pt x="654460" y="176887"/>
                  </a:lnTo>
                  <a:lnTo>
                    <a:pt x="480493" y="176887"/>
                  </a:lnTo>
                  <a:lnTo>
                    <a:pt x="480493" y="12114"/>
                  </a:lnTo>
                  <a:cubicBezTo>
                    <a:pt x="480493" y="9574"/>
                    <a:pt x="478472" y="7555"/>
                    <a:pt x="475929" y="7555"/>
                  </a:cubicBezTo>
                  <a:lnTo>
                    <a:pt x="387772" y="7555"/>
                  </a:lnTo>
                  <a:cubicBezTo>
                    <a:pt x="385229" y="7555"/>
                    <a:pt x="383208" y="9574"/>
                    <a:pt x="383208" y="12114"/>
                  </a:cubicBezTo>
                  <a:lnTo>
                    <a:pt x="383208" y="435771"/>
                  </a:lnTo>
                  <a:cubicBezTo>
                    <a:pt x="383208" y="438311"/>
                    <a:pt x="385229" y="440330"/>
                    <a:pt x="387772" y="440330"/>
                  </a:cubicBezTo>
                  <a:lnTo>
                    <a:pt x="475929" y="440330"/>
                  </a:lnTo>
                  <a:cubicBezTo>
                    <a:pt x="478472" y="440330"/>
                    <a:pt x="480493" y="438311"/>
                    <a:pt x="480493" y="435771"/>
                  </a:cubicBezTo>
                  <a:lnTo>
                    <a:pt x="480493" y="268457"/>
                  </a:lnTo>
                  <a:lnTo>
                    <a:pt x="654460" y="268457"/>
                  </a:lnTo>
                  <a:lnTo>
                    <a:pt x="654460" y="435771"/>
                  </a:lnTo>
                  <a:cubicBezTo>
                    <a:pt x="654460" y="438311"/>
                    <a:pt x="656481" y="440330"/>
                    <a:pt x="659024" y="440330"/>
                  </a:cubicBezTo>
                  <a:lnTo>
                    <a:pt x="747181" y="440330"/>
                  </a:lnTo>
                  <a:cubicBezTo>
                    <a:pt x="749724" y="440330"/>
                    <a:pt x="751745" y="438311"/>
                    <a:pt x="751745" y="435771"/>
                  </a:cubicBezTo>
                  <a:lnTo>
                    <a:pt x="751745" y="12114"/>
                  </a:lnTo>
                  <a:cubicBezTo>
                    <a:pt x="751745" y="9574"/>
                    <a:pt x="749724" y="7555"/>
                    <a:pt x="747181" y="7555"/>
                  </a:cubicBezTo>
                  <a:close/>
                  <a:moveTo>
                    <a:pt x="1029973" y="447950"/>
                  </a:moveTo>
                  <a:cubicBezTo>
                    <a:pt x="1159992" y="447950"/>
                    <a:pt x="1259233" y="351365"/>
                    <a:pt x="1259233" y="223975"/>
                  </a:cubicBezTo>
                  <a:cubicBezTo>
                    <a:pt x="1259233" y="96585"/>
                    <a:pt x="1159992" y="0"/>
                    <a:pt x="1029973" y="0"/>
                  </a:cubicBezTo>
                  <a:cubicBezTo>
                    <a:pt x="899955" y="0"/>
                    <a:pt x="800714" y="96585"/>
                    <a:pt x="800714" y="223975"/>
                  </a:cubicBezTo>
                  <a:cubicBezTo>
                    <a:pt x="800714" y="351365"/>
                    <a:pt x="899303" y="447950"/>
                    <a:pt x="1029973" y="447950"/>
                  </a:cubicBezTo>
                  <a:close/>
                  <a:moveTo>
                    <a:pt x="1029973" y="354491"/>
                  </a:moveTo>
                  <a:cubicBezTo>
                    <a:pt x="956488" y="354491"/>
                    <a:pt x="900607" y="298676"/>
                    <a:pt x="900607" y="224040"/>
                  </a:cubicBezTo>
                  <a:cubicBezTo>
                    <a:pt x="900607" y="149403"/>
                    <a:pt x="956488" y="93589"/>
                    <a:pt x="1029973" y="93589"/>
                  </a:cubicBezTo>
                  <a:cubicBezTo>
                    <a:pt x="1103459" y="93589"/>
                    <a:pt x="1159340" y="149403"/>
                    <a:pt x="1159340" y="224040"/>
                  </a:cubicBezTo>
                  <a:cubicBezTo>
                    <a:pt x="1159340" y="298676"/>
                    <a:pt x="1103459" y="354491"/>
                    <a:pt x="1029973" y="354491"/>
                  </a:cubicBezTo>
                  <a:close/>
                  <a:moveTo>
                    <a:pt x="1771481" y="7555"/>
                  </a:moveTo>
                  <a:lnTo>
                    <a:pt x="1662850" y="7555"/>
                  </a:lnTo>
                  <a:cubicBezTo>
                    <a:pt x="1659460" y="7555"/>
                    <a:pt x="1656395" y="9378"/>
                    <a:pt x="1654765" y="12374"/>
                  </a:cubicBezTo>
                  <a:lnTo>
                    <a:pt x="1542417" y="221435"/>
                  </a:lnTo>
                  <a:lnTo>
                    <a:pt x="1430722" y="12374"/>
                  </a:lnTo>
                  <a:cubicBezTo>
                    <a:pt x="1429157" y="9378"/>
                    <a:pt x="1426027" y="7555"/>
                    <a:pt x="1422636" y="7555"/>
                  </a:cubicBezTo>
                  <a:lnTo>
                    <a:pt x="1312114" y="7555"/>
                  </a:lnTo>
                  <a:cubicBezTo>
                    <a:pt x="1309571" y="7555"/>
                    <a:pt x="1307550" y="9574"/>
                    <a:pt x="1307550" y="12114"/>
                  </a:cubicBezTo>
                  <a:lnTo>
                    <a:pt x="1307550" y="435771"/>
                  </a:lnTo>
                  <a:cubicBezTo>
                    <a:pt x="1307550" y="438311"/>
                    <a:pt x="1309571" y="440330"/>
                    <a:pt x="1312114" y="440330"/>
                  </a:cubicBezTo>
                  <a:lnTo>
                    <a:pt x="1400271" y="440330"/>
                  </a:lnTo>
                  <a:cubicBezTo>
                    <a:pt x="1402814" y="440330"/>
                    <a:pt x="1404835" y="438311"/>
                    <a:pt x="1404835" y="435771"/>
                  </a:cubicBezTo>
                  <a:lnTo>
                    <a:pt x="1404835" y="162494"/>
                  </a:lnTo>
                  <a:lnTo>
                    <a:pt x="1514118" y="367647"/>
                  </a:lnTo>
                  <a:lnTo>
                    <a:pt x="1569412" y="367647"/>
                  </a:lnTo>
                  <a:lnTo>
                    <a:pt x="1678695" y="162494"/>
                  </a:lnTo>
                  <a:lnTo>
                    <a:pt x="1678695" y="435836"/>
                  </a:lnTo>
                  <a:cubicBezTo>
                    <a:pt x="1678695" y="438376"/>
                    <a:pt x="1680716" y="440395"/>
                    <a:pt x="1683259" y="440395"/>
                  </a:cubicBezTo>
                  <a:lnTo>
                    <a:pt x="1771416" y="440395"/>
                  </a:lnTo>
                  <a:cubicBezTo>
                    <a:pt x="1773959" y="440395"/>
                    <a:pt x="1775980" y="438376"/>
                    <a:pt x="1775980" y="435836"/>
                  </a:cubicBezTo>
                  <a:lnTo>
                    <a:pt x="1775980" y="12114"/>
                  </a:lnTo>
                  <a:cubicBezTo>
                    <a:pt x="1775980" y="9574"/>
                    <a:pt x="1773959" y="7555"/>
                    <a:pt x="1771416" y="7555"/>
                  </a:cubicBezTo>
                  <a:close/>
                  <a:moveTo>
                    <a:pt x="2141909" y="434338"/>
                  </a:moveTo>
                  <a:cubicBezTo>
                    <a:pt x="2143213" y="437985"/>
                    <a:pt x="2146669" y="440460"/>
                    <a:pt x="2150582" y="440460"/>
                  </a:cubicBezTo>
                  <a:lnTo>
                    <a:pt x="2244281" y="440460"/>
                  </a:lnTo>
                  <a:cubicBezTo>
                    <a:pt x="2247476" y="440460"/>
                    <a:pt x="2249693" y="437269"/>
                    <a:pt x="2248584" y="434273"/>
                  </a:cubicBezTo>
                  <a:lnTo>
                    <a:pt x="2089745" y="13481"/>
                  </a:lnTo>
                  <a:cubicBezTo>
                    <a:pt x="2088376" y="9899"/>
                    <a:pt x="2084986" y="7555"/>
                    <a:pt x="2081138" y="7555"/>
                  </a:cubicBezTo>
                  <a:lnTo>
                    <a:pt x="1978897" y="7555"/>
                  </a:lnTo>
                  <a:cubicBezTo>
                    <a:pt x="1975050" y="7555"/>
                    <a:pt x="1971660" y="9899"/>
                    <a:pt x="1970291" y="13481"/>
                  </a:cubicBezTo>
                  <a:lnTo>
                    <a:pt x="1812169" y="434208"/>
                  </a:lnTo>
                  <a:cubicBezTo>
                    <a:pt x="1811061" y="437203"/>
                    <a:pt x="1813277" y="440395"/>
                    <a:pt x="1816472" y="440395"/>
                  </a:cubicBezTo>
                  <a:lnTo>
                    <a:pt x="1907629" y="440395"/>
                  </a:lnTo>
                  <a:cubicBezTo>
                    <a:pt x="1911541" y="440395"/>
                    <a:pt x="1914997" y="437985"/>
                    <a:pt x="1916301" y="434273"/>
                  </a:cubicBezTo>
                  <a:lnTo>
                    <a:pt x="1941144" y="364456"/>
                  </a:lnTo>
                  <a:lnTo>
                    <a:pt x="2117001" y="364456"/>
                  </a:lnTo>
                  <a:lnTo>
                    <a:pt x="2141844" y="434273"/>
                  </a:lnTo>
                  <a:close/>
                  <a:moveTo>
                    <a:pt x="1972638" y="274840"/>
                  </a:moveTo>
                  <a:lnTo>
                    <a:pt x="2029170" y="114886"/>
                  </a:lnTo>
                  <a:lnTo>
                    <a:pt x="2085703" y="274840"/>
                  </a:lnTo>
                  <a:lnTo>
                    <a:pt x="1972638" y="274840"/>
                  </a:lnTo>
                  <a:close/>
                  <a:moveTo>
                    <a:pt x="2248062" y="382952"/>
                  </a:moveTo>
                  <a:cubicBezTo>
                    <a:pt x="2293380" y="422224"/>
                    <a:pt x="2363344" y="448015"/>
                    <a:pt x="2429005" y="448015"/>
                  </a:cubicBezTo>
                  <a:cubicBezTo>
                    <a:pt x="2525704" y="448015"/>
                    <a:pt x="2600494" y="394089"/>
                    <a:pt x="2600494" y="314372"/>
                  </a:cubicBezTo>
                  <a:cubicBezTo>
                    <a:pt x="2600494" y="213359"/>
                    <a:pt x="2479278" y="183270"/>
                    <a:pt x="2440938" y="175129"/>
                  </a:cubicBezTo>
                  <a:cubicBezTo>
                    <a:pt x="2401359" y="166988"/>
                    <a:pt x="2361779" y="153832"/>
                    <a:pt x="2361779" y="125567"/>
                  </a:cubicBezTo>
                  <a:cubicBezTo>
                    <a:pt x="2361779" y="102967"/>
                    <a:pt x="2389426" y="86685"/>
                    <a:pt x="2428354" y="86685"/>
                  </a:cubicBezTo>
                  <a:cubicBezTo>
                    <a:pt x="2467281" y="86685"/>
                    <a:pt x="2507512" y="101925"/>
                    <a:pt x="2533007" y="123808"/>
                  </a:cubicBezTo>
                  <a:cubicBezTo>
                    <a:pt x="2535159" y="125632"/>
                    <a:pt x="2538354" y="125241"/>
                    <a:pt x="2539853" y="122766"/>
                  </a:cubicBezTo>
                  <a:lnTo>
                    <a:pt x="2580215" y="56661"/>
                  </a:lnTo>
                  <a:cubicBezTo>
                    <a:pt x="2581389" y="54773"/>
                    <a:pt x="2581063" y="52298"/>
                    <a:pt x="2579433" y="50800"/>
                  </a:cubicBezTo>
                  <a:cubicBezTo>
                    <a:pt x="2547091" y="21362"/>
                    <a:pt x="2493623" y="65"/>
                    <a:pt x="2428940" y="65"/>
                  </a:cubicBezTo>
                  <a:cubicBezTo>
                    <a:pt x="2329047" y="65"/>
                    <a:pt x="2261886" y="51516"/>
                    <a:pt x="2261886" y="129279"/>
                  </a:cubicBezTo>
                  <a:cubicBezTo>
                    <a:pt x="2261886" y="207042"/>
                    <a:pt x="2326569" y="246574"/>
                    <a:pt x="2413226" y="267285"/>
                  </a:cubicBezTo>
                  <a:cubicBezTo>
                    <a:pt x="2459065" y="278552"/>
                    <a:pt x="2500535" y="288582"/>
                    <a:pt x="2500535" y="318736"/>
                  </a:cubicBezTo>
                  <a:cubicBezTo>
                    <a:pt x="2500535" y="344461"/>
                    <a:pt x="2467281" y="361395"/>
                    <a:pt x="2428288" y="361395"/>
                  </a:cubicBezTo>
                  <a:cubicBezTo>
                    <a:pt x="2384080" y="361395"/>
                    <a:pt x="2334002" y="340358"/>
                    <a:pt x="2298987" y="309618"/>
                  </a:cubicBezTo>
                  <a:cubicBezTo>
                    <a:pt x="2296901" y="307794"/>
                    <a:pt x="2293836" y="308185"/>
                    <a:pt x="2292271" y="310465"/>
                  </a:cubicBezTo>
                  <a:lnTo>
                    <a:pt x="2247215" y="376830"/>
                  </a:lnTo>
                  <a:cubicBezTo>
                    <a:pt x="2245911" y="378784"/>
                    <a:pt x="2246172" y="381389"/>
                    <a:pt x="2247997" y="382952"/>
                  </a:cubicBezTo>
                  <a:close/>
                  <a:moveTo>
                    <a:pt x="3700367" y="1826707"/>
                  </a:moveTo>
                  <a:lnTo>
                    <a:pt x="3465695" y="1826707"/>
                  </a:lnTo>
                  <a:cubicBezTo>
                    <a:pt x="3459370" y="1826707"/>
                    <a:pt x="3453437" y="1823451"/>
                    <a:pt x="3450111" y="1818045"/>
                  </a:cubicBezTo>
                  <a:lnTo>
                    <a:pt x="3207876" y="1428841"/>
                  </a:lnTo>
                  <a:lnTo>
                    <a:pt x="2968053" y="1427733"/>
                  </a:lnTo>
                  <a:lnTo>
                    <a:pt x="2968053" y="1814463"/>
                  </a:lnTo>
                  <a:cubicBezTo>
                    <a:pt x="2968053" y="1821236"/>
                    <a:pt x="2962576" y="1826707"/>
                    <a:pt x="2955794" y="1826707"/>
                  </a:cubicBezTo>
                  <a:lnTo>
                    <a:pt x="2735207" y="1826707"/>
                  </a:lnTo>
                  <a:cubicBezTo>
                    <a:pt x="2728426" y="1826707"/>
                    <a:pt x="2722948" y="1821236"/>
                    <a:pt x="2722948" y="1814463"/>
                  </a:cubicBezTo>
                  <a:lnTo>
                    <a:pt x="2722948" y="614937"/>
                  </a:lnTo>
                  <a:cubicBezTo>
                    <a:pt x="2722948" y="608164"/>
                    <a:pt x="2728426" y="602693"/>
                    <a:pt x="2735207" y="602693"/>
                  </a:cubicBezTo>
                  <a:lnTo>
                    <a:pt x="3268712" y="602693"/>
                  </a:lnTo>
                  <a:cubicBezTo>
                    <a:pt x="3496015" y="602693"/>
                    <a:pt x="3687195" y="782512"/>
                    <a:pt x="3690195" y="1009547"/>
                  </a:cubicBezTo>
                  <a:cubicBezTo>
                    <a:pt x="3692412" y="1177968"/>
                    <a:pt x="3593561" y="1323464"/>
                    <a:pt x="3450437" y="1389634"/>
                  </a:cubicBezTo>
                  <a:lnTo>
                    <a:pt x="3710799" y="1807950"/>
                  </a:lnTo>
                  <a:cubicBezTo>
                    <a:pt x="3715885" y="1816091"/>
                    <a:pt x="3710017" y="1826642"/>
                    <a:pt x="3700367" y="1826642"/>
                  </a:cubicBezTo>
                  <a:close/>
                  <a:moveTo>
                    <a:pt x="3459370" y="1015279"/>
                  </a:moveTo>
                  <a:cubicBezTo>
                    <a:pt x="3459370" y="914851"/>
                    <a:pt x="3377864" y="833376"/>
                    <a:pt x="3277253" y="833376"/>
                  </a:cubicBezTo>
                  <a:lnTo>
                    <a:pt x="2968053" y="833376"/>
                  </a:lnTo>
                  <a:lnTo>
                    <a:pt x="2968053" y="1197051"/>
                  </a:lnTo>
                  <a:lnTo>
                    <a:pt x="2968053" y="1197051"/>
                  </a:lnTo>
                  <a:cubicBezTo>
                    <a:pt x="2968053" y="1197051"/>
                    <a:pt x="3277253" y="1197116"/>
                    <a:pt x="3277253" y="1197116"/>
                  </a:cubicBezTo>
                  <a:cubicBezTo>
                    <a:pt x="3377799" y="1197116"/>
                    <a:pt x="3459370" y="1115706"/>
                    <a:pt x="3459370" y="1015213"/>
                  </a:cubicBezTo>
                  <a:close/>
                  <a:moveTo>
                    <a:pt x="1617859" y="1301320"/>
                  </a:moveTo>
                  <a:cubicBezTo>
                    <a:pt x="1611665" y="1273445"/>
                    <a:pt x="1608274" y="1244529"/>
                    <a:pt x="1608274" y="1214765"/>
                  </a:cubicBezTo>
                  <a:cubicBezTo>
                    <a:pt x="1608274" y="995415"/>
                    <a:pt x="1786283" y="817681"/>
                    <a:pt x="2005827" y="817681"/>
                  </a:cubicBezTo>
                  <a:cubicBezTo>
                    <a:pt x="2225371" y="817681"/>
                    <a:pt x="2403380" y="995480"/>
                    <a:pt x="2403380" y="1214765"/>
                  </a:cubicBezTo>
                  <a:cubicBezTo>
                    <a:pt x="2403380" y="1244529"/>
                    <a:pt x="2399989" y="1273445"/>
                    <a:pt x="2393795" y="1301320"/>
                  </a:cubicBezTo>
                  <a:lnTo>
                    <a:pt x="2628727" y="1301320"/>
                  </a:lnTo>
                  <a:cubicBezTo>
                    <a:pt x="2632640" y="1273055"/>
                    <a:pt x="2634726" y="1244138"/>
                    <a:pt x="2634726" y="1214765"/>
                  </a:cubicBezTo>
                  <a:cubicBezTo>
                    <a:pt x="2634726" y="867829"/>
                    <a:pt x="2353173" y="586607"/>
                    <a:pt x="2005827" y="586607"/>
                  </a:cubicBezTo>
                  <a:cubicBezTo>
                    <a:pt x="1658482" y="586607"/>
                    <a:pt x="1376928" y="867829"/>
                    <a:pt x="1376928" y="1214765"/>
                  </a:cubicBezTo>
                  <a:cubicBezTo>
                    <a:pt x="1376928" y="1244138"/>
                    <a:pt x="1379014" y="1272990"/>
                    <a:pt x="1382926" y="1301320"/>
                  </a:cubicBezTo>
                  <a:lnTo>
                    <a:pt x="1617859" y="1301320"/>
                  </a:lnTo>
                  <a:close/>
                  <a:moveTo>
                    <a:pt x="1433069" y="1474430"/>
                  </a:moveTo>
                  <a:cubicBezTo>
                    <a:pt x="1531984" y="1691762"/>
                    <a:pt x="1751268" y="1842924"/>
                    <a:pt x="2005892" y="1842924"/>
                  </a:cubicBezTo>
                  <a:cubicBezTo>
                    <a:pt x="2260517" y="1842924"/>
                    <a:pt x="2479800" y="1691762"/>
                    <a:pt x="2578716" y="1474430"/>
                  </a:cubicBezTo>
                  <a:lnTo>
                    <a:pt x="1433069" y="1474430"/>
                  </a:ln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5DCE53A-0262-D4D7-49A0-85D6C7AB042C}"/>
                </a:ext>
              </a:extLst>
            </p:cNvPr>
            <p:cNvSpPr/>
            <p:nvPr/>
          </p:nvSpPr>
          <p:spPr>
            <a:xfrm>
              <a:off x="5813131" y="2685493"/>
              <a:ext cx="2376256" cy="1224078"/>
            </a:xfrm>
            <a:custGeom>
              <a:avLst/>
              <a:gdLst>
                <a:gd name="connsiteX0" fmla="*/ 16850 w 2376256"/>
                <a:gd name="connsiteY0" fmla="*/ 171547 h 1224078"/>
                <a:gd name="connsiteX1" fmla="*/ 16850 w 2376256"/>
                <a:gd name="connsiteY1" fmla="*/ 7555 h 1224078"/>
                <a:gd name="connsiteX2" fmla="*/ 19654 w 2376256"/>
                <a:gd name="connsiteY2" fmla="*/ 4754 h 1224078"/>
                <a:gd name="connsiteX3" fmla="*/ 64189 w 2376256"/>
                <a:gd name="connsiteY3" fmla="*/ 4754 h 1224078"/>
                <a:gd name="connsiteX4" fmla="*/ 66993 w 2376256"/>
                <a:gd name="connsiteY4" fmla="*/ 7555 h 1224078"/>
                <a:gd name="connsiteX5" fmla="*/ 66993 w 2376256"/>
                <a:gd name="connsiteY5" fmla="*/ 166402 h 1224078"/>
                <a:gd name="connsiteX6" fmla="*/ 133371 w 2376256"/>
                <a:gd name="connsiteY6" fmla="*/ 240257 h 1224078"/>
                <a:gd name="connsiteX7" fmla="*/ 199358 w 2376256"/>
                <a:gd name="connsiteY7" fmla="*/ 166402 h 1224078"/>
                <a:gd name="connsiteX8" fmla="*/ 199358 w 2376256"/>
                <a:gd name="connsiteY8" fmla="*/ 7555 h 1224078"/>
                <a:gd name="connsiteX9" fmla="*/ 202162 w 2376256"/>
                <a:gd name="connsiteY9" fmla="*/ 4754 h 1224078"/>
                <a:gd name="connsiteX10" fmla="*/ 247088 w 2376256"/>
                <a:gd name="connsiteY10" fmla="*/ 4754 h 1224078"/>
                <a:gd name="connsiteX11" fmla="*/ 249892 w 2376256"/>
                <a:gd name="connsiteY11" fmla="*/ 7555 h 1224078"/>
                <a:gd name="connsiteX12" fmla="*/ 249892 w 2376256"/>
                <a:gd name="connsiteY12" fmla="*/ 171547 h 1224078"/>
                <a:gd name="connsiteX13" fmla="*/ 133371 w 2376256"/>
                <a:gd name="connsiteY13" fmla="*/ 287540 h 1224078"/>
                <a:gd name="connsiteX14" fmla="*/ 16850 w 2376256"/>
                <a:gd name="connsiteY14" fmla="*/ 171547 h 1224078"/>
                <a:gd name="connsiteX15" fmla="*/ 315814 w 2376256"/>
                <a:gd name="connsiteY15" fmla="*/ 4754 h 1224078"/>
                <a:gd name="connsiteX16" fmla="*/ 362892 w 2376256"/>
                <a:gd name="connsiteY16" fmla="*/ 4754 h 1224078"/>
                <a:gd name="connsiteX17" fmla="*/ 365174 w 2376256"/>
                <a:gd name="connsiteY17" fmla="*/ 5927 h 1224078"/>
                <a:gd name="connsiteX18" fmla="*/ 503082 w 2376256"/>
                <a:gd name="connsiteY18" fmla="*/ 200529 h 1224078"/>
                <a:gd name="connsiteX19" fmla="*/ 503082 w 2376256"/>
                <a:gd name="connsiteY19" fmla="*/ 7490 h 1224078"/>
                <a:gd name="connsiteX20" fmla="*/ 505885 w 2376256"/>
                <a:gd name="connsiteY20" fmla="*/ 4689 h 1224078"/>
                <a:gd name="connsiteX21" fmla="*/ 550420 w 2376256"/>
                <a:gd name="connsiteY21" fmla="*/ 4689 h 1224078"/>
                <a:gd name="connsiteX22" fmla="*/ 553224 w 2376256"/>
                <a:gd name="connsiteY22" fmla="*/ 7490 h 1224078"/>
                <a:gd name="connsiteX23" fmla="*/ 553224 w 2376256"/>
                <a:gd name="connsiteY23" fmla="*/ 279920 h 1224078"/>
                <a:gd name="connsiteX24" fmla="*/ 550420 w 2376256"/>
                <a:gd name="connsiteY24" fmla="*/ 282720 h 1224078"/>
                <a:gd name="connsiteX25" fmla="*/ 503342 w 2376256"/>
                <a:gd name="connsiteY25" fmla="*/ 282720 h 1224078"/>
                <a:gd name="connsiteX26" fmla="*/ 501060 w 2376256"/>
                <a:gd name="connsiteY26" fmla="*/ 281548 h 1224078"/>
                <a:gd name="connsiteX27" fmla="*/ 363152 w 2376256"/>
                <a:gd name="connsiteY27" fmla="*/ 86555 h 1224078"/>
                <a:gd name="connsiteX28" fmla="*/ 363152 w 2376256"/>
                <a:gd name="connsiteY28" fmla="*/ 279985 h 1224078"/>
                <a:gd name="connsiteX29" fmla="*/ 360349 w 2376256"/>
                <a:gd name="connsiteY29" fmla="*/ 282785 h 1224078"/>
                <a:gd name="connsiteX30" fmla="*/ 315814 w 2376256"/>
                <a:gd name="connsiteY30" fmla="*/ 282785 h 1224078"/>
                <a:gd name="connsiteX31" fmla="*/ 313010 w 2376256"/>
                <a:gd name="connsiteY31" fmla="*/ 279985 h 1224078"/>
                <a:gd name="connsiteX32" fmla="*/ 313010 w 2376256"/>
                <a:gd name="connsiteY32" fmla="*/ 7555 h 1224078"/>
                <a:gd name="connsiteX33" fmla="*/ 315814 w 2376256"/>
                <a:gd name="connsiteY33" fmla="*/ 4754 h 1224078"/>
                <a:gd name="connsiteX34" fmla="*/ 622732 w 2376256"/>
                <a:gd name="connsiteY34" fmla="*/ 4754 h 1224078"/>
                <a:gd name="connsiteX35" fmla="*/ 667267 w 2376256"/>
                <a:gd name="connsiteY35" fmla="*/ 4754 h 1224078"/>
                <a:gd name="connsiteX36" fmla="*/ 670071 w 2376256"/>
                <a:gd name="connsiteY36" fmla="*/ 7555 h 1224078"/>
                <a:gd name="connsiteX37" fmla="*/ 670071 w 2376256"/>
                <a:gd name="connsiteY37" fmla="*/ 279985 h 1224078"/>
                <a:gd name="connsiteX38" fmla="*/ 667267 w 2376256"/>
                <a:gd name="connsiteY38" fmla="*/ 282785 h 1224078"/>
                <a:gd name="connsiteX39" fmla="*/ 622732 w 2376256"/>
                <a:gd name="connsiteY39" fmla="*/ 282785 h 1224078"/>
                <a:gd name="connsiteX40" fmla="*/ 619928 w 2376256"/>
                <a:gd name="connsiteY40" fmla="*/ 279985 h 1224078"/>
                <a:gd name="connsiteX41" fmla="*/ 619928 w 2376256"/>
                <a:gd name="connsiteY41" fmla="*/ 7555 h 1224078"/>
                <a:gd name="connsiteX42" fmla="*/ 622732 w 2376256"/>
                <a:gd name="connsiteY42" fmla="*/ 4754 h 1224078"/>
                <a:gd name="connsiteX43" fmla="*/ 711867 w 2376256"/>
                <a:gd name="connsiteY43" fmla="*/ 4754 h 1224078"/>
                <a:gd name="connsiteX44" fmla="*/ 759206 w 2376256"/>
                <a:gd name="connsiteY44" fmla="*/ 4754 h 1224078"/>
                <a:gd name="connsiteX45" fmla="*/ 761814 w 2376256"/>
                <a:gd name="connsiteY45" fmla="*/ 6578 h 1224078"/>
                <a:gd name="connsiteX46" fmla="*/ 841885 w 2376256"/>
                <a:gd name="connsiteY46" fmla="*/ 223193 h 1224078"/>
                <a:gd name="connsiteX47" fmla="*/ 922348 w 2376256"/>
                <a:gd name="connsiteY47" fmla="*/ 6578 h 1224078"/>
                <a:gd name="connsiteX48" fmla="*/ 924956 w 2376256"/>
                <a:gd name="connsiteY48" fmla="*/ 4754 h 1224078"/>
                <a:gd name="connsiteX49" fmla="*/ 972295 w 2376256"/>
                <a:gd name="connsiteY49" fmla="*/ 4754 h 1224078"/>
                <a:gd name="connsiteX50" fmla="*/ 974903 w 2376256"/>
                <a:gd name="connsiteY50" fmla="*/ 8532 h 1224078"/>
                <a:gd name="connsiteX51" fmla="*/ 871227 w 2376256"/>
                <a:gd name="connsiteY51" fmla="*/ 280962 h 1224078"/>
                <a:gd name="connsiteX52" fmla="*/ 868619 w 2376256"/>
                <a:gd name="connsiteY52" fmla="*/ 282720 h 1224078"/>
                <a:gd name="connsiteX53" fmla="*/ 815608 w 2376256"/>
                <a:gd name="connsiteY53" fmla="*/ 282720 h 1224078"/>
                <a:gd name="connsiteX54" fmla="*/ 812999 w 2376256"/>
                <a:gd name="connsiteY54" fmla="*/ 280962 h 1224078"/>
                <a:gd name="connsiteX55" fmla="*/ 709324 w 2376256"/>
                <a:gd name="connsiteY55" fmla="*/ 8532 h 1224078"/>
                <a:gd name="connsiteX56" fmla="*/ 711932 w 2376256"/>
                <a:gd name="connsiteY56" fmla="*/ 4754 h 1224078"/>
                <a:gd name="connsiteX57" fmla="*/ 1016764 w 2376256"/>
                <a:gd name="connsiteY57" fmla="*/ 4754 h 1224078"/>
                <a:gd name="connsiteX58" fmla="*/ 1206445 w 2376256"/>
                <a:gd name="connsiteY58" fmla="*/ 4754 h 1224078"/>
                <a:gd name="connsiteX59" fmla="*/ 1209249 w 2376256"/>
                <a:gd name="connsiteY59" fmla="*/ 7555 h 1224078"/>
                <a:gd name="connsiteX60" fmla="*/ 1209249 w 2376256"/>
                <a:gd name="connsiteY60" fmla="*/ 48455 h 1224078"/>
                <a:gd name="connsiteX61" fmla="*/ 1206445 w 2376256"/>
                <a:gd name="connsiteY61" fmla="*/ 51256 h 1224078"/>
                <a:gd name="connsiteX62" fmla="*/ 1064103 w 2376256"/>
                <a:gd name="connsiteY62" fmla="*/ 51256 h 1224078"/>
                <a:gd name="connsiteX63" fmla="*/ 1064103 w 2376256"/>
                <a:gd name="connsiteY63" fmla="*/ 115602 h 1224078"/>
                <a:gd name="connsiteX64" fmla="*/ 1187796 w 2376256"/>
                <a:gd name="connsiteY64" fmla="*/ 115602 h 1224078"/>
                <a:gd name="connsiteX65" fmla="*/ 1190600 w 2376256"/>
                <a:gd name="connsiteY65" fmla="*/ 118402 h 1224078"/>
                <a:gd name="connsiteX66" fmla="*/ 1190600 w 2376256"/>
                <a:gd name="connsiteY66" fmla="*/ 158912 h 1224078"/>
                <a:gd name="connsiteX67" fmla="*/ 1187796 w 2376256"/>
                <a:gd name="connsiteY67" fmla="*/ 161713 h 1224078"/>
                <a:gd name="connsiteX68" fmla="*/ 1064103 w 2376256"/>
                <a:gd name="connsiteY68" fmla="*/ 161713 h 1224078"/>
                <a:gd name="connsiteX69" fmla="*/ 1064103 w 2376256"/>
                <a:gd name="connsiteY69" fmla="*/ 236349 h 1224078"/>
                <a:gd name="connsiteX70" fmla="*/ 1206445 w 2376256"/>
                <a:gd name="connsiteY70" fmla="*/ 236349 h 1224078"/>
                <a:gd name="connsiteX71" fmla="*/ 1209249 w 2376256"/>
                <a:gd name="connsiteY71" fmla="*/ 239150 h 1224078"/>
                <a:gd name="connsiteX72" fmla="*/ 1209249 w 2376256"/>
                <a:gd name="connsiteY72" fmla="*/ 280050 h 1224078"/>
                <a:gd name="connsiteX73" fmla="*/ 1206445 w 2376256"/>
                <a:gd name="connsiteY73" fmla="*/ 282850 h 1224078"/>
                <a:gd name="connsiteX74" fmla="*/ 1016764 w 2376256"/>
                <a:gd name="connsiteY74" fmla="*/ 282850 h 1224078"/>
                <a:gd name="connsiteX75" fmla="*/ 1013960 w 2376256"/>
                <a:gd name="connsiteY75" fmla="*/ 280050 h 1224078"/>
                <a:gd name="connsiteX76" fmla="*/ 1013960 w 2376256"/>
                <a:gd name="connsiteY76" fmla="*/ 7620 h 1224078"/>
                <a:gd name="connsiteX77" fmla="*/ 1016764 w 2376256"/>
                <a:gd name="connsiteY77" fmla="*/ 4819 h 1224078"/>
                <a:gd name="connsiteX78" fmla="*/ 1266042 w 2376256"/>
                <a:gd name="connsiteY78" fmla="*/ 7555 h 1224078"/>
                <a:gd name="connsiteX79" fmla="*/ 1268846 w 2376256"/>
                <a:gd name="connsiteY79" fmla="*/ 4754 h 1224078"/>
                <a:gd name="connsiteX80" fmla="*/ 1381780 w 2376256"/>
                <a:gd name="connsiteY80" fmla="*/ 4754 h 1224078"/>
                <a:gd name="connsiteX81" fmla="*/ 1479587 w 2376256"/>
                <a:gd name="connsiteY81" fmla="*/ 92547 h 1224078"/>
                <a:gd name="connsiteX82" fmla="*/ 1411579 w 2376256"/>
                <a:gd name="connsiteY82" fmla="*/ 176757 h 1224078"/>
                <a:gd name="connsiteX83" fmla="*/ 1488520 w 2376256"/>
                <a:gd name="connsiteY83" fmla="*/ 278357 h 1224078"/>
                <a:gd name="connsiteX84" fmla="*/ 1486303 w 2376256"/>
                <a:gd name="connsiteY84" fmla="*/ 282785 h 1224078"/>
                <a:gd name="connsiteX85" fmla="*/ 1432445 w 2376256"/>
                <a:gd name="connsiteY85" fmla="*/ 282785 h 1224078"/>
                <a:gd name="connsiteX86" fmla="*/ 1430227 w 2376256"/>
                <a:gd name="connsiteY86" fmla="*/ 281678 h 1224078"/>
                <a:gd name="connsiteX87" fmla="*/ 1355111 w 2376256"/>
                <a:gd name="connsiteY87" fmla="*/ 179948 h 1224078"/>
                <a:gd name="connsiteX88" fmla="*/ 1316119 w 2376256"/>
                <a:gd name="connsiteY88" fmla="*/ 179948 h 1224078"/>
                <a:gd name="connsiteX89" fmla="*/ 1316119 w 2376256"/>
                <a:gd name="connsiteY89" fmla="*/ 280050 h 1224078"/>
                <a:gd name="connsiteX90" fmla="*/ 1313315 w 2376256"/>
                <a:gd name="connsiteY90" fmla="*/ 282850 h 1224078"/>
                <a:gd name="connsiteX91" fmla="*/ 1268781 w 2376256"/>
                <a:gd name="connsiteY91" fmla="*/ 282850 h 1224078"/>
                <a:gd name="connsiteX92" fmla="*/ 1265977 w 2376256"/>
                <a:gd name="connsiteY92" fmla="*/ 280050 h 1224078"/>
                <a:gd name="connsiteX93" fmla="*/ 1265977 w 2376256"/>
                <a:gd name="connsiteY93" fmla="*/ 7620 h 1224078"/>
                <a:gd name="connsiteX94" fmla="*/ 1376955 w 2376256"/>
                <a:gd name="connsiteY94" fmla="*/ 133447 h 1224078"/>
                <a:gd name="connsiteX95" fmla="*/ 1427880 w 2376256"/>
                <a:gd name="connsiteY95" fmla="*/ 92547 h 1224078"/>
                <a:gd name="connsiteX96" fmla="*/ 1376955 w 2376256"/>
                <a:gd name="connsiteY96" fmla="*/ 51646 h 1224078"/>
                <a:gd name="connsiteX97" fmla="*/ 1316119 w 2376256"/>
                <a:gd name="connsiteY97" fmla="*/ 51646 h 1224078"/>
                <a:gd name="connsiteX98" fmla="*/ 1316119 w 2376256"/>
                <a:gd name="connsiteY98" fmla="*/ 133447 h 1224078"/>
                <a:gd name="connsiteX99" fmla="*/ 1376955 w 2376256"/>
                <a:gd name="connsiteY99" fmla="*/ 133447 h 1224078"/>
                <a:gd name="connsiteX100" fmla="*/ 1521319 w 2376256"/>
                <a:gd name="connsiteY100" fmla="*/ 248398 h 1224078"/>
                <a:gd name="connsiteX101" fmla="*/ 1547139 w 2376256"/>
                <a:gd name="connsiteY101" fmla="*/ 213489 h 1224078"/>
                <a:gd name="connsiteX102" fmla="*/ 1550986 w 2376256"/>
                <a:gd name="connsiteY102" fmla="*/ 212903 h 1224078"/>
                <a:gd name="connsiteX103" fmla="*/ 1631058 w 2376256"/>
                <a:gd name="connsiteY103" fmla="*/ 241820 h 1224078"/>
                <a:gd name="connsiteX104" fmla="*/ 1683939 w 2376256"/>
                <a:gd name="connsiteY104" fmla="*/ 204111 h 1224078"/>
                <a:gd name="connsiteX105" fmla="*/ 1642208 w 2376256"/>
                <a:gd name="connsiteY105" fmla="*/ 167965 h 1224078"/>
                <a:gd name="connsiteX106" fmla="*/ 1593304 w 2376256"/>
                <a:gd name="connsiteY106" fmla="*/ 156437 h 1224078"/>
                <a:gd name="connsiteX107" fmla="*/ 1524904 w 2376256"/>
                <a:gd name="connsiteY107" fmla="*/ 83364 h 1224078"/>
                <a:gd name="connsiteX108" fmla="*/ 1627080 w 2376256"/>
                <a:gd name="connsiteY108" fmla="*/ 0 h 1224078"/>
                <a:gd name="connsiteX109" fmla="*/ 1726843 w 2376256"/>
                <a:gd name="connsiteY109" fmla="*/ 36993 h 1224078"/>
                <a:gd name="connsiteX110" fmla="*/ 1726974 w 2376256"/>
                <a:gd name="connsiteY110" fmla="*/ 40965 h 1224078"/>
                <a:gd name="connsiteX111" fmla="*/ 1698088 w 2376256"/>
                <a:gd name="connsiteY111" fmla="*/ 71901 h 1224078"/>
                <a:gd name="connsiteX112" fmla="*/ 1694241 w 2376256"/>
                <a:gd name="connsiteY112" fmla="*/ 72031 h 1224078"/>
                <a:gd name="connsiteX113" fmla="*/ 1626298 w 2376256"/>
                <a:gd name="connsiteY113" fmla="*/ 45264 h 1224078"/>
                <a:gd name="connsiteX114" fmla="*/ 1575373 w 2376256"/>
                <a:gd name="connsiteY114" fmla="*/ 80238 h 1224078"/>
                <a:gd name="connsiteX115" fmla="*/ 1617886 w 2376256"/>
                <a:gd name="connsiteY115" fmla="*/ 114365 h 1224078"/>
                <a:gd name="connsiteX116" fmla="*/ 1666790 w 2376256"/>
                <a:gd name="connsiteY116" fmla="*/ 125892 h 1224078"/>
                <a:gd name="connsiteX117" fmla="*/ 1734799 w 2376256"/>
                <a:gd name="connsiteY117" fmla="*/ 200529 h 1224078"/>
                <a:gd name="connsiteX118" fmla="*/ 1629428 w 2376256"/>
                <a:gd name="connsiteY118" fmla="*/ 287474 h 1224078"/>
                <a:gd name="connsiteX119" fmla="*/ 1521840 w 2376256"/>
                <a:gd name="connsiteY119" fmla="*/ 252240 h 1224078"/>
                <a:gd name="connsiteX120" fmla="*/ 1521319 w 2376256"/>
                <a:gd name="connsiteY120" fmla="*/ 248333 h 1224078"/>
                <a:gd name="connsiteX121" fmla="*/ 1783702 w 2376256"/>
                <a:gd name="connsiteY121" fmla="*/ 4754 h 1224078"/>
                <a:gd name="connsiteX122" fmla="*/ 1828237 w 2376256"/>
                <a:gd name="connsiteY122" fmla="*/ 4754 h 1224078"/>
                <a:gd name="connsiteX123" fmla="*/ 1831041 w 2376256"/>
                <a:gd name="connsiteY123" fmla="*/ 7555 h 1224078"/>
                <a:gd name="connsiteX124" fmla="*/ 1831041 w 2376256"/>
                <a:gd name="connsiteY124" fmla="*/ 279985 h 1224078"/>
                <a:gd name="connsiteX125" fmla="*/ 1828237 w 2376256"/>
                <a:gd name="connsiteY125" fmla="*/ 282785 h 1224078"/>
                <a:gd name="connsiteX126" fmla="*/ 1783702 w 2376256"/>
                <a:gd name="connsiteY126" fmla="*/ 282785 h 1224078"/>
                <a:gd name="connsiteX127" fmla="*/ 1780898 w 2376256"/>
                <a:gd name="connsiteY127" fmla="*/ 279985 h 1224078"/>
                <a:gd name="connsiteX128" fmla="*/ 1780898 w 2376256"/>
                <a:gd name="connsiteY128" fmla="*/ 7555 h 1224078"/>
                <a:gd name="connsiteX129" fmla="*/ 1783702 w 2376256"/>
                <a:gd name="connsiteY129" fmla="*/ 4754 h 1224078"/>
                <a:gd name="connsiteX130" fmla="*/ 1961450 w 2376256"/>
                <a:gd name="connsiteY130" fmla="*/ 51646 h 1224078"/>
                <a:gd name="connsiteX131" fmla="*/ 1875966 w 2376256"/>
                <a:gd name="connsiteY131" fmla="*/ 51646 h 1224078"/>
                <a:gd name="connsiteX132" fmla="*/ 1873163 w 2376256"/>
                <a:gd name="connsiteY132" fmla="*/ 48846 h 1224078"/>
                <a:gd name="connsiteX133" fmla="*/ 1873163 w 2376256"/>
                <a:gd name="connsiteY133" fmla="*/ 7555 h 1224078"/>
                <a:gd name="connsiteX134" fmla="*/ 1875966 w 2376256"/>
                <a:gd name="connsiteY134" fmla="*/ 4754 h 1224078"/>
                <a:gd name="connsiteX135" fmla="*/ 2097467 w 2376256"/>
                <a:gd name="connsiteY135" fmla="*/ 4754 h 1224078"/>
                <a:gd name="connsiteX136" fmla="*/ 2100271 w 2376256"/>
                <a:gd name="connsiteY136" fmla="*/ 7555 h 1224078"/>
                <a:gd name="connsiteX137" fmla="*/ 2100271 w 2376256"/>
                <a:gd name="connsiteY137" fmla="*/ 48846 h 1224078"/>
                <a:gd name="connsiteX138" fmla="*/ 2097467 w 2376256"/>
                <a:gd name="connsiteY138" fmla="*/ 51646 h 1224078"/>
                <a:gd name="connsiteX139" fmla="*/ 2011984 w 2376256"/>
                <a:gd name="connsiteY139" fmla="*/ 51646 h 1224078"/>
                <a:gd name="connsiteX140" fmla="*/ 2011984 w 2376256"/>
                <a:gd name="connsiteY140" fmla="*/ 279985 h 1224078"/>
                <a:gd name="connsiteX141" fmla="*/ 2009180 w 2376256"/>
                <a:gd name="connsiteY141" fmla="*/ 282785 h 1224078"/>
                <a:gd name="connsiteX142" fmla="*/ 1964254 w 2376256"/>
                <a:gd name="connsiteY142" fmla="*/ 282785 h 1224078"/>
                <a:gd name="connsiteX143" fmla="*/ 1961450 w 2376256"/>
                <a:gd name="connsiteY143" fmla="*/ 279985 h 1224078"/>
                <a:gd name="connsiteX144" fmla="*/ 1961450 w 2376256"/>
                <a:gd name="connsiteY144" fmla="*/ 51646 h 1224078"/>
                <a:gd name="connsiteX145" fmla="*/ 2225464 w 2376256"/>
                <a:gd name="connsiteY145" fmla="*/ 173566 h 1224078"/>
                <a:gd name="connsiteX146" fmla="*/ 2125440 w 2376256"/>
                <a:gd name="connsiteY146" fmla="*/ 8988 h 1224078"/>
                <a:gd name="connsiteX147" fmla="*/ 2127787 w 2376256"/>
                <a:gd name="connsiteY147" fmla="*/ 4754 h 1224078"/>
                <a:gd name="connsiteX148" fmla="*/ 2177734 w 2376256"/>
                <a:gd name="connsiteY148" fmla="*/ 4754 h 1224078"/>
                <a:gd name="connsiteX149" fmla="*/ 2180081 w 2376256"/>
                <a:gd name="connsiteY149" fmla="*/ 6122 h 1224078"/>
                <a:gd name="connsiteX150" fmla="*/ 2250828 w 2376256"/>
                <a:gd name="connsiteY150" fmla="*/ 123548 h 1224078"/>
                <a:gd name="connsiteX151" fmla="*/ 2321184 w 2376256"/>
                <a:gd name="connsiteY151" fmla="*/ 6187 h 1224078"/>
                <a:gd name="connsiteX152" fmla="*/ 2323531 w 2376256"/>
                <a:gd name="connsiteY152" fmla="*/ 4819 h 1224078"/>
                <a:gd name="connsiteX153" fmla="*/ 2373478 w 2376256"/>
                <a:gd name="connsiteY153" fmla="*/ 4819 h 1224078"/>
                <a:gd name="connsiteX154" fmla="*/ 2375826 w 2376256"/>
                <a:gd name="connsiteY154" fmla="*/ 9053 h 1224078"/>
                <a:gd name="connsiteX155" fmla="*/ 2275802 w 2376256"/>
                <a:gd name="connsiteY155" fmla="*/ 173631 h 1224078"/>
                <a:gd name="connsiteX156" fmla="*/ 2275802 w 2376256"/>
                <a:gd name="connsiteY156" fmla="*/ 280050 h 1224078"/>
                <a:gd name="connsiteX157" fmla="*/ 2272998 w 2376256"/>
                <a:gd name="connsiteY157" fmla="*/ 282850 h 1224078"/>
                <a:gd name="connsiteX158" fmla="*/ 2228072 w 2376256"/>
                <a:gd name="connsiteY158" fmla="*/ 282850 h 1224078"/>
                <a:gd name="connsiteX159" fmla="*/ 2225268 w 2376256"/>
                <a:gd name="connsiteY159" fmla="*/ 280050 h 1224078"/>
                <a:gd name="connsiteX160" fmla="*/ 2225268 w 2376256"/>
                <a:gd name="connsiteY160" fmla="*/ 173631 h 1224078"/>
                <a:gd name="connsiteX161" fmla="*/ 2114 w 2376256"/>
                <a:gd name="connsiteY161" fmla="*/ 612007 h 1224078"/>
                <a:gd name="connsiteX162" fmla="*/ 145630 w 2376256"/>
                <a:gd name="connsiteY162" fmla="*/ 468269 h 1224078"/>
                <a:gd name="connsiteX163" fmla="*/ 288754 w 2376256"/>
                <a:gd name="connsiteY163" fmla="*/ 612007 h 1224078"/>
                <a:gd name="connsiteX164" fmla="*/ 145630 w 2376256"/>
                <a:gd name="connsiteY164" fmla="*/ 755744 h 1224078"/>
                <a:gd name="connsiteX165" fmla="*/ 2114 w 2376256"/>
                <a:gd name="connsiteY165" fmla="*/ 612007 h 1224078"/>
                <a:gd name="connsiteX166" fmla="*/ 145630 w 2376256"/>
                <a:gd name="connsiteY166" fmla="*/ 708526 h 1224078"/>
                <a:gd name="connsiteX167" fmla="*/ 237046 w 2376256"/>
                <a:gd name="connsiteY167" fmla="*/ 612007 h 1224078"/>
                <a:gd name="connsiteX168" fmla="*/ 145630 w 2376256"/>
                <a:gd name="connsiteY168" fmla="*/ 515487 h 1224078"/>
                <a:gd name="connsiteX169" fmla="*/ 53756 w 2376256"/>
                <a:gd name="connsiteY169" fmla="*/ 612007 h 1224078"/>
                <a:gd name="connsiteX170" fmla="*/ 145630 w 2376256"/>
                <a:gd name="connsiteY170" fmla="*/ 708526 h 1224078"/>
                <a:gd name="connsiteX171" fmla="*/ 343200 w 2376256"/>
                <a:gd name="connsiteY171" fmla="*/ 473024 h 1224078"/>
                <a:gd name="connsiteX172" fmla="*/ 532880 w 2376256"/>
                <a:gd name="connsiteY172" fmla="*/ 473024 h 1224078"/>
                <a:gd name="connsiteX173" fmla="*/ 535684 w 2376256"/>
                <a:gd name="connsiteY173" fmla="*/ 475824 h 1224078"/>
                <a:gd name="connsiteX174" fmla="*/ 535684 w 2376256"/>
                <a:gd name="connsiteY174" fmla="*/ 516725 h 1224078"/>
                <a:gd name="connsiteX175" fmla="*/ 532880 w 2376256"/>
                <a:gd name="connsiteY175" fmla="*/ 519525 h 1224078"/>
                <a:gd name="connsiteX176" fmla="*/ 390538 w 2376256"/>
                <a:gd name="connsiteY176" fmla="*/ 519525 h 1224078"/>
                <a:gd name="connsiteX177" fmla="*/ 390538 w 2376256"/>
                <a:gd name="connsiteY177" fmla="*/ 592599 h 1224078"/>
                <a:gd name="connsiteX178" fmla="*/ 520948 w 2376256"/>
                <a:gd name="connsiteY178" fmla="*/ 592599 h 1224078"/>
                <a:gd name="connsiteX179" fmla="*/ 523752 w 2376256"/>
                <a:gd name="connsiteY179" fmla="*/ 595399 h 1224078"/>
                <a:gd name="connsiteX180" fmla="*/ 523752 w 2376256"/>
                <a:gd name="connsiteY180" fmla="*/ 636299 h 1224078"/>
                <a:gd name="connsiteX181" fmla="*/ 520948 w 2376256"/>
                <a:gd name="connsiteY181" fmla="*/ 639100 h 1224078"/>
                <a:gd name="connsiteX182" fmla="*/ 390538 w 2376256"/>
                <a:gd name="connsiteY182" fmla="*/ 639100 h 1224078"/>
                <a:gd name="connsiteX183" fmla="*/ 390538 w 2376256"/>
                <a:gd name="connsiteY183" fmla="*/ 748319 h 1224078"/>
                <a:gd name="connsiteX184" fmla="*/ 387735 w 2376256"/>
                <a:gd name="connsiteY184" fmla="*/ 751120 h 1224078"/>
                <a:gd name="connsiteX185" fmla="*/ 343200 w 2376256"/>
                <a:gd name="connsiteY185" fmla="*/ 751120 h 1224078"/>
                <a:gd name="connsiteX186" fmla="*/ 340396 w 2376256"/>
                <a:gd name="connsiteY186" fmla="*/ 748319 h 1224078"/>
                <a:gd name="connsiteX187" fmla="*/ 340396 w 2376256"/>
                <a:gd name="connsiteY187" fmla="*/ 475889 h 1224078"/>
                <a:gd name="connsiteX188" fmla="*/ 343200 w 2376256"/>
                <a:gd name="connsiteY188" fmla="*/ 473089 h 1224078"/>
                <a:gd name="connsiteX189" fmla="*/ 768921 w 2376256"/>
                <a:gd name="connsiteY189" fmla="*/ 473024 h 1224078"/>
                <a:gd name="connsiteX190" fmla="*/ 822780 w 2376256"/>
                <a:gd name="connsiteY190" fmla="*/ 473024 h 1224078"/>
                <a:gd name="connsiteX191" fmla="*/ 825389 w 2376256"/>
                <a:gd name="connsiteY191" fmla="*/ 474782 h 1224078"/>
                <a:gd name="connsiteX192" fmla="*/ 931803 w 2376256"/>
                <a:gd name="connsiteY192" fmla="*/ 747212 h 1224078"/>
                <a:gd name="connsiteX193" fmla="*/ 929194 w 2376256"/>
                <a:gd name="connsiteY193" fmla="*/ 750990 h 1224078"/>
                <a:gd name="connsiteX194" fmla="*/ 881856 w 2376256"/>
                <a:gd name="connsiteY194" fmla="*/ 750990 h 1224078"/>
                <a:gd name="connsiteX195" fmla="*/ 879248 w 2376256"/>
                <a:gd name="connsiteY195" fmla="*/ 749231 h 1224078"/>
                <a:gd name="connsiteX196" fmla="*/ 855252 w 2376256"/>
                <a:gd name="connsiteY196" fmla="*/ 686708 h 1224078"/>
                <a:gd name="connsiteX197" fmla="*/ 735993 w 2376256"/>
                <a:gd name="connsiteY197" fmla="*/ 686708 h 1224078"/>
                <a:gd name="connsiteX198" fmla="*/ 711997 w 2376256"/>
                <a:gd name="connsiteY198" fmla="*/ 749231 h 1224078"/>
                <a:gd name="connsiteX199" fmla="*/ 709389 w 2376256"/>
                <a:gd name="connsiteY199" fmla="*/ 750990 h 1224078"/>
                <a:gd name="connsiteX200" fmla="*/ 662507 w 2376256"/>
                <a:gd name="connsiteY200" fmla="*/ 750990 h 1224078"/>
                <a:gd name="connsiteX201" fmla="*/ 659899 w 2376256"/>
                <a:gd name="connsiteY201" fmla="*/ 747212 h 1224078"/>
                <a:gd name="connsiteX202" fmla="*/ 766248 w 2376256"/>
                <a:gd name="connsiteY202" fmla="*/ 474782 h 1224078"/>
                <a:gd name="connsiteX203" fmla="*/ 768856 w 2376256"/>
                <a:gd name="connsiteY203" fmla="*/ 473024 h 1224078"/>
                <a:gd name="connsiteX204" fmla="*/ 839016 w 2376256"/>
                <a:gd name="connsiteY204" fmla="*/ 643398 h 1224078"/>
                <a:gd name="connsiteX205" fmla="*/ 795655 w 2376256"/>
                <a:gd name="connsiteY205" fmla="*/ 530206 h 1224078"/>
                <a:gd name="connsiteX206" fmla="*/ 752294 w 2376256"/>
                <a:gd name="connsiteY206" fmla="*/ 643398 h 1224078"/>
                <a:gd name="connsiteX207" fmla="*/ 838951 w 2376256"/>
                <a:gd name="connsiteY207" fmla="*/ 643398 h 1224078"/>
                <a:gd name="connsiteX208" fmla="*/ 970990 w 2376256"/>
                <a:gd name="connsiteY208" fmla="*/ 475824 h 1224078"/>
                <a:gd name="connsiteX209" fmla="*/ 973794 w 2376256"/>
                <a:gd name="connsiteY209" fmla="*/ 473024 h 1224078"/>
                <a:gd name="connsiteX210" fmla="*/ 1081969 w 2376256"/>
                <a:gd name="connsiteY210" fmla="*/ 473024 h 1224078"/>
                <a:gd name="connsiteX211" fmla="*/ 1181732 w 2376256"/>
                <a:gd name="connsiteY211" fmla="*/ 561598 h 1224078"/>
                <a:gd name="connsiteX212" fmla="*/ 1081969 w 2376256"/>
                <a:gd name="connsiteY212" fmla="*/ 650562 h 1224078"/>
                <a:gd name="connsiteX213" fmla="*/ 1021133 w 2376256"/>
                <a:gd name="connsiteY213" fmla="*/ 650562 h 1224078"/>
                <a:gd name="connsiteX214" fmla="*/ 1021133 w 2376256"/>
                <a:gd name="connsiteY214" fmla="*/ 748254 h 1224078"/>
                <a:gd name="connsiteX215" fmla="*/ 1018329 w 2376256"/>
                <a:gd name="connsiteY215" fmla="*/ 751055 h 1224078"/>
                <a:gd name="connsiteX216" fmla="*/ 973794 w 2376256"/>
                <a:gd name="connsiteY216" fmla="*/ 751055 h 1224078"/>
                <a:gd name="connsiteX217" fmla="*/ 970990 w 2376256"/>
                <a:gd name="connsiteY217" fmla="*/ 748254 h 1224078"/>
                <a:gd name="connsiteX218" fmla="*/ 970990 w 2376256"/>
                <a:gd name="connsiteY218" fmla="*/ 475824 h 1224078"/>
                <a:gd name="connsiteX219" fmla="*/ 1077926 w 2376256"/>
                <a:gd name="connsiteY219" fmla="*/ 603736 h 1224078"/>
                <a:gd name="connsiteX220" fmla="*/ 1130416 w 2376256"/>
                <a:gd name="connsiteY220" fmla="*/ 561663 h 1224078"/>
                <a:gd name="connsiteX221" fmla="*/ 1077926 w 2376256"/>
                <a:gd name="connsiteY221" fmla="*/ 519981 h 1224078"/>
                <a:gd name="connsiteX222" fmla="*/ 1021068 w 2376256"/>
                <a:gd name="connsiteY222" fmla="*/ 519981 h 1224078"/>
                <a:gd name="connsiteX223" fmla="*/ 1021068 w 2376256"/>
                <a:gd name="connsiteY223" fmla="*/ 603801 h 1224078"/>
                <a:gd name="connsiteX224" fmla="*/ 1077926 w 2376256"/>
                <a:gd name="connsiteY224" fmla="*/ 603801 h 1224078"/>
                <a:gd name="connsiteX225" fmla="*/ 1232200 w 2376256"/>
                <a:gd name="connsiteY225" fmla="*/ 475824 h 1224078"/>
                <a:gd name="connsiteX226" fmla="*/ 1235005 w 2376256"/>
                <a:gd name="connsiteY226" fmla="*/ 473024 h 1224078"/>
                <a:gd name="connsiteX227" fmla="*/ 1343179 w 2376256"/>
                <a:gd name="connsiteY227" fmla="*/ 473024 h 1224078"/>
                <a:gd name="connsiteX228" fmla="*/ 1442942 w 2376256"/>
                <a:gd name="connsiteY228" fmla="*/ 561598 h 1224078"/>
                <a:gd name="connsiteX229" fmla="*/ 1343179 w 2376256"/>
                <a:gd name="connsiteY229" fmla="*/ 650562 h 1224078"/>
                <a:gd name="connsiteX230" fmla="*/ 1282343 w 2376256"/>
                <a:gd name="connsiteY230" fmla="*/ 650562 h 1224078"/>
                <a:gd name="connsiteX231" fmla="*/ 1282343 w 2376256"/>
                <a:gd name="connsiteY231" fmla="*/ 748254 h 1224078"/>
                <a:gd name="connsiteX232" fmla="*/ 1279539 w 2376256"/>
                <a:gd name="connsiteY232" fmla="*/ 751055 h 1224078"/>
                <a:gd name="connsiteX233" fmla="*/ 1235005 w 2376256"/>
                <a:gd name="connsiteY233" fmla="*/ 751055 h 1224078"/>
                <a:gd name="connsiteX234" fmla="*/ 1232200 w 2376256"/>
                <a:gd name="connsiteY234" fmla="*/ 748254 h 1224078"/>
                <a:gd name="connsiteX235" fmla="*/ 1232200 w 2376256"/>
                <a:gd name="connsiteY235" fmla="*/ 475824 h 1224078"/>
                <a:gd name="connsiteX236" fmla="*/ 1339136 w 2376256"/>
                <a:gd name="connsiteY236" fmla="*/ 603736 h 1224078"/>
                <a:gd name="connsiteX237" fmla="*/ 1391626 w 2376256"/>
                <a:gd name="connsiteY237" fmla="*/ 561663 h 1224078"/>
                <a:gd name="connsiteX238" fmla="*/ 1339136 w 2376256"/>
                <a:gd name="connsiteY238" fmla="*/ 519981 h 1224078"/>
                <a:gd name="connsiteX239" fmla="*/ 1282278 w 2376256"/>
                <a:gd name="connsiteY239" fmla="*/ 519981 h 1224078"/>
                <a:gd name="connsiteX240" fmla="*/ 1282278 w 2376256"/>
                <a:gd name="connsiteY240" fmla="*/ 603801 h 1224078"/>
                <a:gd name="connsiteX241" fmla="*/ 1339136 w 2376256"/>
                <a:gd name="connsiteY241" fmla="*/ 603801 h 1224078"/>
                <a:gd name="connsiteX242" fmla="*/ 1496149 w 2376256"/>
                <a:gd name="connsiteY242" fmla="*/ 473089 h 1224078"/>
                <a:gd name="connsiteX243" fmla="*/ 1540684 w 2376256"/>
                <a:gd name="connsiteY243" fmla="*/ 473089 h 1224078"/>
                <a:gd name="connsiteX244" fmla="*/ 1543488 w 2376256"/>
                <a:gd name="connsiteY244" fmla="*/ 475889 h 1224078"/>
                <a:gd name="connsiteX245" fmla="*/ 1543488 w 2376256"/>
                <a:gd name="connsiteY245" fmla="*/ 704228 h 1224078"/>
                <a:gd name="connsiteX246" fmla="*/ 1674289 w 2376256"/>
                <a:gd name="connsiteY246" fmla="*/ 704228 h 1224078"/>
                <a:gd name="connsiteX247" fmla="*/ 1677092 w 2376256"/>
                <a:gd name="connsiteY247" fmla="*/ 707028 h 1224078"/>
                <a:gd name="connsiteX248" fmla="*/ 1677092 w 2376256"/>
                <a:gd name="connsiteY248" fmla="*/ 748319 h 1224078"/>
                <a:gd name="connsiteX249" fmla="*/ 1674289 w 2376256"/>
                <a:gd name="connsiteY249" fmla="*/ 751120 h 1224078"/>
                <a:gd name="connsiteX250" fmla="*/ 1493345 w 2376256"/>
                <a:gd name="connsiteY250" fmla="*/ 751120 h 1224078"/>
                <a:gd name="connsiteX251" fmla="*/ 1493345 w 2376256"/>
                <a:gd name="connsiteY251" fmla="*/ 475889 h 1224078"/>
                <a:gd name="connsiteX252" fmla="*/ 1496149 w 2376256"/>
                <a:gd name="connsiteY252" fmla="*/ 473089 h 1224078"/>
                <a:gd name="connsiteX253" fmla="*/ 1727169 w 2376256"/>
                <a:gd name="connsiteY253" fmla="*/ 473089 h 1224078"/>
                <a:gd name="connsiteX254" fmla="*/ 1771704 w 2376256"/>
                <a:gd name="connsiteY254" fmla="*/ 473089 h 1224078"/>
                <a:gd name="connsiteX255" fmla="*/ 1774508 w 2376256"/>
                <a:gd name="connsiteY255" fmla="*/ 475889 h 1224078"/>
                <a:gd name="connsiteX256" fmla="*/ 1774508 w 2376256"/>
                <a:gd name="connsiteY256" fmla="*/ 748319 h 1224078"/>
                <a:gd name="connsiteX257" fmla="*/ 1771704 w 2376256"/>
                <a:gd name="connsiteY257" fmla="*/ 751120 h 1224078"/>
                <a:gd name="connsiteX258" fmla="*/ 1727169 w 2376256"/>
                <a:gd name="connsiteY258" fmla="*/ 751120 h 1224078"/>
                <a:gd name="connsiteX259" fmla="*/ 1724365 w 2376256"/>
                <a:gd name="connsiteY259" fmla="*/ 748319 h 1224078"/>
                <a:gd name="connsiteX260" fmla="*/ 1724365 w 2376256"/>
                <a:gd name="connsiteY260" fmla="*/ 475889 h 1224078"/>
                <a:gd name="connsiteX261" fmla="*/ 1727169 w 2376256"/>
                <a:gd name="connsiteY261" fmla="*/ 473089 h 1224078"/>
                <a:gd name="connsiteX262" fmla="*/ 1844082 w 2376256"/>
                <a:gd name="connsiteY262" fmla="*/ 473089 h 1224078"/>
                <a:gd name="connsiteX263" fmla="*/ 2033762 w 2376256"/>
                <a:gd name="connsiteY263" fmla="*/ 473089 h 1224078"/>
                <a:gd name="connsiteX264" fmla="*/ 2036565 w 2376256"/>
                <a:gd name="connsiteY264" fmla="*/ 475889 h 1224078"/>
                <a:gd name="connsiteX265" fmla="*/ 2036565 w 2376256"/>
                <a:gd name="connsiteY265" fmla="*/ 516790 h 1224078"/>
                <a:gd name="connsiteX266" fmla="*/ 2033762 w 2376256"/>
                <a:gd name="connsiteY266" fmla="*/ 519590 h 1224078"/>
                <a:gd name="connsiteX267" fmla="*/ 1891420 w 2376256"/>
                <a:gd name="connsiteY267" fmla="*/ 519590 h 1224078"/>
                <a:gd name="connsiteX268" fmla="*/ 1891420 w 2376256"/>
                <a:gd name="connsiteY268" fmla="*/ 583937 h 1224078"/>
                <a:gd name="connsiteX269" fmla="*/ 2015114 w 2376256"/>
                <a:gd name="connsiteY269" fmla="*/ 583937 h 1224078"/>
                <a:gd name="connsiteX270" fmla="*/ 2017917 w 2376256"/>
                <a:gd name="connsiteY270" fmla="*/ 586737 h 1224078"/>
                <a:gd name="connsiteX271" fmla="*/ 2017917 w 2376256"/>
                <a:gd name="connsiteY271" fmla="*/ 627247 h 1224078"/>
                <a:gd name="connsiteX272" fmla="*/ 2015114 w 2376256"/>
                <a:gd name="connsiteY272" fmla="*/ 630047 h 1224078"/>
                <a:gd name="connsiteX273" fmla="*/ 1891420 w 2376256"/>
                <a:gd name="connsiteY273" fmla="*/ 630047 h 1224078"/>
                <a:gd name="connsiteX274" fmla="*/ 1891420 w 2376256"/>
                <a:gd name="connsiteY274" fmla="*/ 704684 h 1224078"/>
                <a:gd name="connsiteX275" fmla="*/ 2033762 w 2376256"/>
                <a:gd name="connsiteY275" fmla="*/ 704684 h 1224078"/>
                <a:gd name="connsiteX276" fmla="*/ 2036565 w 2376256"/>
                <a:gd name="connsiteY276" fmla="*/ 707484 h 1224078"/>
                <a:gd name="connsiteX277" fmla="*/ 2036565 w 2376256"/>
                <a:gd name="connsiteY277" fmla="*/ 748384 h 1224078"/>
                <a:gd name="connsiteX278" fmla="*/ 2033762 w 2376256"/>
                <a:gd name="connsiteY278" fmla="*/ 751185 h 1224078"/>
                <a:gd name="connsiteX279" fmla="*/ 1844082 w 2376256"/>
                <a:gd name="connsiteY279" fmla="*/ 751185 h 1224078"/>
                <a:gd name="connsiteX280" fmla="*/ 1841278 w 2376256"/>
                <a:gd name="connsiteY280" fmla="*/ 748384 h 1224078"/>
                <a:gd name="connsiteX281" fmla="*/ 1841278 w 2376256"/>
                <a:gd name="connsiteY281" fmla="*/ 475955 h 1224078"/>
                <a:gd name="connsiteX282" fmla="*/ 1844082 w 2376256"/>
                <a:gd name="connsiteY282" fmla="*/ 473154 h 1224078"/>
                <a:gd name="connsiteX283" fmla="*/ 2093359 w 2376256"/>
                <a:gd name="connsiteY283" fmla="*/ 475889 h 1224078"/>
                <a:gd name="connsiteX284" fmla="*/ 2096163 w 2376256"/>
                <a:gd name="connsiteY284" fmla="*/ 473089 h 1224078"/>
                <a:gd name="connsiteX285" fmla="*/ 2183276 w 2376256"/>
                <a:gd name="connsiteY285" fmla="*/ 473089 h 1224078"/>
                <a:gd name="connsiteX286" fmla="*/ 2326401 w 2376256"/>
                <a:gd name="connsiteY286" fmla="*/ 612072 h 1224078"/>
                <a:gd name="connsiteX287" fmla="*/ 2183276 w 2376256"/>
                <a:gd name="connsiteY287" fmla="*/ 751055 h 1224078"/>
                <a:gd name="connsiteX288" fmla="*/ 2096163 w 2376256"/>
                <a:gd name="connsiteY288" fmla="*/ 751055 h 1224078"/>
                <a:gd name="connsiteX289" fmla="*/ 2093359 w 2376256"/>
                <a:gd name="connsiteY289" fmla="*/ 748254 h 1224078"/>
                <a:gd name="connsiteX290" fmla="*/ 2093359 w 2376256"/>
                <a:gd name="connsiteY290" fmla="*/ 475824 h 1224078"/>
                <a:gd name="connsiteX291" fmla="*/ 2180798 w 2376256"/>
                <a:gd name="connsiteY291" fmla="*/ 704228 h 1224078"/>
                <a:gd name="connsiteX292" fmla="*/ 2274628 w 2376256"/>
                <a:gd name="connsiteY292" fmla="*/ 612072 h 1224078"/>
                <a:gd name="connsiteX293" fmla="*/ 2180798 w 2376256"/>
                <a:gd name="connsiteY293" fmla="*/ 519916 h 1224078"/>
                <a:gd name="connsiteX294" fmla="*/ 2143436 w 2376256"/>
                <a:gd name="connsiteY294" fmla="*/ 519916 h 1224078"/>
                <a:gd name="connsiteX295" fmla="*/ 2143436 w 2376256"/>
                <a:gd name="connsiteY295" fmla="*/ 704163 h 1224078"/>
                <a:gd name="connsiteX296" fmla="*/ 2180798 w 2376256"/>
                <a:gd name="connsiteY296" fmla="*/ 704163 h 1224078"/>
                <a:gd name="connsiteX297" fmla="*/ 549 w 2376256"/>
                <a:gd name="connsiteY297" fmla="*/ 1184937 h 1224078"/>
                <a:gd name="connsiteX298" fmla="*/ 26370 w 2376256"/>
                <a:gd name="connsiteY298" fmla="*/ 1150028 h 1224078"/>
                <a:gd name="connsiteX299" fmla="*/ 30217 w 2376256"/>
                <a:gd name="connsiteY299" fmla="*/ 1149442 h 1224078"/>
                <a:gd name="connsiteX300" fmla="*/ 110288 w 2376256"/>
                <a:gd name="connsiteY300" fmla="*/ 1178359 h 1224078"/>
                <a:gd name="connsiteX301" fmla="*/ 163170 w 2376256"/>
                <a:gd name="connsiteY301" fmla="*/ 1140650 h 1224078"/>
                <a:gd name="connsiteX302" fmla="*/ 121438 w 2376256"/>
                <a:gd name="connsiteY302" fmla="*/ 1104504 h 1224078"/>
                <a:gd name="connsiteX303" fmla="*/ 72535 w 2376256"/>
                <a:gd name="connsiteY303" fmla="*/ 1092976 h 1224078"/>
                <a:gd name="connsiteX304" fmla="*/ 4135 w 2376256"/>
                <a:gd name="connsiteY304" fmla="*/ 1019903 h 1224078"/>
                <a:gd name="connsiteX305" fmla="*/ 106311 w 2376256"/>
                <a:gd name="connsiteY305" fmla="*/ 936539 h 1224078"/>
                <a:gd name="connsiteX306" fmla="*/ 206074 w 2376256"/>
                <a:gd name="connsiteY306" fmla="*/ 973532 h 1224078"/>
                <a:gd name="connsiteX307" fmla="*/ 206205 w 2376256"/>
                <a:gd name="connsiteY307" fmla="*/ 977504 h 1224078"/>
                <a:gd name="connsiteX308" fmla="*/ 177319 w 2376256"/>
                <a:gd name="connsiteY308" fmla="*/ 1008440 h 1224078"/>
                <a:gd name="connsiteX309" fmla="*/ 173472 w 2376256"/>
                <a:gd name="connsiteY309" fmla="*/ 1008570 h 1224078"/>
                <a:gd name="connsiteX310" fmla="*/ 105528 w 2376256"/>
                <a:gd name="connsiteY310" fmla="*/ 981803 h 1224078"/>
                <a:gd name="connsiteX311" fmla="*/ 54604 w 2376256"/>
                <a:gd name="connsiteY311" fmla="*/ 1016777 h 1224078"/>
                <a:gd name="connsiteX312" fmla="*/ 97117 w 2376256"/>
                <a:gd name="connsiteY312" fmla="*/ 1050903 h 1224078"/>
                <a:gd name="connsiteX313" fmla="*/ 146021 w 2376256"/>
                <a:gd name="connsiteY313" fmla="*/ 1062431 h 1224078"/>
                <a:gd name="connsiteX314" fmla="*/ 214029 w 2376256"/>
                <a:gd name="connsiteY314" fmla="*/ 1137068 h 1224078"/>
                <a:gd name="connsiteX315" fmla="*/ 108658 w 2376256"/>
                <a:gd name="connsiteY315" fmla="*/ 1224014 h 1224078"/>
                <a:gd name="connsiteX316" fmla="*/ 1070 w 2376256"/>
                <a:gd name="connsiteY316" fmla="*/ 1188779 h 1224078"/>
                <a:gd name="connsiteX317" fmla="*/ 549 w 2376256"/>
                <a:gd name="connsiteY317" fmla="*/ 1184872 h 1224078"/>
                <a:gd name="connsiteX318" fmla="*/ 249435 w 2376256"/>
                <a:gd name="connsiteY318" fmla="*/ 1080667 h 1224078"/>
                <a:gd name="connsiteX319" fmla="*/ 393342 w 2376256"/>
                <a:gd name="connsiteY319" fmla="*/ 936539 h 1224078"/>
                <a:gd name="connsiteX320" fmla="*/ 515992 w 2376256"/>
                <a:gd name="connsiteY320" fmla="*/ 1003621 h 1224078"/>
                <a:gd name="connsiteX321" fmla="*/ 515014 w 2376256"/>
                <a:gd name="connsiteY321" fmla="*/ 1007463 h 1224078"/>
                <a:gd name="connsiteX322" fmla="*/ 476478 w 2376256"/>
                <a:gd name="connsiteY322" fmla="*/ 1030388 h 1224078"/>
                <a:gd name="connsiteX323" fmla="*/ 472696 w 2376256"/>
                <a:gd name="connsiteY323" fmla="*/ 1029346 h 1224078"/>
                <a:gd name="connsiteX324" fmla="*/ 393342 w 2376256"/>
                <a:gd name="connsiteY324" fmla="*/ 983757 h 1224078"/>
                <a:gd name="connsiteX325" fmla="*/ 301469 w 2376256"/>
                <a:gd name="connsiteY325" fmla="*/ 1080276 h 1224078"/>
                <a:gd name="connsiteX326" fmla="*/ 393342 w 2376256"/>
                <a:gd name="connsiteY326" fmla="*/ 1176796 h 1224078"/>
                <a:gd name="connsiteX327" fmla="*/ 473087 w 2376256"/>
                <a:gd name="connsiteY327" fmla="*/ 1131206 h 1224078"/>
                <a:gd name="connsiteX328" fmla="*/ 476869 w 2376256"/>
                <a:gd name="connsiteY328" fmla="*/ 1130164 h 1224078"/>
                <a:gd name="connsiteX329" fmla="*/ 515340 w 2376256"/>
                <a:gd name="connsiteY329" fmla="*/ 1152764 h 1224078"/>
                <a:gd name="connsiteX330" fmla="*/ 516318 w 2376256"/>
                <a:gd name="connsiteY330" fmla="*/ 1156606 h 1224078"/>
                <a:gd name="connsiteX331" fmla="*/ 392886 w 2376256"/>
                <a:gd name="connsiteY331" fmla="*/ 1224078 h 1224078"/>
                <a:gd name="connsiteX332" fmla="*/ 249370 w 2376256"/>
                <a:gd name="connsiteY332" fmla="*/ 1080732 h 1224078"/>
                <a:gd name="connsiteX333" fmla="*/ 566721 w 2376256"/>
                <a:gd name="connsiteY333" fmla="*/ 941293 h 1224078"/>
                <a:gd name="connsiteX334" fmla="*/ 611256 w 2376256"/>
                <a:gd name="connsiteY334" fmla="*/ 941293 h 1224078"/>
                <a:gd name="connsiteX335" fmla="*/ 614060 w 2376256"/>
                <a:gd name="connsiteY335" fmla="*/ 944094 h 1224078"/>
                <a:gd name="connsiteX336" fmla="*/ 614060 w 2376256"/>
                <a:gd name="connsiteY336" fmla="*/ 1216524 h 1224078"/>
                <a:gd name="connsiteX337" fmla="*/ 611256 w 2376256"/>
                <a:gd name="connsiteY337" fmla="*/ 1219324 h 1224078"/>
                <a:gd name="connsiteX338" fmla="*/ 566721 w 2376256"/>
                <a:gd name="connsiteY338" fmla="*/ 1219324 h 1224078"/>
                <a:gd name="connsiteX339" fmla="*/ 563917 w 2376256"/>
                <a:gd name="connsiteY339" fmla="*/ 1216524 h 1224078"/>
                <a:gd name="connsiteX340" fmla="*/ 563917 w 2376256"/>
                <a:gd name="connsiteY340" fmla="*/ 944094 h 1224078"/>
                <a:gd name="connsiteX341" fmla="*/ 566721 w 2376256"/>
                <a:gd name="connsiteY341" fmla="*/ 941293 h 1224078"/>
                <a:gd name="connsiteX342" fmla="*/ 683634 w 2376256"/>
                <a:gd name="connsiteY342" fmla="*/ 941293 h 1224078"/>
                <a:gd name="connsiteX343" fmla="*/ 873314 w 2376256"/>
                <a:gd name="connsiteY343" fmla="*/ 941293 h 1224078"/>
                <a:gd name="connsiteX344" fmla="*/ 876118 w 2376256"/>
                <a:gd name="connsiteY344" fmla="*/ 944094 h 1224078"/>
                <a:gd name="connsiteX345" fmla="*/ 876118 w 2376256"/>
                <a:gd name="connsiteY345" fmla="*/ 984994 h 1224078"/>
                <a:gd name="connsiteX346" fmla="*/ 873314 w 2376256"/>
                <a:gd name="connsiteY346" fmla="*/ 987795 h 1224078"/>
                <a:gd name="connsiteX347" fmla="*/ 730972 w 2376256"/>
                <a:gd name="connsiteY347" fmla="*/ 987795 h 1224078"/>
                <a:gd name="connsiteX348" fmla="*/ 730972 w 2376256"/>
                <a:gd name="connsiteY348" fmla="*/ 1052141 h 1224078"/>
                <a:gd name="connsiteX349" fmla="*/ 854665 w 2376256"/>
                <a:gd name="connsiteY349" fmla="*/ 1052141 h 1224078"/>
                <a:gd name="connsiteX350" fmla="*/ 857469 w 2376256"/>
                <a:gd name="connsiteY350" fmla="*/ 1054941 h 1224078"/>
                <a:gd name="connsiteX351" fmla="*/ 857469 w 2376256"/>
                <a:gd name="connsiteY351" fmla="*/ 1095451 h 1224078"/>
                <a:gd name="connsiteX352" fmla="*/ 854665 w 2376256"/>
                <a:gd name="connsiteY352" fmla="*/ 1098252 h 1224078"/>
                <a:gd name="connsiteX353" fmla="*/ 730972 w 2376256"/>
                <a:gd name="connsiteY353" fmla="*/ 1098252 h 1224078"/>
                <a:gd name="connsiteX354" fmla="*/ 730972 w 2376256"/>
                <a:gd name="connsiteY354" fmla="*/ 1172888 h 1224078"/>
                <a:gd name="connsiteX355" fmla="*/ 873314 w 2376256"/>
                <a:gd name="connsiteY355" fmla="*/ 1172888 h 1224078"/>
                <a:gd name="connsiteX356" fmla="*/ 876118 w 2376256"/>
                <a:gd name="connsiteY356" fmla="*/ 1175689 h 1224078"/>
                <a:gd name="connsiteX357" fmla="*/ 876118 w 2376256"/>
                <a:gd name="connsiteY357" fmla="*/ 1216589 h 1224078"/>
                <a:gd name="connsiteX358" fmla="*/ 873314 w 2376256"/>
                <a:gd name="connsiteY358" fmla="*/ 1219389 h 1224078"/>
                <a:gd name="connsiteX359" fmla="*/ 683634 w 2376256"/>
                <a:gd name="connsiteY359" fmla="*/ 1219389 h 1224078"/>
                <a:gd name="connsiteX360" fmla="*/ 680829 w 2376256"/>
                <a:gd name="connsiteY360" fmla="*/ 1216589 h 1224078"/>
                <a:gd name="connsiteX361" fmla="*/ 680829 w 2376256"/>
                <a:gd name="connsiteY361" fmla="*/ 944159 h 1224078"/>
                <a:gd name="connsiteX362" fmla="*/ 683634 w 2376256"/>
                <a:gd name="connsiteY362" fmla="*/ 941358 h 1224078"/>
                <a:gd name="connsiteX363" fmla="*/ 935715 w 2376256"/>
                <a:gd name="connsiteY363" fmla="*/ 941293 h 1224078"/>
                <a:gd name="connsiteX364" fmla="*/ 982792 w 2376256"/>
                <a:gd name="connsiteY364" fmla="*/ 941293 h 1224078"/>
                <a:gd name="connsiteX365" fmla="*/ 985075 w 2376256"/>
                <a:gd name="connsiteY365" fmla="*/ 942466 h 1224078"/>
                <a:gd name="connsiteX366" fmla="*/ 1122982 w 2376256"/>
                <a:gd name="connsiteY366" fmla="*/ 1137068 h 1224078"/>
                <a:gd name="connsiteX367" fmla="*/ 1122982 w 2376256"/>
                <a:gd name="connsiteY367" fmla="*/ 944029 h 1224078"/>
                <a:gd name="connsiteX368" fmla="*/ 1125787 w 2376256"/>
                <a:gd name="connsiteY368" fmla="*/ 941228 h 1224078"/>
                <a:gd name="connsiteX369" fmla="*/ 1170321 w 2376256"/>
                <a:gd name="connsiteY369" fmla="*/ 941228 h 1224078"/>
                <a:gd name="connsiteX370" fmla="*/ 1173125 w 2376256"/>
                <a:gd name="connsiteY370" fmla="*/ 944029 h 1224078"/>
                <a:gd name="connsiteX371" fmla="*/ 1173125 w 2376256"/>
                <a:gd name="connsiteY371" fmla="*/ 1216459 h 1224078"/>
                <a:gd name="connsiteX372" fmla="*/ 1170321 w 2376256"/>
                <a:gd name="connsiteY372" fmla="*/ 1219259 h 1224078"/>
                <a:gd name="connsiteX373" fmla="*/ 1123244 w 2376256"/>
                <a:gd name="connsiteY373" fmla="*/ 1219259 h 1224078"/>
                <a:gd name="connsiteX374" fmla="*/ 1120961 w 2376256"/>
                <a:gd name="connsiteY374" fmla="*/ 1218087 h 1224078"/>
                <a:gd name="connsiteX375" fmla="*/ 983053 w 2376256"/>
                <a:gd name="connsiteY375" fmla="*/ 1023094 h 1224078"/>
                <a:gd name="connsiteX376" fmla="*/ 983053 w 2376256"/>
                <a:gd name="connsiteY376" fmla="*/ 1216524 h 1224078"/>
                <a:gd name="connsiteX377" fmla="*/ 980250 w 2376256"/>
                <a:gd name="connsiteY377" fmla="*/ 1219324 h 1224078"/>
                <a:gd name="connsiteX378" fmla="*/ 935715 w 2376256"/>
                <a:gd name="connsiteY378" fmla="*/ 1219324 h 1224078"/>
                <a:gd name="connsiteX379" fmla="*/ 932911 w 2376256"/>
                <a:gd name="connsiteY379" fmla="*/ 1216524 h 1224078"/>
                <a:gd name="connsiteX380" fmla="*/ 932911 w 2376256"/>
                <a:gd name="connsiteY380" fmla="*/ 944094 h 1224078"/>
                <a:gd name="connsiteX381" fmla="*/ 935715 w 2376256"/>
                <a:gd name="connsiteY381" fmla="*/ 941293 h 1224078"/>
                <a:gd name="connsiteX382" fmla="*/ 1224767 w 2376256"/>
                <a:gd name="connsiteY382" fmla="*/ 1080667 h 1224078"/>
                <a:gd name="connsiteX383" fmla="*/ 1368674 w 2376256"/>
                <a:gd name="connsiteY383" fmla="*/ 936539 h 1224078"/>
                <a:gd name="connsiteX384" fmla="*/ 1491324 w 2376256"/>
                <a:gd name="connsiteY384" fmla="*/ 1003621 h 1224078"/>
                <a:gd name="connsiteX385" fmla="*/ 1490346 w 2376256"/>
                <a:gd name="connsiteY385" fmla="*/ 1007463 h 1224078"/>
                <a:gd name="connsiteX386" fmla="*/ 1451810 w 2376256"/>
                <a:gd name="connsiteY386" fmla="*/ 1030388 h 1224078"/>
                <a:gd name="connsiteX387" fmla="*/ 1448028 w 2376256"/>
                <a:gd name="connsiteY387" fmla="*/ 1029346 h 1224078"/>
                <a:gd name="connsiteX388" fmla="*/ 1368674 w 2376256"/>
                <a:gd name="connsiteY388" fmla="*/ 983757 h 1224078"/>
                <a:gd name="connsiteX389" fmla="*/ 1276866 w 2376256"/>
                <a:gd name="connsiteY389" fmla="*/ 1080276 h 1224078"/>
                <a:gd name="connsiteX390" fmla="*/ 1368674 w 2376256"/>
                <a:gd name="connsiteY390" fmla="*/ 1176796 h 1224078"/>
                <a:gd name="connsiteX391" fmla="*/ 1448419 w 2376256"/>
                <a:gd name="connsiteY391" fmla="*/ 1131206 h 1224078"/>
                <a:gd name="connsiteX392" fmla="*/ 1452201 w 2376256"/>
                <a:gd name="connsiteY392" fmla="*/ 1130164 h 1224078"/>
                <a:gd name="connsiteX393" fmla="*/ 1490672 w 2376256"/>
                <a:gd name="connsiteY393" fmla="*/ 1152764 h 1224078"/>
                <a:gd name="connsiteX394" fmla="*/ 1491650 w 2376256"/>
                <a:gd name="connsiteY394" fmla="*/ 1156606 h 1224078"/>
                <a:gd name="connsiteX395" fmla="*/ 1368217 w 2376256"/>
                <a:gd name="connsiteY395" fmla="*/ 1224078 h 1224078"/>
                <a:gd name="connsiteX396" fmla="*/ 1224702 w 2376256"/>
                <a:gd name="connsiteY396" fmla="*/ 1080732 h 1224078"/>
                <a:gd name="connsiteX397" fmla="*/ 1542053 w 2376256"/>
                <a:gd name="connsiteY397" fmla="*/ 941293 h 1224078"/>
                <a:gd name="connsiteX398" fmla="*/ 1731733 w 2376256"/>
                <a:gd name="connsiteY398" fmla="*/ 941293 h 1224078"/>
                <a:gd name="connsiteX399" fmla="*/ 1734538 w 2376256"/>
                <a:gd name="connsiteY399" fmla="*/ 944094 h 1224078"/>
                <a:gd name="connsiteX400" fmla="*/ 1734538 w 2376256"/>
                <a:gd name="connsiteY400" fmla="*/ 984994 h 1224078"/>
                <a:gd name="connsiteX401" fmla="*/ 1731733 w 2376256"/>
                <a:gd name="connsiteY401" fmla="*/ 987795 h 1224078"/>
                <a:gd name="connsiteX402" fmla="*/ 1589392 w 2376256"/>
                <a:gd name="connsiteY402" fmla="*/ 987795 h 1224078"/>
                <a:gd name="connsiteX403" fmla="*/ 1589392 w 2376256"/>
                <a:gd name="connsiteY403" fmla="*/ 1052141 h 1224078"/>
                <a:gd name="connsiteX404" fmla="*/ 1713085 w 2376256"/>
                <a:gd name="connsiteY404" fmla="*/ 1052141 h 1224078"/>
                <a:gd name="connsiteX405" fmla="*/ 1715889 w 2376256"/>
                <a:gd name="connsiteY405" fmla="*/ 1054941 h 1224078"/>
                <a:gd name="connsiteX406" fmla="*/ 1715889 w 2376256"/>
                <a:gd name="connsiteY406" fmla="*/ 1095451 h 1224078"/>
                <a:gd name="connsiteX407" fmla="*/ 1713085 w 2376256"/>
                <a:gd name="connsiteY407" fmla="*/ 1098252 h 1224078"/>
                <a:gd name="connsiteX408" fmla="*/ 1589392 w 2376256"/>
                <a:gd name="connsiteY408" fmla="*/ 1098252 h 1224078"/>
                <a:gd name="connsiteX409" fmla="*/ 1589392 w 2376256"/>
                <a:gd name="connsiteY409" fmla="*/ 1172888 h 1224078"/>
                <a:gd name="connsiteX410" fmla="*/ 1731733 w 2376256"/>
                <a:gd name="connsiteY410" fmla="*/ 1172888 h 1224078"/>
                <a:gd name="connsiteX411" fmla="*/ 1734538 w 2376256"/>
                <a:gd name="connsiteY411" fmla="*/ 1175689 h 1224078"/>
                <a:gd name="connsiteX412" fmla="*/ 1734538 w 2376256"/>
                <a:gd name="connsiteY412" fmla="*/ 1216589 h 1224078"/>
                <a:gd name="connsiteX413" fmla="*/ 1731733 w 2376256"/>
                <a:gd name="connsiteY413" fmla="*/ 1219389 h 1224078"/>
                <a:gd name="connsiteX414" fmla="*/ 1542053 w 2376256"/>
                <a:gd name="connsiteY414" fmla="*/ 1219389 h 1224078"/>
                <a:gd name="connsiteX415" fmla="*/ 1539250 w 2376256"/>
                <a:gd name="connsiteY415" fmla="*/ 1216589 h 1224078"/>
                <a:gd name="connsiteX416" fmla="*/ 1539250 w 2376256"/>
                <a:gd name="connsiteY416" fmla="*/ 944159 h 1224078"/>
                <a:gd name="connsiteX417" fmla="*/ 1542053 w 2376256"/>
                <a:gd name="connsiteY417" fmla="*/ 941358 h 1224078"/>
                <a:gd name="connsiteX418" fmla="*/ 1773856 w 2376256"/>
                <a:gd name="connsiteY418" fmla="*/ 1184937 h 1224078"/>
                <a:gd name="connsiteX419" fmla="*/ 1799677 w 2376256"/>
                <a:gd name="connsiteY419" fmla="*/ 1150028 h 1224078"/>
                <a:gd name="connsiteX420" fmla="*/ 1803524 w 2376256"/>
                <a:gd name="connsiteY420" fmla="*/ 1149442 h 1224078"/>
                <a:gd name="connsiteX421" fmla="*/ 1883595 w 2376256"/>
                <a:gd name="connsiteY421" fmla="*/ 1178359 h 1224078"/>
                <a:gd name="connsiteX422" fmla="*/ 1936476 w 2376256"/>
                <a:gd name="connsiteY422" fmla="*/ 1140650 h 1224078"/>
                <a:gd name="connsiteX423" fmla="*/ 1894745 w 2376256"/>
                <a:gd name="connsiteY423" fmla="*/ 1104504 h 1224078"/>
                <a:gd name="connsiteX424" fmla="*/ 1845842 w 2376256"/>
                <a:gd name="connsiteY424" fmla="*/ 1092976 h 1224078"/>
                <a:gd name="connsiteX425" fmla="*/ 1777442 w 2376256"/>
                <a:gd name="connsiteY425" fmla="*/ 1019903 h 1224078"/>
                <a:gd name="connsiteX426" fmla="*/ 1879618 w 2376256"/>
                <a:gd name="connsiteY426" fmla="*/ 936539 h 1224078"/>
                <a:gd name="connsiteX427" fmla="*/ 1979382 w 2376256"/>
                <a:gd name="connsiteY427" fmla="*/ 973532 h 1224078"/>
                <a:gd name="connsiteX428" fmla="*/ 1979511 w 2376256"/>
                <a:gd name="connsiteY428" fmla="*/ 977504 h 1224078"/>
                <a:gd name="connsiteX429" fmla="*/ 1950626 w 2376256"/>
                <a:gd name="connsiteY429" fmla="*/ 1008440 h 1224078"/>
                <a:gd name="connsiteX430" fmla="*/ 1946779 w 2376256"/>
                <a:gd name="connsiteY430" fmla="*/ 1008570 h 1224078"/>
                <a:gd name="connsiteX431" fmla="*/ 1878836 w 2376256"/>
                <a:gd name="connsiteY431" fmla="*/ 981803 h 1224078"/>
                <a:gd name="connsiteX432" fmla="*/ 1827910 w 2376256"/>
                <a:gd name="connsiteY432" fmla="*/ 1016777 h 1224078"/>
                <a:gd name="connsiteX433" fmla="*/ 1870424 w 2376256"/>
                <a:gd name="connsiteY433" fmla="*/ 1050903 h 1224078"/>
                <a:gd name="connsiteX434" fmla="*/ 1919328 w 2376256"/>
                <a:gd name="connsiteY434" fmla="*/ 1062431 h 1224078"/>
                <a:gd name="connsiteX435" fmla="*/ 1987336 w 2376256"/>
                <a:gd name="connsiteY435" fmla="*/ 1137068 h 1224078"/>
                <a:gd name="connsiteX436" fmla="*/ 1881965 w 2376256"/>
                <a:gd name="connsiteY436" fmla="*/ 1224014 h 1224078"/>
                <a:gd name="connsiteX437" fmla="*/ 1774378 w 2376256"/>
                <a:gd name="connsiteY437" fmla="*/ 1188779 h 1224078"/>
                <a:gd name="connsiteX438" fmla="*/ 1773856 w 2376256"/>
                <a:gd name="connsiteY438" fmla="*/ 1184872 h 12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2376256" h="1224078">
                  <a:moveTo>
                    <a:pt x="16850" y="171547"/>
                  </a:moveTo>
                  <a:lnTo>
                    <a:pt x="16850" y="7555"/>
                  </a:lnTo>
                  <a:cubicBezTo>
                    <a:pt x="16850" y="6057"/>
                    <a:pt x="18089" y="4754"/>
                    <a:pt x="19654" y="4754"/>
                  </a:cubicBezTo>
                  <a:lnTo>
                    <a:pt x="64189" y="4754"/>
                  </a:lnTo>
                  <a:cubicBezTo>
                    <a:pt x="65688" y="4754"/>
                    <a:pt x="66993" y="5992"/>
                    <a:pt x="66993" y="7555"/>
                  </a:cubicBezTo>
                  <a:lnTo>
                    <a:pt x="66993" y="166402"/>
                  </a:lnTo>
                  <a:cubicBezTo>
                    <a:pt x="66993" y="216420"/>
                    <a:pt x="91640" y="240257"/>
                    <a:pt x="133371" y="240257"/>
                  </a:cubicBezTo>
                  <a:cubicBezTo>
                    <a:pt x="175102" y="240257"/>
                    <a:pt x="199358" y="216420"/>
                    <a:pt x="199358" y="166402"/>
                  </a:cubicBezTo>
                  <a:lnTo>
                    <a:pt x="199358" y="7555"/>
                  </a:lnTo>
                  <a:cubicBezTo>
                    <a:pt x="199358" y="6057"/>
                    <a:pt x="200597" y="4754"/>
                    <a:pt x="202162" y="4754"/>
                  </a:cubicBezTo>
                  <a:lnTo>
                    <a:pt x="247088" y="4754"/>
                  </a:lnTo>
                  <a:cubicBezTo>
                    <a:pt x="248588" y="4754"/>
                    <a:pt x="249892" y="5992"/>
                    <a:pt x="249892" y="7555"/>
                  </a:cubicBezTo>
                  <a:lnTo>
                    <a:pt x="249892" y="171547"/>
                  </a:lnTo>
                  <a:cubicBezTo>
                    <a:pt x="249892" y="246183"/>
                    <a:pt x="205357" y="287540"/>
                    <a:pt x="133371" y="287540"/>
                  </a:cubicBezTo>
                  <a:cubicBezTo>
                    <a:pt x="61385" y="287540"/>
                    <a:pt x="16850" y="246249"/>
                    <a:pt x="16850" y="171547"/>
                  </a:cubicBezTo>
                  <a:close/>
                  <a:moveTo>
                    <a:pt x="315814" y="4754"/>
                  </a:moveTo>
                  <a:lnTo>
                    <a:pt x="362892" y="4754"/>
                  </a:lnTo>
                  <a:cubicBezTo>
                    <a:pt x="363804" y="4754"/>
                    <a:pt x="364652" y="5210"/>
                    <a:pt x="365174" y="5927"/>
                  </a:cubicBezTo>
                  <a:lnTo>
                    <a:pt x="503082" y="200529"/>
                  </a:lnTo>
                  <a:lnTo>
                    <a:pt x="503082" y="7490"/>
                  </a:lnTo>
                  <a:cubicBezTo>
                    <a:pt x="503082" y="5992"/>
                    <a:pt x="504321" y="4689"/>
                    <a:pt x="505885" y="4689"/>
                  </a:cubicBezTo>
                  <a:lnTo>
                    <a:pt x="550420" y="4689"/>
                  </a:lnTo>
                  <a:cubicBezTo>
                    <a:pt x="551920" y="4689"/>
                    <a:pt x="553224" y="5927"/>
                    <a:pt x="553224" y="7490"/>
                  </a:cubicBezTo>
                  <a:lnTo>
                    <a:pt x="553224" y="279920"/>
                  </a:lnTo>
                  <a:cubicBezTo>
                    <a:pt x="553224" y="281418"/>
                    <a:pt x="551985" y="282720"/>
                    <a:pt x="550420" y="282720"/>
                  </a:cubicBezTo>
                  <a:lnTo>
                    <a:pt x="503342" y="282720"/>
                  </a:lnTo>
                  <a:cubicBezTo>
                    <a:pt x="502429" y="282720"/>
                    <a:pt x="501582" y="282264"/>
                    <a:pt x="501060" y="281548"/>
                  </a:cubicBezTo>
                  <a:lnTo>
                    <a:pt x="363152" y="86555"/>
                  </a:lnTo>
                  <a:lnTo>
                    <a:pt x="363152" y="279985"/>
                  </a:lnTo>
                  <a:cubicBezTo>
                    <a:pt x="363152" y="281483"/>
                    <a:pt x="361913" y="282785"/>
                    <a:pt x="360349" y="282785"/>
                  </a:cubicBezTo>
                  <a:lnTo>
                    <a:pt x="315814" y="282785"/>
                  </a:lnTo>
                  <a:cubicBezTo>
                    <a:pt x="314314" y="282785"/>
                    <a:pt x="313010" y="281548"/>
                    <a:pt x="313010" y="279985"/>
                  </a:cubicBezTo>
                  <a:lnTo>
                    <a:pt x="313010" y="7555"/>
                  </a:lnTo>
                  <a:cubicBezTo>
                    <a:pt x="313010" y="6057"/>
                    <a:pt x="314249" y="4754"/>
                    <a:pt x="315814" y="4754"/>
                  </a:cubicBezTo>
                  <a:close/>
                  <a:moveTo>
                    <a:pt x="622732" y="4754"/>
                  </a:moveTo>
                  <a:lnTo>
                    <a:pt x="667267" y="4754"/>
                  </a:lnTo>
                  <a:cubicBezTo>
                    <a:pt x="668767" y="4754"/>
                    <a:pt x="670071" y="5992"/>
                    <a:pt x="670071" y="7555"/>
                  </a:cubicBezTo>
                  <a:lnTo>
                    <a:pt x="670071" y="279985"/>
                  </a:lnTo>
                  <a:cubicBezTo>
                    <a:pt x="670071" y="281483"/>
                    <a:pt x="668832" y="282785"/>
                    <a:pt x="667267" y="282785"/>
                  </a:cubicBezTo>
                  <a:lnTo>
                    <a:pt x="622732" y="282785"/>
                  </a:lnTo>
                  <a:cubicBezTo>
                    <a:pt x="621233" y="282785"/>
                    <a:pt x="619928" y="281548"/>
                    <a:pt x="619928" y="279985"/>
                  </a:cubicBezTo>
                  <a:lnTo>
                    <a:pt x="619928" y="7555"/>
                  </a:lnTo>
                  <a:cubicBezTo>
                    <a:pt x="619928" y="6057"/>
                    <a:pt x="621167" y="4754"/>
                    <a:pt x="622732" y="4754"/>
                  </a:cubicBezTo>
                  <a:close/>
                  <a:moveTo>
                    <a:pt x="711867" y="4754"/>
                  </a:moveTo>
                  <a:lnTo>
                    <a:pt x="759206" y="4754"/>
                  </a:lnTo>
                  <a:cubicBezTo>
                    <a:pt x="760379" y="4754"/>
                    <a:pt x="761423" y="5471"/>
                    <a:pt x="761814" y="6578"/>
                  </a:cubicBezTo>
                  <a:lnTo>
                    <a:pt x="841885" y="223193"/>
                  </a:lnTo>
                  <a:lnTo>
                    <a:pt x="922348" y="6578"/>
                  </a:lnTo>
                  <a:cubicBezTo>
                    <a:pt x="922739" y="5471"/>
                    <a:pt x="923782" y="4754"/>
                    <a:pt x="924956" y="4754"/>
                  </a:cubicBezTo>
                  <a:lnTo>
                    <a:pt x="972295" y="4754"/>
                  </a:lnTo>
                  <a:cubicBezTo>
                    <a:pt x="974251" y="4754"/>
                    <a:pt x="975555" y="6708"/>
                    <a:pt x="974903" y="8532"/>
                  </a:cubicBezTo>
                  <a:lnTo>
                    <a:pt x="871227" y="280962"/>
                  </a:lnTo>
                  <a:cubicBezTo>
                    <a:pt x="870836" y="282069"/>
                    <a:pt x="869793" y="282720"/>
                    <a:pt x="868619" y="282720"/>
                  </a:cubicBezTo>
                  <a:lnTo>
                    <a:pt x="815608" y="282720"/>
                  </a:lnTo>
                  <a:cubicBezTo>
                    <a:pt x="814434" y="282720"/>
                    <a:pt x="813456" y="282004"/>
                    <a:pt x="812999" y="280962"/>
                  </a:cubicBezTo>
                  <a:lnTo>
                    <a:pt x="709324" y="8532"/>
                  </a:lnTo>
                  <a:cubicBezTo>
                    <a:pt x="708607" y="6708"/>
                    <a:pt x="709976" y="4754"/>
                    <a:pt x="711932" y="4754"/>
                  </a:cubicBezTo>
                  <a:close/>
                  <a:moveTo>
                    <a:pt x="1016764" y="4754"/>
                  </a:moveTo>
                  <a:lnTo>
                    <a:pt x="1206445" y="4754"/>
                  </a:lnTo>
                  <a:cubicBezTo>
                    <a:pt x="1207944" y="4754"/>
                    <a:pt x="1209249" y="5992"/>
                    <a:pt x="1209249" y="7555"/>
                  </a:cubicBezTo>
                  <a:lnTo>
                    <a:pt x="1209249" y="48455"/>
                  </a:lnTo>
                  <a:cubicBezTo>
                    <a:pt x="1209249" y="49953"/>
                    <a:pt x="1208010" y="51256"/>
                    <a:pt x="1206445" y="51256"/>
                  </a:cubicBezTo>
                  <a:lnTo>
                    <a:pt x="1064103" y="51256"/>
                  </a:lnTo>
                  <a:lnTo>
                    <a:pt x="1064103" y="115602"/>
                  </a:lnTo>
                  <a:lnTo>
                    <a:pt x="1187796" y="115602"/>
                  </a:lnTo>
                  <a:cubicBezTo>
                    <a:pt x="1189296" y="115602"/>
                    <a:pt x="1190600" y="116839"/>
                    <a:pt x="1190600" y="118402"/>
                  </a:cubicBezTo>
                  <a:lnTo>
                    <a:pt x="1190600" y="158912"/>
                  </a:lnTo>
                  <a:cubicBezTo>
                    <a:pt x="1190600" y="160410"/>
                    <a:pt x="1189361" y="161713"/>
                    <a:pt x="1187796" y="161713"/>
                  </a:cubicBezTo>
                  <a:lnTo>
                    <a:pt x="1064103" y="161713"/>
                  </a:lnTo>
                  <a:lnTo>
                    <a:pt x="1064103" y="236349"/>
                  </a:lnTo>
                  <a:lnTo>
                    <a:pt x="1206445" y="236349"/>
                  </a:lnTo>
                  <a:cubicBezTo>
                    <a:pt x="1207944" y="236349"/>
                    <a:pt x="1209249" y="237587"/>
                    <a:pt x="1209249" y="239150"/>
                  </a:cubicBezTo>
                  <a:lnTo>
                    <a:pt x="1209249" y="280050"/>
                  </a:lnTo>
                  <a:cubicBezTo>
                    <a:pt x="1209249" y="281548"/>
                    <a:pt x="1208010" y="282850"/>
                    <a:pt x="1206445" y="282850"/>
                  </a:cubicBezTo>
                  <a:lnTo>
                    <a:pt x="1016764" y="282850"/>
                  </a:lnTo>
                  <a:cubicBezTo>
                    <a:pt x="1015265" y="282850"/>
                    <a:pt x="1013960" y="281613"/>
                    <a:pt x="1013960" y="280050"/>
                  </a:cubicBezTo>
                  <a:lnTo>
                    <a:pt x="1013960" y="7620"/>
                  </a:lnTo>
                  <a:cubicBezTo>
                    <a:pt x="1013960" y="6122"/>
                    <a:pt x="1015199" y="4819"/>
                    <a:pt x="1016764" y="4819"/>
                  </a:cubicBezTo>
                  <a:close/>
                  <a:moveTo>
                    <a:pt x="1266042" y="7555"/>
                  </a:moveTo>
                  <a:cubicBezTo>
                    <a:pt x="1266042" y="6057"/>
                    <a:pt x="1267281" y="4754"/>
                    <a:pt x="1268846" y="4754"/>
                  </a:cubicBezTo>
                  <a:lnTo>
                    <a:pt x="1381780" y="4754"/>
                  </a:lnTo>
                  <a:cubicBezTo>
                    <a:pt x="1441834" y="4754"/>
                    <a:pt x="1479587" y="38491"/>
                    <a:pt x="1479587" y="92547"/>
                  </a:cubicBezTo>
                  <a:cubicBezTo>
                    <a:pt x="1479587" y="136638"/>
                    <a:pt x="1454157" y="167183"/>
                    <a:pt x="1411579" y="176757"/>
                  </a:cubicBezTo>
                  <a:lnTo>
                    <a:pt x="1488520" y="278357"/>
                  </a:lnTo>
                  <a:cubicBezTo>
                    <a:pt x="1489889" y="280180"/>
                    <a:pt x="1488586" y="282785"/>
                    <a:pt x="1486303" y="282785"/>
                  </a:cubicBezTo>
                  <a:lnTo>
                    <a:pt x="1432445" y="282785"/>
                  </a:lnTo>
                  <a:cubicBezTo>
                    <a:pt x="1431532" y="282785"/>
                    <a:pt x="1430749" y="282394"/>
                    <a:pt x="1430227" y="281678"/>
                  </a:cubicBezTo>
                  <a:lnTo>
                    <a:pt x="1355111" y="179948"/>
                  </a:lnTo>
                  <a:lnTo>
                    <a:pt x="1316119" y="179948"/>
                  </a:lnTo>
                  <a:lnTo>
                    <a:pt x="1316119" y="280050"/>
                  </a:lnTo>
                  <a:cubicBezTo>
                    <a:pt x="1316119" y="281548"/>
                    <a:pt x="1314880" y="282850"/>
                    <a:pt x="1313315" y="282850"/>
                  </a:cubicBezTo>
                  <a:lnTo>
                    <a:pt x="1268781" y="282850"/>
                  </a:lnTo>
                  <a:cubicBezTo>
                    <a:pt x="1267281" y="282850"/>
                    <a:pt x="1265977" y="281613"/>
                    <a:pt x="1265977" y="280050"/>
                  </a:cubicBezTo>
                  <a:lnTo>
                    <a:pt x="1265977" y="7620"/>
                  </a:lnTo>
                  <a:close/>
                  <a:moveTo>
                    <a:pt x="1376955" y="133447"/>
                  </a:moveTo>
                  <a:cubicBezTo>
                    <a:pt x="1411513" y="133447"/>
                    <a:pt x="1427880" y="118728"/>
                    <a:pt x="1427880" y="92547"/>
                  </a:cubicBezTo>
                  <a:cubicBezTo>
                    <a:pt x="1427880" y="66365"/>
                    <a:pt x="1411579" y="51646"/>
                    <a:pt x="1376955" y="51646"/>
                  </a:cubicBezTo>
                  <a:lnTo>
                    <a:pt x="1316119" y="51646"/>
                  </a:lnTo>
                  <a:lnTo>
                    <a:pt x="1316119" y="133447"/>
                  </a:lnTo>
                  <a:lnTo>
                    <a:pt x="1376955" y="133447"/>
                  </a:lnTo>
                  <a:close/>
                  <a:moveTo>
                    <a:pt x="1521319" y="248398"/>
                  </a:moveTo>
                  <a:lnTo>
                    <a:pt x="1547139" y="213489"/>
                  </a:lnTo>
                  <a:cubicBezTo>
                    <a:pt x="1548052" y="212252"/>
                    <a:pt x="1549748" y="212056"/>
                    <a:pt x="1550986" y="212903"/>
                  </a:cubicBezTo>
                  <a:cubicBezTo>
                    <a:pt x="1578437" y="232832"/>
                    <a:pt x="1605497" y="241820"/>
                    <a:pt x="1631058" y="241820"/>
                  </a:cubicBezTo>
                  <a:cubicBezTo>
                    <a:pt x="1664833" y="241820"/>
                    <a:pt x="1683939" y="225929"/>
                    <a:pt x="1683939" y="204111"/>
                  </a:cubicBezTo>
                  <a:cubicBezTo>
                    <a:pt x="1683939" y="187047"/>
                    <a:pt x="1672397" y="175129"/>
                    <a:pt x="1642208" y="167965"/>
                  </a:cubicBezTo>
                  <a:lnTo>
                    <a:pt x="1593304" y="156437"/>
                  </a:lnTo>
                  <a:cubicBezTo>
                    <a:pt x="1549160" y="145691"/>
                    <a:pt x="1524904" y="120291"/>
                    <a:pt x="1524904" y="83364"/>
                  </a:cubicBezTo>
                  <a:cubicBezTo>
                    <a:pt x="1524904" y="34909"/>
                    <a:pt x="1565071" y="0"/>
                    <a:pt x="1627080" y="0"/>
                  </a:cubicBezTo>
                  <a:cubicBezTo>
                    <a:pt x="1664638" y="0"/>
                    <a:pt x="1700761" y="12830"/>
                    <a:pt x="1726843" y="36993"/>
                  </a:cubicBezTo>
                  <a:cubicBezTo>
                    <a:pt x="1727952" y="38035"/>
                    <a:pt x="1728017" y="39858"/>
                    <a:pt x="1726974" y="40965"/>
                  </a:cubicBezTo>
                  <a:lnTo>
                    <a:pt x="1698088" y="71901"/>
                  </a:lnTo>
                  <a:cubicBezTo>
                    <a:pt x="1697045" y="73008"/>
                    <a:pt x="1695350" y="73008"/>
                    <a:pt x="1694241" y="72031"/>
                  </a:cubicBezTo>
                  <a:cubicBezTo>
                    <a:pt x="1673310" y="53470"/>
                    <a:pt x="1650162" y="45264"/>
                    <a:pt x="1626298" y="45264"/>
                  </a:cubicBezTo>
                  <a:cubicBezTo>
                    <a:pt x="1593304" y="45264"/>
                    <a:pt x="1575373" y="60374"/>
                    <a:pt x="1575373" y="80238"/>
                  </a:cubicBezTo>
                  <a:cubicBezTo>
                    <a:pt x="1575373" y="96129"/>
                    <a:pt x="1586132" y="106875"/>
                    <a:pt x="1617886" y="114365"/>
                  </a:cubicBezTo>
                  <a:lnTo>
                    <a:pt x="1666790" y="125892"/>
                  </a:lnTo>
                  <a:cubicBezTo>
                    <a:pt x="1712107" y="137029"/>
                    <a:pt x="1734799" y="161647"/>
                    <a:pt x="1734799" y="200529"/>
                  </a:cubicBezTo>
                  <a:cubicBezTo>
                    <a:pt x="1734799" y="252566"/>
                    <a:pt x="1695415" y="287474"/>
                    <a:pt x="1629428" y="287474"/>
                  </a:cubicBezTo>
                  <a:cubicBezTo>
                    <a:pt x="1589457" y="287474"/>
                    <a:pt x="1550986" y="274970"/>
                    <a:pt x="1521840" y="252240"/>
                  </a:cubicBezTo>
                  <a:cubicBezTo>
                    <a:pt x="1520666" y="251329"/>
                    <a:pt x="1520406" y="249570"/>
                    <a:pt x="1521319" y="248333"/>
                  </a:cubicBezTo>
                  <a:close/>
                  <a:moveTo>
                    <a:pt x="1783702" y="4754"/>
                  </a:moveTo>
                  <a:lnTo>
                    <a:pt x="1828237" y="4754"/>
                  </a:lnTo>
                  <a:cubicBezTo>
                    <a:pt x="1829736" y="4754"/>
                    <a:pt x="1831041" y="5992"/>
                    <a:pt x="1831041" y="7555"/>
                  </a:cubicBezTo>
                  <a:lnTo>
                    <a:pt x="1831041" y="279985"/>
                  </a:lnTo>
                  <a:cubicBezTo>
                    <a:pt x="1831041" y="281483"/>
                    <a:pt x="1829802" y="282785"/>
                    <a:pt x="1828237" y="282785"/>
                  </a:cubicBezTo>
                  <a:lnTo>
                    <a:pt x="1783702" y="282785"/>
                  </a:lnTo>
                  <a:cubicBezTo>
                    <a:pt x="1782202" y="282785"/>
                    <a:pt x="1780898" y="281548"/>
                    <a:pt x="1780898" y="279985"/>
                  </a:cubicBezTo>
                  <a:lnTo>
                    <a:pt x="1780898" y="7555"/>
                  </a:lnTo>
                  <a:cubicBezTo>
                    <a:pt x="1780898" y="6057"/>
                    <a:pt x="1782137" y="4754"/>
                    <a:pt x="1783702" y="4754"/>
                  </a:cubicBezTo>
                  <a:close/>
                  <a:moveTo>
                    <a:pt x="1961450" y="51646"/>
                  </a:moveTo>
                  <a:lnTo>
                    <a:pt x="1875966" y="51646"/>
                  </a:lnTo>
                  <a:cubicBezTo>
                    <a:pt x="1874467" y="51646"/>
                    <a:pt x="1873163" y="50409"/>
                    <a:pt x="1873163" y="48846"/>
                  </a:cubicBezTo>
                  <a:lnTo>
                    <a:pt x="1873163" y="7555"/>
                  </a:lnTo>
                  <a:cubicBezTo>
                    <a:pt x="1873163" y="6057"/>
                    <a:pt x="1874401" y="4754"/>
                    <a:pt x="1875966" y="4754"/>
                  </a:cubicBezTo>
                  <a:lnTo>
                    <a:pt x="2097467" y="4754"/>
                  </a:lnTo>
                  <a:cubicBezTo>
                    <a:pt x="2098967" y="4754"/>
                    <a:pt x="2100271" y="5992"/>
                    <a:pt x="2100271" y="7555"/>
                  </a:cubicBezTo>
                  <a:lnTo>
                    <a:pt x="2100271" y="48846"/>
                  </a:lnTo>
                  <a:cubicBezTo>
                    <a:pt x="2100271" y="50344"/>
                    <a:pt x="2099032" y="51646"/>
                    <a:pt x="2097467" y="51646"/>
                  </a:cubicBezTo>
                  <a:lnTo>
                    <a:pt x="2011984" y="51646"/>
                  </a:lnTo>
                  <a:lnTo>
                    <a:pt x="2011984" y="279985"/>
                  </a:lnTo>
                  <a:cubicBezTo>
                    <a:pt x="2011984" y="281483"/>
                    <a:pt x="2010745" y="282785"/>
                    <a:pt x="2009180" y="282785"/>
                  </a:cubicBezTo>
                  <a:lnTo>
                    <a:pt x="1964254" y="282785"/>
                  </a:lnTo>
                  <a:cubicBezTo>
                    <a:pt x="1962754" y="282785"/>
                    <a:pt x="1961450" y="281548"/>
                    <a:pt x="1961450" y="279985"/>
                  </a:cubicBezTo>
                  <a:lnTo>
                    <a:pt x="1961450" y="51646"/>
                  </a:lnTo>
                  <a:close/>
                  <a:moveTo>
                    <a:pt x="2225464" y="173566"/>
                  </a:moveTo>
                  <a:lnTo>
                    <a:pt x="2125440" y="8988"/>
                  </a:lnTo>
                  <a:cubicBezTo>
                    <a:pt x="2124332" y="7164"/>
                    <a:pt x="2125635" y="4754"/>
                    <a:pt x="2127787" y="4754"/>
                  </a:cubicBezTo>
                  <a:lnTo>
                    <a:pt x="2177734" y="4754"/>
                  </a:lnTo>
                  <a:cubicBezTo>
                    <a:pt x="2178712" y="4754"/>
                    <a:pt x="2179625" y="5275"/>
                    <a:pt x="2180081" y="6122"/>
                  </a:cubicBezTo>
                  <a:lnTo>
                    <a:pt x="2250828" y="123548"/>
                  </a:lnTo>
                  <a:lnTo>
                    <a:pt x="2321184" y="6187"/>
                  </a:lnTo>
                  <a:cubicBezTo>
                    <a:pt x="2321706" y="5340"/>
                    <a:pt x="2322618" y="4819"/>
                    <a:pt x="2323531" y="4819"/>
                  </a:cubicBezTo>
                  <a:lnTo>
                    <a:pt x="2373478" y="4819"/>
                  </a:lnTo>
                  <a:cubicBezTo>
                    <a:pt x="2375630" y="4819"/>
                    <a:pt x="2377000" y="7164"/>
                    <a:pt x="2375826" y="9053"/>
                  </a:cubicBezTo>
                  <a:lnTo>
                    <a:pt x="2275802" y="173631"/>
                  </a:lnTo>
                  <a:lnTo>
                    <a:pt x="2275802" y="280050"/>
                  </a:lnTo>
                  <a:cubicBezTo>
                    <a:pt x="2275802" y="281548"/>
                    <a:pt x="2274563" y="282850"/>
                    <a:pt x="2272998" y="282850"/>
                  </a:cubicBezTo>
                  <a:lnTo>
                    <a:pt x="2228072" y="282850"/>
                  </a:lnTo>
                  <a:cubicBezTo>
                    <a:pt x="2226572" y="282850"/>
                    <a:pt x="2225268" y="281613"/>
                    <a:pt x="2225268" y="280050"/>
                  </a:cubicBezTo>
                  <a:lnTo>
                    <a:pt x="2225268" y="173631"/>
                  </a:lnTo>
                  <a:close/>
                  <a:moveTo>
                    <a:pt x="2114" y="612007"/>
                  </a:moveTo>
                  <a:cubicBezTo>
                    <a:pt x="2114" y="528187"/>
                    <a:pt x="65363" y="468269"/>
                    <a:pt x="145630" y="468269"/>
                  </a:cubicBezTo>
                  <a:cubicBezTo>
                    <a:pt x="225896" y="468269"/>
                    <a:pt x="288754" y="528252"/>
                    <a:pt x="288754" y="612007"/>
                  </a:cubicBezTo>
                  <a:cubicBezTo>
                    <a:pt x="288754" y="695761"/>
                    <a:pt x="225505" y="755744"/>
                    <a:pt x="145630" y="755744"/>
                  </a:cubicBezTo>
                  <a:cubicBezTo>
                    <a:pt x="65754" y="755744"/>
                    <a:pt x="2114" y="695761"/>
                    <a:pt x="2114" y="612007"/>
                  </a:cubicBezTo>
                  <a:close/>
                  <a:moveTo>
                    <a:pt x="145630" y="708526"/>
                  </a:moveTo>
                  <a:cubicBezTo>
                    <a:pt x="197337" y="708526"/>
                    <a:pt x="237046" y="670426"/>
                    <a:pt x="237046" y="612007"/>
                  </a:cubicBezTo>
                  <a:cubicBezTo>
                    <a:pt x="237046" y="553587"/>
                    <a:pt x="197272" y="515487"/>
                    <a:pt x="145630" y="515487"/>
                  </a:cubicBezTo>
                  <a:cubicBezTo>
                    <a:pt x="93987" y="515487"/>
                    <a:pt x="53756" y="553587"/>
                    <a:pt x="53756" y="612007"/>
                  </a:cubicBezTo>
                  <a:cubicBezTo>
                    <a:pt x="53756" y="670426"/>
                    <a:pt x="93531" y="708526"/>
                    <a:pt x="145630" y="708526"/>
                  </a:cubicBezTo>
                  <a:close/>
                  <a:moveTo>
                    <a:pt x="343200" y="473024"/>
                  </a:moveTo>
                  <a:lnTo>
                    <a:pt x="532880" y="473024"/>
                  </a:lnTo>
                  <a:cubicBezTo>
                    <a:pt x="534380" y="473024"/>
                    <a:pt x="535684" y="474261"/>
                    <a:pt x="535684" y="475824"/>
                  </a:cubicBezTo>
                  <a:lnTo>
                    <a:pt x="535684" y="516725"/>
                  </a:lnTo>
                  <a:cubicBezTo>
                    <a:pt x="535684" y="518223"/>
                    <a:pt x="534445" y="519525"/>
                    <a:pt x="532880" y="519525"/>
                  </a:cubicBezTo>
                  <a:lnTo>
                    <a:pt x="390538" y="519525"/>
                  </a:lnTo>
                  <a:lnTo>
                    <a:pt x="390538" y="592599"/>
                  </a:lnTo>
                  <a:lnTo>
                    <a:pt x="520948" y="592599"/>
                  </a:lnTo>
                  <a:cubicBezTo>
                    <a:pt x="522447" y="592599"/>
                    <a:pt x="523752" y="593836"/>
                    <a:pt x="523752" y="595399"/>
                  </a:cubicBezTo>
                  <a:lnTo>
                    <a:pt x="523752" y="636299"/>
                  </a:lnTo>
                  <a:cubicBezTo>
                    <a:pt x="523752" y="637797"/>
                    <a:pt x="522513" y="639100"/>
                    <a:pt x="520948" y="639100"/>
                  </a:cubicBezTo>
                  <a:lnTo>
                    <a:pt x="390538" y="639100"/>
                  </a:lnTo>
                  <a:lnTo>
                    <a:pt x="390538" y="748319"/>
                  </a:lnTo>
                  <a:cubicBezTo>
                    <a:pt x="390538" y="749817"/>
                    <a:pt x="389299" y="751120"/>
                    <a:pt x="387735" y="751120"/>
                  </a:cubicBezTo>
                  <a:lnTo>
                    <a:pt x="343200" y="751120"/>
                  </a:lnTo>
                  <a:cubicBezTo>
                    <a:pt x="341700" y="751120"/>
                    <a:pt x="340396" y="749882"/>
                    <a:pt x="340396" y="748319"/>
                  </a:cubicBezTo>
                  <a:lnTo>
                    <a:pt x="340396" y="475889"/>
                  </a:lnTo>
                  <a:cubicBezTo>
                    <a:pt x="340396" y="474392"/>
                    <a:pt x="341635" y="473089"/>
                    <a:pt x="343200" y="473089"/>
                  </a:cubicBezTo>
                  <a:close/>
                  <a:moveTo>
                    <a:pt x="768921" y="473024"/>
                  </a:moveTo>
                  <a:lnTo>
                    <a:pt x="822780" y="473024"/>
                  </a:lnTo>
                  <a:cubicBezTo>
                    <a:pt x="823954" y="473024"/>
                    <a:pt x="824932" y="473740"/>
                    <a:pt x="825389" y="474782"/>
                  </a:cubicBezTo>
                  <a:lnTo>
                    <a:pt x="931803" y="747212"/>
                  </a:lnTo>
                  <a:cubicBezTo>
                    <a:pt x="932520" y="749036"/>
                    <a:pt x="931150" y="750990"/>
                    <a:pt x="929194" y="750990"/>
                  </a:cubicBezTo>
                  <a:lnTo>
                    <a:pt x="881856" y="750990"/>
                  </a:lnTo>
                  <a:cubicBezTo>
                    <a:pt x="880682" y="750990"/>
                    <a:pt x="879704" y="750273"/>
                    <a:pt x="879248" y="749231"/>
                  </a:cubicBezTo>
                  <a:lnTo>
                    <a:pt x="855252" y="686708"/>
                  </a:lnTo>
                  <a:lnTo>
                    <a:pt x="735993" y="686708"/>
                  </a:lnTo>
                  <a:lnTo>
                    <a:pt x="711997" y="749231"/>
                  </a:lnTo>
                  <a:cubicBezTo>
                    <a:pt x="711606" y="750273"/>
                    <a:pt x="710563" y="750990"/>
                    <a:pt x="709389" y="750990"/>
                  </a:cubicBezTo>
                  <a:lnTo>
                    <a:pt x="662507" y="750990"/>
                  </a:lnTo>
                  <a:cubicBezTo>
                    <a:pt x="660551" y="750990"/>
                    <a:pt x="659247" y="749036"/>
                    <a:pt x="659899" y="747212"/>
                  </a:cubicBezTo>
                  <a:lnTo>
                    <a:pt x="766248" y="474782"/>
                  </a:lnTo>
                  <a:cubicBezTo>
                    <a:pt x="766639" y="473740"/>
                    <a:pt x="767682" y="473024"/>
                    <a:pt x="768856" y="473024"/>
                  </a:cubicBezTo>
                  <a:close/>
                  <a:moveTo>
                    <a:pt x="839016" y="643398"/>
                  </a:moveTo>
                  <a:lnTo>
                    <a:pt x="795655" y="530206"/>
                  </a:lnTo>
                  <a:lnTo>
                    <a:pt x="752294" y="643398"/>
                  </a:lnTo>
                  <a:lnTo>
                    <a:pt x="838951" y="643398"/>
                  </a:lnTo>
                  <a:close/>
                  <a:moveTo>
                    <a:pt x="970990" y="475824"/>
                  </a:moveTo>
                  <a:cubicBezTo>
                    <a:pt x="970990" y="474326"/>
                    <a:pt x="972229" y="473024"/>
                    <a:pt x="973794" y="473024"/>
                  </a:cubicBezTo>
                  <a:lnTo>
                    <a:pt x="1081969" y="473024"/>
                  </a:lnTo>
                  <a:cubicBezTo>
                    <a:pt x="1143979" y="473024"/>
                    <a:pt x="1181732" y="506369"/>
                    <a:pt x="1181732" y="561598"/>
                  </a:cubicBezTo>
                  <a:cubicBezTo>
                    <a:pt x="1181732" y="616826"/>
                    <a:pt x="1143979" y="650562"/>
                    <a:pt x="1081969" y="650562"/>
                  </a:cubicBezTo>
                  <a:lnTo>
                    <a:pt x="1021133" y="650562"/>
                  </a:lnTo>
                  <a:lnTo>
                    <a:pt x="1021133" y="748254"/>
                  </a:lnTo>
                  <a:cubicBezTo>
                    <a:pt x="1021133" y="749752"/>
                    <a:pt x="1019894" y="751055"/>
                    <a:pt x="1018329" y="751055"/>
                  </a:cubicBezTo>
                  <a:lnTo>
                    <a:pt x="973794" y="751055"/>
                  </a:lnTo>
                  <a:cubicBezTo>
                    <a:pt x="972295" y="751055"/>
                    <a:pt x="970990" y="749817"/>
                    <a:pt x="970990" y="748254"/>
                  </a:cubicBezTo>
                  <a:lnTo>
                    <a:pt x="970990" y="475824"/>
                  </a:lnTo>
                  <a:close/>
                  <a:moveTo>
                    <a:pt x="1077926" y="603736"/>
                  </a:moveTo>
                  <a:cubicBezTo>
                    <a:pt x="1113724" y="603736"/>
                    <a:pt x="1130416" y="589017"/>
                    <a:pt x="1130416" y="561663"/>
                  </a:cubicBezTo>
                  <a:cubicBezTo>
                    <a:pt x="1130416" y="534309"/>
                    <a:pt x="1113724" y="519981"/>
                    <a:pt x="1077926" y="519981"/>
                  </a:cubicBezTo>
                  <a:lnTo>
                    <a:pt x="1021068" y="519981"/>
                  </a:lnTo>
                  <a:lnTo>
                    <a:pt x="1021068" y="603801"/>
                  </a:lnTo>
                  <a:lnTo>
                    <a:pt x="1077926" y="603801"/>
                  </a:lnTo>
                  <a:close/>
                  <a:moveTo>
                    <a:pt x="1232200" y="475824"/>
                  </a:moveTo>
                  <a:cubicBezTo>
                    <a:pt x="1232200" y="474326"/>
                    <a:pt x="1233439" y="473024"/>
                    <a:pt x="1235005" y="473024"/>
                  </a:cubicBezTo>
                  <a:lnTo>
                    <a:pt x="1343179" y="473024"/>
                  </a:lnTo>
                  <a:cubicBezTo>
                    <a:pt x="1405189" y="473024"/>
                    <a:pt x="1442942" y="506369"/>
                    <a:pt x="1442942" y="561598"/>
                  </a:cubicBezTo>
                  <a:cubicBezTo>
                    <a:pt x="1442942" y="616826"/>
                    <a:pt x="1405189" y="650562"/>
                    <a:pt x="1343179" y="650562"/>
                  </a:cubicBezTo>
                  <a:lnTo>
                    <a:pt x="1282343" y="650562"/>
                  </a:lnTo>
                  <a:lnTo>
                    <a:pt x="1282343" y="748254"/>
                  </a:lnTo>
                  <a:cubicBezTo>
                    <a:pt x="1282343" y="749752"/>
                    <a:pt x="1281104" y="751055"/>
                    <a:pt x="1279539" y="751055"/>
                  </a:cubicBezTo>
                  <a:lnTo>
                    <a:pt x="1235005" y="751055"/>
                  </a:lnTo>
                  <a:cubicBezTo>
                    <a:pt x="1233505" y="751055"/>
                    <a:pt x="1232200" y="749817"/>
                    <a:pt x="1232200" y="748254"/>
                  </a:cubicBezTo>
                  <a:lnTo>
                    <a:pt x="1232200" y="475824"/>
                  </a:lnTo>
                  <a:close/>
                  <a:moveTo>
                    <a:pt x="1339136" y="603736"/>
                  </a:moveTo>
                  <a:cubicBezTo>
                    <a:pt x="1374934" y="603736"/>
                    <a:pt x="1391626" y="589017"/>
                    <a:pt x="1391626" y="561663"/>
                  </a:cubicBezTo>
                  <a:cubicBezTo>
                    <a:pt x="1391626" y="534309"/>
                    <a:pt x="1374934" y="519981"/>
                    <a:pt x="1339136" y="519981"/>
                  </a:cubicBezTo>
                  <a:lnTo>
                    <a:pt x="1282278" y="519981"/>
                  </a:lnTo>
                  <a:lnTo>
                    <a:pt x="1282278" y="603801"/>
                  </a:lnTo>
                  <a:lnTo>
                    <a:pt x="1339136" y="603801"/>
                  </a:lnTo>
                  <a:close/>
                  <a:moveTo>
                    <a:pt x="1496149" y="473089"/>
                  </a:moveTo>
                  <a:lnTo>
                    <a:pt x="1540684" y="473089"/>
                  </a:lnTo>
                  <a:cubicBezTo>
                    <a:pt x="1542184" y="473089"/>
                    <a:pt x="1543488" y="474326"/>
                    <a:pt x="1543488" y="475889"/>
                  </a:cubicBezTo>
                  <a:lnTo>
                    <a:pt x="1543488" y="704228"/>
                  </a:lnTo>
                  <a:lnTo>
                    <a:pt x="1674289" y="704228"/>
                  </a:lnTo>
                  <a:cubicBezTo>
                    <a:pt x="1675788" y="704228"/>
                    <a:pt x="1677092" y="705465"/>
                    <a:pt x="1677092" y="707028"/>
                  </a:cubicBezTo>
                  <a:lnTo>
                    <a:pt x="1677092" y="748319"/>
                  </a:lnTo>
                  <a:cubicBezTo>
                    <a:pt x="1677092" y="749817"/>
                    <a:pt x="1675853" y="751120"/>
                    <a:pt x="1674289" y="751120"/>
                  </a:cubicBezTo>
                  <a:lnTo>
                    <a:pt x="1493345" y="751120"/>
                  </a:lnTo>
                  <a:lnTo>
                    <a:pt x="1493345" y="475889"/>
                  </a:lnTo>
                  <a:cubicBezTo>
                    <a:pt x="1493345" y="474392"/>
                    <a:pt x="1494584" y="473089"/>
                    <a:pt x="1496149" y="473089"/>
                  </a:cubicBezTo>
                  <a:close/>
                  <a:moveTo>
                    <a:pt x="1727169" y="473089"/>
                  </a:moveTo>
                  <a:lnTo>
                    <a:pt x="1771704" y="473089"/>
                  </a:lnTo>
                  <a:cubicBezTo>
                    <a:pt x="1773204" y="473089"/>
                    <a:pt x="1774508" y="474326"/>
                    <a:pt x="1774508" y="475889"/>
                  </a:cubicBezTo>
                  <a:lnTo>
                    <a:pt x="1774508" y="748319"/>
                  </a:lnTo>
                  <a:cubicBezTo>
                    <a:pt x="1774508" y="749817"/>
                    <a:pt x="1773269" y="751120"/>
                    <a:pt x="1771704" y="751120"/>
                  </a:cubicBezTo>
                  <a:lnTo>
                    <a:pt x="1727169" y="751120"/>
                  </a:lnTo>
                  <a:cubicBezTo>
                    <a:pt x="1725670" y="751120"/>
                    <a:pt x="1724365" y="749882"/>
                    <a:pt x="1724365" y="748319"/>
                  </a:cubicBezTo>
                  <a:lnTo>
                    <a:pt x="1724365" y="475889"/>
                  </a:lnTo>
                  <a:cubicBezTo>
                    <a:pt x="1724365" y="474392"/>
                    <a:pt x="1725605" y="473089"/>
                    <a:pt x="1727169" y="473089"/>
                  </a:cubicBezTo>
                  <a:close/>
                  <a:moveTo>
                    <a:pt x="1844082" y="473089"/>
                  </a:moveTo>
                  <a:lnTo>
                    <a:pt x="2033762" y="473089"/>
                  </a:lnTo>
                  <a:cubicBezTo>
                    <a:pt x="2035262" y="473089"/>
                    <a:pt x="2036565" y="474326"/>
                    <a:pt x="2036565" y="475889"/>
                  </a:cubicBezTo>
                  <a:lnTo>
                    <a:pt x="2036565" y="516790"/>
                  </a:lnTo>
                  <a:cubicBezTo>
                    <a:pt x="2036565" y="518288"/>
                    <a:pt x="2035327" y="519590"/>
                    <a:pt x="2033762" y="519590"/>
                  </a:cubicBezTo>
                  <a:lnTo>
                    <a:pt x="1891420" y="519590"/>
                  </a:lnTo>
                  <a:lnTo>
                    <a:pt x="1891420" y="583937"/>
                  </a:lnTo>
                  <a:lnTo>
                    <a:pt x="2015114" y="583937"/>
                  </a:lnTo>
                  <a:cubicBezTo>
                    <a:pt x="2016613" y="583937"/>
                    <a:pt x="2017917" y="585174"/>
                    <a:pt x="2017917" y="586737"/>
                  </a:cubicBezTo>
                  <a:lnTo>
                    <a:pt x="2017917" y="627247"/>
                  </a:lnTo>
                  <a:cubicBezTo>
                    <a:pt x="2017917" y="628745"/>
                    <a:pt x="2016678" y="630047"/>
                    <a:pt x="2015114" y="630047"/>
                  </a:cubicBezTo>
                  <a:lnTo>
                    <a:pt x="1891420" y="630047"/>
                  </a:lnTo>
                  <a:lnTo>
                    <a:pt x="1891420" y="704684"/>
                  </a:lnTo>
                  <a:lnTo>
                    <a:pt x="2033762" y="704684"/>
                  </a:lnTo>
                  <a:cubicBezTo>
                    <a:pt x="2035262" y="704684"/>
                    <a:pt x="2036565" y="705921"/>
                    <a:pt x="2036565" y="707484"/>
                  </a:cubicBezTo>
                  <a:lnTo>
                    <a:pt x="2036565" y="748384"/>
                  </a:lnTo>
                  <a:cubicBezTo>
                    <a:pt x="2036565" y="749882"/>
                    <a:pt x="2035327" y="751185"/>
                    <a:pt x="2033762" y="751185"/>
                  </a:cubicBezTo>
                  <a:lnTo>
                    <a:pt x="1844082" y="751185"/>
                  </a:lnTo>
                  <a:cubicBezTo>
                    <a:pt x="1842581" y="751185"/>
                    <a:pt x="1841278" y="749948"/>
                    <a:pt x="1841278" y="748384"/>
                  </a:cubicBezTo>
                  <a:lnTo>
                    <a:pt x="1841278" y="475955"/>
                  </a:lnTo>
                  <a:cubicBezTo>
                    <a:pt x="1841278" y="474457"/>
                    <a:pt x="1842516" y="473154"/>
                    <a:pt x="1844082" y="473154"/>
                  </a:cubicBezTo>
                  <a:close/>
                  <a:moveTo>
                    <a:pt x="2093359" y="475889"/>
                  </a:moveTo>
                  <a:cubicBezTo>
                    <a:pt x="2093359" y="474392"/>
                    <a:pt x="2094598" y="473089"/>
                    <a:pt x="2096163" y="473089"/>
                  </a:cubicBezTo>
                  <a:lnTo>
                    <a:pt x="2183276" y="473089"/>
                  </a:lnTo>
                  <a:cubicBezTo>
                    <a:pt x="2266804" y="473089"/>
                    <a:pt x="2326401" y="525908"/>
                    <a:pt x="2326401" y="612072"/>
                  </a:cubicBezTo>
                  <a:cubicBezTo>
                    <a:pt x="2326401" y="698236"/>
                    <a:pt x="2266738" y="751055"/>
                    <a:pt x="2183276" y="751055"/>
                  </a:cubicBezTo>
                  <a:lnTo>
                    <a:pt x="2096163" y="751055"/>
                  </a:lnTo>
                  <a:cubicBezTo>
                    <a:pt x="2094663" y="751055"/>
                    <a:pt x="2093359" y="749817"/>
                    <a:pt x="2093359" y="748254"/>
                  </a:cubicBezTo>
                  <a:lnTo>
                    <a:pt x="2093359" y="475824"/>
                  </a:lnTo>
                  <a:close/>
                  <a:moveTo>
                    <a:pt x="2180798" y="704228"/>
                  </a:moveTo>
                  <a:cubicBezTo>
                    <a:pt x="2238440" y="704228"/>
                    <a:pt x="2274628" y="672055"/>
                    <a:pt x="2274628" y="612072"/>
                  </a:cubicBezTo>
                  <a:cubicBezTo>
                    <a:pt x="2274628" y="552089"/>
                    <a:pt x="2238440" y="519916"/>
                    <a:pt x="2180798" y="519916"/>
                  </a:cubicBezTo>
                  <a:lnTo>
                    <a:pt x="2143436" y="519916"/>
                  </a:lnTo>
                  <a:lnTo>
                    <a:pt x="2143436" y="704163"/>
                  </a:lnTo>
                  <a:lnTo>
                    <a:pt x="2180798" y="704163"/>
                  </a:lnTo>
                  <a:close/>
                  <a:moveTo>
                    <a:pt x="549" y="1184937"/>
                  </a:moveTo>
                  <a:lnTo>
                    <a:pt x="26370" y="1150028"/>
                  </a:lnTo>
                  <a:cubicBezTo>
                    <a:pt x="27283" y="1148791"/>
                    <a:pt x="28978" y="1148595"/>
                    <a:pt x="30217" y="1149442"/>
                  </a:cubicBezTo>
                  <a:cubicBezTo>
                    <a:pt x="57668" y="1169371"/>
                    <a:pt x="84728" y="1178359"/>
                    <a:pt x="110288" y="1178359"/>
                  </a:cubicBezTo>
                  <a:cubicBezTo>
                    <a:pt x="144065" y="1178359"/>
                    <a:pt x="163170" y="1162468"/>
                    <a:pt x="163170" y="1140650"/>
                  </a:cubicBezTo>
                  <a:cubicBezTo>
                    <a:pt x="163170" y="1123586"/>
                    <a:pt x="151628" y="1111668"/>
                    <a:pt x="121438" y="1104504"/>
                  </a:cubicBezTo>
                  <a:lnTo>
                    <a:pt x="72535" y="1092976"/>
                  </a:lnTo>
                  <a:cubicBezTo>
                    <a:pt x="28391" y="1082230"/>
                    <a:pt x="4135" y="1056830"/>
                    <a:pt x="4135" y="1019903"/>
                  </a:cubicBezTo>
                  <a:cubicBezTo>
                    <a:pt x="4135" y="971447"/>
                    <a:pt x="44301" y="936539"/>
                    <a:pt x="106311" y="936539"/>
                  </a:cubicBezTo>
                  <a:cubicBezTo>
                    <a:pt x="143869" y="936539"/>
                    <a:pt x="179992" y="949369"/>
                    <a:pt x="206074" y="973532"/>
                  </a:cubicBezTo>
                  <a:cubicBezTo>
                    <a:pt x="207183" y="974574"/>
                    <a:pt x="207248" y="976397"/>
                    <a:pt x="206205" y="977504"/>
                  </a:cubicBezTo>
                  <a:lnTo>
                    <a:pt x="177319" y="1008440"/>
                  </a:lnTo>
                  <a:cubicBezTo>
                    <a:pt x="176276" y="1009547"/>
                    <a:pt x="174580" y="1009547"/>
                    <a:pt x="173472" y="1008570"/>
                  </a:cubicBezTo>
                  <a:cubicBezTo>
                    <a:pt x="152541" y="990009"/>
                    <a:pt x="129394" y="981803"/>
                    <a:pt x="105528" y="981803"/>
                  </a:cubicBezTo>
                  <a:cubicBezTo>
                    <a:pt x="72535" y="981803"/>
                    <a:pt x="54604" y="996912"/>
                    <a:pt x="54604" y="1016777"/>
                  </a:cubicBezTo>
                  <a:cubicBezTo>
                    <a:pt x="54604" y="1032668"/>
                    <a:pt x="65363" y="1043414"/>
                    <a:pt x="97117" y="1050903"/>
                  </a:cubicBezTo>
                  <a:lnTo>
                    <a:pt x="146021" y="1062431"/>
                  </a:lnTo>
                  <a:cubicBezTo>
                    <a:pt x="191338" y="1073568"/>
                    <a:pt x="214029" y="1098186"/>
                    <a:pt x="214029" y="1137068"/>
                  </a:cubicBezTo>
                  <a:cubicBezTo>
                    <a:pt x="214029" y="1189105"/>
                    <a:pt x="174646" y="1224014"/>
                    <a:pt x="108658" y="1224014"/>
                  </a:cubicBezTo>
                  <a:cubicBezTo>
                    <a:pt x="68688" y="1224014"/>
                    <a:pt x="30217" y="1211509"/>
                    <a:pt x="1070" y="1188779"/>
                  </a:cubicBezTo>
                  <a:cubicBezTo>
                    <a:pt x="-103" y="1187867"/>
                    <a:pt x="-364" y="1186109"/>
                    <a:pt x="549" y="1184872"/>
                  </a:cubicBezTo>
                  <a:close/>
                  <a:moveTo>
                    <a:pt x="249435" y="1080667"/>
                  </a:moveTo>
                  <a:cubicBezTo>
                    <a:pt x="249435" y="996457"/>
                    <a:pt x="312684" y="936539"/>
                    <a:pt x="393342" y="936539"/>
                  </a:cubicBezTo>
                  <a:cubicBezTo>
                    <a:pt x="443680" y="936539"/>
                    <a:pt x="489845" y="960245"/>
                    <a:pt x="515992" y="1003621"/>
                  </a:cubicBezTo>
                  <a:cubicBezTo>
                    <a:pt x="516775" y="1004923"/>
                    <a:pt x="516318" y="1006682"/>
                    <a:pt x="515014" y="1007463"/>
                  </a:cubicBezTo>
                  <a:lnTo>
                    <a:pt x="476478" y="1030388"/>
                  </a:lnTo>
                  <a:cubicBezTo>
                    <a:pt x="475174" y="1031170"/>
                    <a:pt x="473479" y="1030714"/>
                    <a:pt x="472696" y="1029346"/>
                  </a:cubicBezTo>
                  <a:cubicBezTo>
                    <a:pt x="455743" y="999583"/>
                    <a:pt x="426662" y="983757"/>
                    <a:pt x="393342" y="983757"/>
                  </a:cubicBezTo>
                  <a:cubicBezTo>
                    <a:pt x="341244" y="983757"/>
                    <a:pt x="301469" y="1021856"/>
                    <a:pt x="301469" y="1080276"/>
                  </a:cubicBezTo>
                  <a:cubicBezTo>
                    <a:pt x="301469" y="1138696"/>
                    <a:pt x="341244" y="1176796"/>
                    <a:pt x="393342" y="1176796"/>
                  </a:cubicBezTo>
                  <a:cubicBezTo>
                    <a:pt x="427379" y="1176796"/>
                    <a:pt x="456851" y="1159928"/>
                    <a:pt x="473087" y="1131206"/>
                  </a:cubicBezTo>
                  <a:cubicBezTo>
                    <a:pt x="473870" y="1129838"/>
                    <a:pt x="475500" y="1129383"/>
                    <a:pt x="476869" y="1130164"/>
                  </a:cubicBezTo>
                  <a:lnTo>
                    <a:pt x="515340" y="1152764"/>
                  </a:lnTo>
                  <a:cubicBezTo>
                    <a:pt x="516709" y="1153545"/>
                    <a:pt x="517166" y="1155303"/>
                    <a:pt x="516318" y="1156606"/>
                  </a:cubicBezTo>
                  <a:cubicBezTo>
                    <a:pt x="490627" y="1199200"/>
                    <a:pt x="445180" y="1224078"/>
                    <a:pt x="392886" y="1224078"/>
                  </a:cubicBezTo>
                  <a:cubicBezTo>
                    <a:pt x="310989" y="1224078"/>
                    <a:pt x="249370" y="1164487"/>
                    <a:pt x="249370" y="1080732"/>
                  </a:cubicBezTo>
                  <a:close/>
                  <a:moveTo>
                    <a:pt x="566721" y="941293"/>
                  </a:moveTo>
                  <a:lnTo>
                    <a:pt x="611256" y="941293"/>
                  </a:lnTo>
                  <a:cubicBezTo>
                    <a:pt x="612756" y="941293"/>
                    <a:pt x="614060" y="942531"/>
                    <a:pt x="614060" y="944094"/>
                  </a:cubicBezTo>
                  <a:lnTo>
                    <a:pt x="614060" y="1216524"/>
                  </a:lnTo>
                  <a:cubicBezTo>
                    <a:pt x="614060" y="1218022"/>
                    <a:pt x="612821" y="1219324"/>
                    <a:pt x="611256" y="1219324"/>
                  </a:cubicBezTo>
                  <a:lnTo>
                    <a:pt x="566721" y="1219324"/>
                  </a:lnTo>
                  <a:cubicBezTo>
                    <a:pt x="565222" y="1219324"/>
                    <a:pt x="563917" y="1218087"/>
                    <a:pt x="563917" y="1216524"/>
                  </a:cubicBezTo>
                  <a:lnTo>
                    <a:pt x="563917" y="944094"/>
                  </a:lnTo>
                  <a:cubicBezTo>
                    <a:pt x="563917" y="942596"/>
                    <a:pt x="565156" y="941293"/>
                    <a:pt x="566721" y="941293"/>
                  </a:cubicBezTo>
                  <a:close/>
                  <a:moveTo>
                    <a:pt x="683634" y="941293"/>
                  </a:moveTo>
                  <a:lnTo>
                    <a:pt x="873314" y="941293"/>
                  </a:lnTo>
                  <a:cubicBezTo>
                    <a:pt x="874813" y="941293"/>
                    <a:pt x="876118" y="942531"/>
                    <a:pt x="876118" y="944094"/>
                  </a:cubicBezTo>
                  <a:lnTo>
                    <a:pt x="876118" y="984994"/>
                  </a:lnTo>
                  <a:cubicBezTo>
                    <a:pt x="876118" y="986492"/>
                    <a:pt x="874879" y="987795"/>
                    <a:pt x="873314" y="987795"/>
                  </a:cubicBezTo>
                  <a:lnTo>
                    <a:pt x="730972" y="987795"/>
                  </a:lnTo>
                  <a:lnTo>
                    <a:pt x="730972" y="1052141"/>
                  </a:lnTo>
                  <a:lnTo>
                    <a:pt x="854665" y="1052141"/>
                  </a:lnTo>
                  <a:cubicBezTo>
                    <a:pt x="856165" y="1052141"/>
                    <a:pt x="857469" y="1053378"/>
                    <a:pt x="857469" y="1054941"/>
                  </a:cubicBezTo>
                  <a:lnTo>
                    <a:pt x="857469" y="1095451"/>
                  </a:lnTo>
                  <a:cubicBezTo>
                    <a:pt x="857469" y="1096949"/>
                    <a:pt x="856230" y="1098252"/>
                    <a:pt x="854665" y="1098252"/>
                  </a:cubicBezTo>
                  <a:lnTo>
                    <a:pt x="730972" y="1098252"/>
                  </a:lnTo>
                  <a:lnTo>
                    <a:pt x="730972" y="1172888"/>
                  </a:lnTo>
                  <a:lnTo>
                    <a:pt x="873314" y="1172888"/>
                  </a:lnTo>
                  <a:cubicBezTo>
                    <a:pt x="874813" y="1172888"/>
                    <a:pt x="876118" y="1174126"/>
                    <a:pt x="876118" y="1175689"/>
                  </a:cubicBezTo>
                  <a:lnTo>
                    <a:pt x="876118" y="1216589"/>
                  </a:lnTo>
                  <a:cubicBezTo>
                    <a:pt x="876118" y="1218087"/>
                    <a:pt x="874879" y="1219389"/>
                    <a:pt x="873314" y="1219389"/>
                  </a:cubicBezTo>
                  <a:lnTo>
                    <a:pt x="683634" y="1219389"/>
                  </a:lnTo>
                  <a:cubicBezTo>
                    <a:pt x="682134" y="1219389"/>
                    <a:pt x="680829" y="1218152"/>
                    <a:pt x="680829" y="1216589"/>
                  </a:cubicBezTo>
                  <a:lnTo>
                    <a:pt x="680829" y="944159"/>
                  </a:lnTo>
                  <a:cubicBezTo>
                    <a:pt x="680829" y="942661"/>
                    <a:pt x="682068" y="941358"/>
                    <a:pt x="683634" y="941358"/>
                  </a:cubicBezTo>
                  <a:close/>
                  <a:moveTo>
                    <a:pt x="935715" y="941293"/>
                  </a:moveTo>
                  <a:lnTo>
                    <a:pt x="982792" y="941293"/>
                  </a:lnTo>
                  <a:cubicBezTo>
                    <a:pt x="983705" y="941293"/>
                    <a:pt x="984553" y="941749"/>
                    <a:pt x="985075" y="942466"/>
                  </a:cubicBezTo>
                  <a:lnTo>
                    <a:pt x="1122982" y="1137068"/>
                  </a:lnTo>
                  <a:lnTo>
                    <a:pt x="1122982" y="944029"/>
                  </a:lnTo>
                  <a:cubicBezTo>
                    <a:pt x="1122982" y="942531"/>
                    <a:pt x="1124221" y="941228"/>
                    <a:pt x="1125787" y="941228"/>
                  </a:cubicBezTo>
                  <a:lnTo>
                    <a:pt x="1170321" y="941228"/>
                  </a:lnTo>
                  <a:cubicBezTo>
                    <a:pt x="1171821" y="941228"/>
                    <a:pt x="1173125" y="942466"/>
                    <a:pt x="1173125" y="944029"/>
                  </a:cubicBezTo>
                  <a:lnTo>
                    <a:pt x="1173125" y="1216459"/>
                  </a:lnTo>
                  <a:cubicBezTo>
                    <a:pt x="1173125" y="1217956"/>
                    <a:pt x="1171886" y="1219259"/>
                    <a:pt x="1170321" y="1219259"/>
                  </a:cubicBezTo>
                  <a:lnTo>
                    <a:pt x="1123244" y="1219259"/>
                  </a:lnTo>
                  <a:cubicBezTo>
                    <a:pt x="1122331" y="1219259"/>
                    <a:pt x="1121483" y="1218803"/>
                    <a:pt x="1120961" y="1218087"/>
                  </a:cubicBezTo>
                  <a:lnTo>
                    <a:pt x="983053" y="1023094"/>
                  </a:lnTo>
                  <a:lnTo>
                    <a:pt x="983053" y="1216524"/>
                  </a:lnTo>
                  <a:cubicBezTo>
                    <a:pt x="983053" y="1218022"/>
                    <a:pt x="981815" y="1219324"/>
                    <a:pt x="980250" y="1219324"/>
                  </a:cubicBezTo>
                  <a:lnTo>
                    <a:pt x="935715" y="1219324"/>
                  </a:lnTo>
                  <a:cubicBezTo>
                    <a:pt x="934215" y="1219324"/>
                    <a:pt x="932911" y="1218087"/>
                    <a:pt x="932911" y="1216524"/>
                  </a:cubicBezTo>
                  <a:lnTo>
                    <a:pt x="932911" y="944094"/>
                  </a:lnTo>
                  <a:cubicBezTo>
                    <a:pt x="932911" y="942596"/>
                    <a:pt x="934150" y="941293"/>
                    <a:pt x="935715" y="941293"/>
                  </a:cubicBezTo>
                  <a:close/>
                  <a:moveTo>
                    <a:pt x="1224767" y="1080667"/>
                  </a:moveTo>
                  <a:cubicBezTo>
                    <a:pt x="1224767" y="996457"/>
                    <a:pt x="1288016" y="936539"/>
                    <a:pt x="1368674" y="936539"/>
                  </a:cubicBezTo>
                  <a:cubicBezTo>
                    <a:pt x="1419012" y="936539"/>
                    <a:pt x="1465177" y="960245"/>
                    <a:pt x="1491324" y="1003621"/>
                  </a:cubicBezTo>
                  <a:cubicBezTo>
                    <a:pt x="1492106" y="1004923"/>
                    <a:pt x="1491650" y="1006682"/>
                    <a:pt x="1490346" y="1007463"/>
                  </a:cubicBezTo>
                  <a:lnTo>
                    <a:pt x="1451810" y="1030388"/>
                  </a:lnTo>
                  <a:cubicBezTo>
                    <a:pt x="1450506" y="1031170"/>
                    <a:pt x="1448810" y="1030714"/>
                    <a:pt x="1448028" y="1029346"/>
                  </a:cubicBezTo>
                  <a:cubicBezTo>
                    <a:pt x="1431075" y="999583"/>
                    <a:pt x="1401994" y="983757"/>
                    <a:pt x="1368674" y="983757"/>
                  </a:cubicBezTo>
                  <a:cubicBezTo>
                    <a:pt x="1316576" y="983757"/>
                    <a:pt x="1276866" y="1021856"/>
                    <a:pt x="1276866" y="1080276"/>
                  </a:cubicBezTo>
                  <a:cubicBezTo>
                    <a:pt x="1276866" y="1138696"/>
                    <a:pt x="1316641" y="1176796"/>
                    <a:pt x="1368674" y="1176796"/>
                  </a:cubicBezTo>
                  <a:cubicBezTo>
                    <a:pt x="1402711" y="1176796"/>
                    <a:pt x="1432183" y="1159928"/>
                    <a:pt x="1448419" y="1131206"/>
                  </a:cubicBezTo>
                  <a:cubicBezTo>
                    <a:pt x="1449202" y="1129838"/>
                    <a:pt x="1450832" y="1129383"/>
                    <a:pt x="1452201" y="1130164"/>
                  </a:cubicBezTo>
                  <a:lnTo>
                    <a:pt x="1490672" y="1152764"/>
                  </a:lnTo>
                  <a:cubicBezTo>
                    <a:pt x="1492041" y="1153545"/>
                    <a:pt x="1492498" y="1155303"/>
                    <a:pt x="1491650" y="1156606"/>
                  </a:cubicBezTo>
                  <a:cubicBezTo>
                    <a:pt x="1465959" y="1199200"/>
                    <a:pt x="1420512" y="1224078"/>
                    <a:pt x="1368217" y="1224078"/>
                  </a:cubicBezTo>
                  <a:cubicBezTo>
                    <a:pt x="1286321" y="1224078"/>
                    <a:pt x="1224702" y="1164487"/>
                    <a:pt x="1224702" y="1080732"/>
                  </a:cubicBezTo>
                  <a:close/>
                  <a:moveTo>
                    <a:pt x="1542053" y="941293"/>
                  </a:moveTo>
                  <a:lnTo>
                    <a:pt x="1731733" y="941293"/>
                  </a:lnTo>
                  <a:cubicBezTo>
                    <a:pt x="1733234" y="941293"/>
                    <a:pt x="1734538" y="942531"/>
                    <a:pt x="1734538" y="944094"/>
                  </a:cubicBezTo>
                  <a:lnTo>
                    <a:pt x="1734538" y="984994"/>
                  </a:lnTo>
                  <a:cubicBezTo>
                    <a:pt x="1734538" y="986492"/>
                    <a:pt x="1733298" y="987795"/>
                    <a:pt x="1731733" y="987795"/>
                  </a:cubicBezTo>
                  <a:lnTo>
                    <a:pt x="1589392" y="987795"/>
                  </a:lnTo>
                  <a:lnTo>
                    <a:pt x="1589392" y="1052141"/>
                  </a:lnTo>
                  <a:lnTo>
                    <a:pt x="1713085" y="1052141"/>
                  </a:lnTo>
                  <a:cubicBezTo>
                    <a:pt x="1714585" y="1052141"/>
                    <a:pt x="1715889" y="1053378"/>
                    <a:pt x="1715889" y="1054941"/>
                  </a:cubicBezTo>
                  <a:lnTo>
                    <a:pt x="1715889" y="1095451"/>
                  </a:lnTo>
                  <a:cubicBezTo>
                    <a:pt x="1715889" y="1096949"/>
                    <a:pt x="1714650" y="1098252"/>
                    <a:pt x="1713085" y="1098252"/>
                  </a:cubicBezTo>
                  <a:lnTo>
                    <a:pt x="1589392" y="1098252"/>
                  </a:lnTo>
                  <a:lnTo>
                    <a:pt x="1589392" y="1172888"/>
                  </a:lnTo>
                  <a:lnTo>
                    <a:pt x="1731733" y="1172888"/>
                  </a:lnTo>
                  <a:cubicBezTo>
                    <a:pt x="1733234" y="1172888"/>
                    <a:pt x="1734538" y="1174126"/>
                    <a:pt x="1734538" y="1175689"/>
                  </a:cubicBezTo>
                  <a:lnTo>
                    <a:pt x="1734538" y="1216589"/>
                  </a:lnTo>
                  <a:cubicBezTo>
                    <a:pt x="1734538" y="1218087"/>
                    <a:pt x="1733298" y="1219389"/>
                    <a:pt x="1731733" y="1219389"/>
                  </a:cubicBezTo>
                  <a:lnTo>
                    <a:pt x="1542053" y="1219389"/>
                  </a:lnTo>
                  <a:cubicBezTo>
                    <a:pt x="1540554" y="1219389"/>
                    <a:pt x="1539250" y="1218152"/>
                    <a:pt x="1539250" y="1216589"/>
                  </a:cubicBezTo>
                  <a:lnTo>
                    <a:pt x="1539250" y="944159"/>
                  </a:lnTo>
                  <a:cubicBezTo>
                    <a:pt x="1539250" y="942661"/>
                    <a:pt x="1540488" y="941358"/>
                    <a:pt x="1542053" y="941358"/>
                  </a:cubicBezTo>
                  <a:close/>
                  <a:moveTo>
                    <a:pt x="1773856" y="1184937"/>
                  </a:moveTo>
                  <a:lnTo>
                    <a:pt x="1799677" y="1150028"/>
                  </a:lnTo>
                  <a:cubicBezTo>
                    <a:pt x="1800590" y="1148791"/>
                    <a:pt x="1802285" y="1148595"/>
                    <a:pt x="1803524" y="1149442"/>
                  </a:cubicBezTo>
                  <a:cubicBezTo>
                    <a:pt x="1830976" y="1169371"/>
                    <a:pt x="1858035" y="1178359"/>
                    <a:pt x="1883595" y="1178359"/>
                  </a:cubicBezTo>
                  <a:cubicBezTo>
                    <a:pt x="1917372" y="1178359"/>
                    <a:pt x="1936476" y="1162468"/>
                    <a:pt x="1936476" y="1140650"/>
                  </a:cubicBezTo>
                  <a:cubicBezTo>
                    <a:pt x="1936476" y="1123586"/>
                    <a:pt x="1924935" y="1111668"/>
                    <a:pt x="1894745" y="1104504"/>
                  </a:cubicBezTo>
                  <a:lnTo>
                    <a:pt x="1845842" y="1092976"/>
                  </a:lnTo>
                  <a:cubicBezTo>
                    <a:pt x="1801699" y="1082230"/>
                    <a:pt x="1777442" y="1056830"/>
                    <a:pt x="1777442" y="1019903"/>
                  </a:cubicBezTo>
                  <a:cubicBezTo>
                    <a:pt x="1777442" y="971447"/>
                    <a:pt x="1817608" y="936539"/>
                    <a:pt x="1879618" y="936539"/>
                  </a:cubicBezTo>
                  <a:cubicBezTo>
                    <a:pt x="1917176" y="936539"/>
                    <a:pt x="1953300" y="949369"/>
                    <a:pt x="1979382" y="973532"/>
                  </a:cubicBezTo>
                  <a:cubicBezTo>
                    <a:pt x="1980490" y="974574"/>
                    <a:pt x="1980555" y="976397"/>
                    <a:pt x="1979511" y="977504"/>
                  </a:cubicBezTo>
                  <a:lnTo>
                    <a:pt x="1950626" y="1008440"/>
                  </a:lnTo>
                  <a:cubicBezTo>
                    <a:pt x="1949583" y="1009547"/>
                    <a:pt x="1947887" y="1009547"/>
                    <a:pt x="1946779" y="1008570"/>
                  </a:cubicBezTo>
                  <a:cubicBezTo>
                    <a:pt x="1925848" y="990009"/>
                    <a:pt x="1902701" y="981803"/>
                    <a:pt x="1878836" y="981803"/>
                  </a:cubicBezTo>
                  <a:cubicBezTo>
                    <a:pt x="1845842" y="981803"/>
                    <a:pt x="1827910" y="996912"/>
                    <a:pt x="1827910" y="1016777"/>
                  </a:cubicBezTo>
                  <a:cubicBezTo>
                    <a:pt x="1827910" y="1032668"/>
                    <a:pt x="1838669" y="1043414"/>
                    <a:pt x="1870424" y="1050903"/>
                  </a:cubicBezTo>
                  <a:lnTo>
                    <a:pt x="1919328" y="1062431"/>
                  </a:lnTo>
                  <a:cubicBezTo>
                    <a:pt x="1964645" y="1073568"/>
                    <a:pt x="1987336" y="1098186"/>
                    <a:pt x="1987336" y="1137068"/>
                  </a:cubicBezTo>
                  <a:cubicBezTo>
                    <a:pt x="1987336" y="1189105"/>
                    <a:pt x="1947952" y="1224014"/>
                    <a:pt x="1881965" y="1224014"/>
                  </a:cubicBezTo>
                  <a:cubicBezTo>
                    <a:pt x="1841995" y="1224014"/>
                    <a:pt x="1803524" y="1211509"/>
                    <a:pt x="1774378" y="1188779"/>
                  </a:cubicBezTo>
                  <a:cubicBezTo>
                    <a:pt x="1773204" y="1187867"/>
                    <a:pt x="1772943" y="1186109"/>
                    <a:pt x="1773856" y="1184872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DB6E514-5C22-7BC4-24A0-2203868D65DF}"/>
                </a:ext>
              </a:extLst>
            </p:cNvPr>
            <p:cNvSpPr/>
            <p:nvPr/>
          </p:nvSpPr>
          <p:spPr>
            <a:xfrm>
              <a:off x="5409541" y="2685493"/>
              <a:ext cx="36971" cy="1223948"/>
            </a:xfrm>
            <a:custGeom>
              <a:avLst/>
              <a:gdLst>
                <a:gd name="connsiteX0" fmla="*/ 34167 w 36971"/>
                <a:gd name="connsiteY0" fmla="*/ 0 h 1223948"/>
                <a:gd name="connsiteX1" fmla="*/ 36971 w 36971"/>
                <a:gd name="connsiteY1" fmla="*/ 2801 h 1223948"/>
                <a:gd name="connsiteX2" fmla="*/ 36971 w 36971"/>
                <a:gd name="connsiteY2" fmla="*/ 1221148 h 1223948"/>
                <a:gd name="connsiteX3" fmla="*/ 34167 w 36971"/>
                <a:gd name="connsiteY3" fmla="*/ 1223948 h 1223948"/>
                <a:gd name="connsiteX4" fmla="*/ 2804 w 36971"/>
                <a:gd name="connsiteY4" fmla="*/ 1223948 h 1223948"/>
                <a:gd name="connsiteX5" fmla="*/ 0 w 36971"/>
                <a:gd name="connsiteY5" fmla="*/ 1221148 h 1223948"/>
                <a:gd name="connsiteX6" fmla="*/ 0 w 36971"/>
                <a:gd name="connsiteY6" fmla="*/ 2801 h 1223948"/>
                <a:gd name="connsiteX7" fmla="*/ 2804 w 36971"/>
                <a:gd name="connsiteY7" fmla="*/ 0 h 12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71" h="1223948">
                  <a:moveTo>
                    <a:pt x="34167" y="0"/>
                  </a:moveTo>
                  <a:cubicBezTo>
                    <a:pt x="35716" y="0"/>
                    <a:pt x="36971" y="1254"/>
                    <a:pt x="36971" y="2801"/>
                  </a:cubicBezTo>
                  <a:lnTo>
                    <a:pt x="36971" y="1221148"/>
                  </a:lnTo>
                  <a:cubicBezTo>
                    <a:pt x="36971" y="1222695"/>
                    <a:pt x="35716" y="1223948"/>
                    <a:pt x="34167" y="1223948"/>
                  </a:cubicBezTo>
                  <a:lnTo>
                    <a:pt x="2804" y="1223948"/>
                  </a:lnTo>
                  <a:cubicBezTo>
                    <a:pt x="1255" y="1223948"/>
                    <a:pt x="0" y="1222695"/>
                    <a:pt x="0" y="1221148"/>
                  </a:cubicBezTo>
                  <a:lnTo>
                    <a:pt x="0" y="2801"/>
                  </a:lnTo>
                  <a:cubicBezTo>
                    <a:pt x="0" y="1254"/>
                    <a:pt x="1255" y="0"/>
                    <a:pt x="2804" y="0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351569616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27152836-84DD-00F4-8447-71E37A384E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05340" y="0"/>
            <a:ext cx="2895599" cy="6857999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45DFB45B-92CF-4D6C-86E5-D181C6809EAA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D6289FDF-F3D9-592E-F5AD-80250FA6F5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E052624-841F-AD03-E419-83E8CA8943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grpSp>
        <p:nvGrpSpPr>
          <p:cNvPr id="5" name="Graphic 10">
            <a:extLst>
              <a:ext uri="{FF2B5EF4-FFF2-40B4-BE49-F238E27FC236}">
                <a16:creationId xmlns:a16="http://schemas.microsoft.com/office/drawing/2014/main" id="{E8CF470B-72E0-D9D6-B1CB-241A3CD4D9BA}"/>
              </a:ext>
            </a:extLst>
          </p:cNvPr>
          <p:cNvGrpSpPr/>
          <p:nvPr userDrawn="1"/>
        </p:nvGrpSpPr>
        <p:grpSpPr>
          <a:xfrm>
            <a:off x="515936" y="512763"/>
            <a:ext cx="2144749" cy="508682"/>
            <a:chOff x="419100" y="2082800"/>
            <a:chExt cx="7770288" cy="1842923"/>
          </a:xfrm>
          <a:solidFill>
            <a:schemeClr val="bg2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AF8A1D8-D002-25D6-4C8C-666353B043AC}"/>
                </a:ext>
              </a:extLst>
            </p:cNvPr>
            <p:cNvSpPr/>
            <p:nvPr/>
          </p:nvSpPr>
          <p:spPr>
            <a:xfrm>
              <a:off x="419100" y="2082800"/>
              <a:ext cx="4622752" cy="1842923"/>
            </a:xfrm>
            <a:custGeom>
              <a:avLst/>
              <a:gdLst>
                <a:gd name="connsiteX0" fmla="*/ 1288706 w 4622752"/>
                <a:gd name="connsiteY0" fmla="*/ 614937 h 1842923"/>
                <a:gd name="connsiteX1" fmla="*/ 1288706 w 4622752"/>
                <a:gd name="connsiteY1" fmla="*/ 1814398 h 1842923"/>
                <a:gd name="connsiteX2" fmla="*/ 1276447 w 4622752"/>
                <a:gd name="connsiteY2" fmla="*/ 1826642 h 1842923"/>
                <a:gd name="connsiteX3" fmla="*/ 1055860 w 4622752"/>
                <a:gd name="connsiteY3" fmla="*/ 1826642 h 1842923"/>
                <a:gd name="connsiteX4" fmla="*/ 1043601 w 4622752"/>
                <a:gd name="connsiteY4" fmla="*/ 1814398 h 1842923"/>
                <a:gd name="connsiteX5" fmla="*/ 1043601 w 4622752"/>
                <a:gd name="connsiteY5" fmla="*/ 985841 h 1842923"/>
                <a:gd name="connsiteX6" fmla="*/ 712687 w 4622752"/>
                <a:gd name="connsiteY6" fmla="*/ 1622661 h 1842923"/>
                <a:gd name="connsiteX7" fmla="*/ 574193 w 4622752"/>
                <a:gd name="connsiteY7" fmla="*/ 1622661 h 1842923"/>
                <a:gd name="connsiteX8" fmla="*/ 245039 w 4622752"/>
                <a:gd name="connsiteY8" fmla="*/ 985841 h 1842923"/>
                <a:gd name="connsiteX9" fmla="*/ 245039 w 4622752"/>
                <a:gd name="connsiteY9" fmla="*/ 1814398 h 1842923"/>
                <a:gd name="connsiteX10" fmla="*/ 232781 w 4622752"/>
                <a:gd name="connsiteY10" fmla="*/ 1826642 h 1842923"/>
                <a:gd name="connsiteX11" fmla="*/ 12258 w 4622752"/>
                <a:gd name="connsiteY11" fmla="*/ 1826642 h 1842923"/>
                <a:gd name="connsiteX12" fmla="*/ 0 w 4622752"/>
                <a:gd name="connsiteY12" fmla="*/ 1814398 h 1842923"/>
                <a:gd name="connsiteX13" fmla="*/ 0 w 4622752"/>
                <a:gd name="connsiteY13" fmla="*/ 614937 h 1842923"/>
                <a:gd name="connsiteX14" fmla="*/ 12258 w 4622752"/>
                <a:gd name="connsiteY14" fmla="*/ 602693 h 1842923"/>
                <a:gd name="connsiteX15" fmla="*/ 294269 w 4622752"/>
                <a:gd name="connsiteY15" fmla="*/ 602693 h 1842923"/>
                <a:gd name="connsiteX16" fmla="*/ 310635 w 4622752"/>
                <a:gd name="connsiteY16" fmla="*/ 612658 h 1842923"/>
                <a:gd name="connsiteX17" fmla="*/ 645266 w 4622752"/>
                <a:gd name="connsiteY17" fmla="*/ 1262309 h 1842923"/>
                <a:gd name="connsiteX18" fmla="*/ 981722 w 4622752"/>
                <a:gd name="connsiteY18" fmla="*/ 612593 h 1842923"/>
                <a:gd name="connsiteX19" fmla="*/ 998023 w 4622752"/>
                <a:gd name="connsiteY19" fmla="*/ 602693 h 1842923"/>
                <a:gd name="connsiteX20" fmla="*/ 1276512 w 4622752"/>
                <a:gd name="connsiteY20" fmla="*/ 602693 h 1842923"/>
                <a:gd name="connsiteX21" fmla="*/ 1288771 w 4622752"/>
                <a:gd name="connsiteY21" fmla="*/ 614937 h 1842923"/>
                <a:gd name="connsiteX22" fmla="*/ 4074446 w 4622752"/>
                <a:gd name="connsiteY22" fmla="*/ 833311 h 1842923"/>
                <a:gd name="connsiteX23" fmla="*/ 4074446 w 4622752"/>
                <a:gd name="connsiteY23" fmla="*/ 833311 h 1842923"/>
                <a:gd name="connsiteX24" fmla="*/ 4610494 w 4622752"/>
                <a:gd name="connsiteY24" fmla="*/ 833311 h 1842923"/>
                <a:gd name="connsiteX25" fmla="*/ 4622753 w 4622752"/>
                <a:gd name="connsiteY25" fmla="*/ 821067 h 1842923"/>
                <a:gd name="connsiteX26" fmla="*/ 4622753 w 4622752"/>
                <a:gd name="connsiteY26" fmla="*/ 614937 h 1842923"/>
                <a:gd name="connsiteX27" fmla="*/ 4610494 w 4622752"/>
                <a:gd name="connsiteY27" fmla="*/ 602693 h 1842923"/>
                <a:gd name="connsiteX28" fmla="*/ 4074446 w 4622752"/>
                <a:gd name="connsiteY28" fmla="*/ 602693 h 1842923"/>
                <a:gd name="connsiteX29" fmla="*/ 3771635 w 4622752"/>
                <a:gd name="connsiteY29" fmla="*/ 905147 h 1842923"/>
                <a:gd name="connsiteX30" fmla="*/ 3771635 w 4622752"/>
                <a:gd name="connsiteY30" fmla="*/ 905147 h 1842923"/>
                <a:gd name="connsiteX31" fmla="*/ 3771635 w 4622752"/>
                <a:gd name="connsiteY31" fmla="*/ 1524188 h 1842923"/>
                <a:gd name="connsiteX32" fmla="*/ 4074446 w 4622752"/>
                <a:gd name="connsiteY32" fmla="*/ 1826642 h 1842923"/>
                <a:gd name="connsiteX33" fmla="*/ 4610494 w 4622752"/>
                <a:gd name="connsiteY33" fmla="*/ 1826642 h 1842923"/>
                <a:gd name="connsiteX34" fmla="*/ 4622753 w 4622752"/>
                <a:gd name="connsiteY34" fmla="*/ 1814398 h 1842923"/>
                <a:gd name="connsiteX35" fmla="*/ 4622753 w 4622752"/>
                <a:gd name="connsiteY35" fmla="*/ 1608268 h 1842923"/>
                <a:gd name="connsiteX36" fmla="*/ 4610494 w 4622752"/>
                <a:gd name="connsiteY36" fmla="*/ 1596024 h 1842923"/>
                <a:gd name="connsiteX37" fmla="*/ 4074446 w 4622752"/>
                <a:gd name="connsiteY37" fmla="*/ 1596024 h 1842923"/>
                <a:gd name="connsiteX38" fmla="*/ 4016740 w 4622752"/>
                <a:gd name="connsiteY38" fmla="*/ 1538386 h 1842923"/>
                <a:gd name="connsiteX39" fmla="*/ 4016740 w 4622752"/>
                <a:gd name="connsiteY39" fmla="*/ 1326394 h 1842923"/>
                <a:gd name="connsiteX40" fmla="*/ 4552788 w 4622752"/>
                <a:gd name="connsiteY40" fmla="*/ 1326394 h 1842923"/>
                <a:gd name="connsiteX41" fmla="*/ 4565046 w 4622752"/>
                <a:gd name="connsiteY41" fmla="*/ 1314150 h 1842923"/>
                <a:gd name="connsiteX42" fmla="*/ 4565046 w 4622752"/>
                <a:gd name="connsiteY42" fmla="*/ 1108021 h 1842923"/>
                <a:gd name="connsiteX43" fmla="*/ 4552788 w 4622752"/>
                <a:gd name="connsiteY43" fmla="*/ 1095777 h 1842923"/>
                <a:gd name="connsiteX44" fmla="*/ 4016740 w 4622752"/>
                <a:gd name="connsiteY44" fmla="*/ 1095777 h 1842923"/>
                <a:gd name="connsiteX45" fmla="*/ 4016740 w 4622752"/>
                <a:gd name="connsiteY45" fmla="*/ 890884 h 1842923"/>
                <a:gd name="connsiteX46" fmla="*/ 4074446 w 4622752"/>
                <a:gd name="connsiteY46" fmla="*/ 833246 h 1842923"/>
                <a:gd name="connsiteX47" fmla="*/ 338543 w 4622752"/>
                <a:gd name="connsiteY47" fmla="*/ 94566 h 1842923"/>
                <a:gd name="connsiteX48" fmla="*/ 338543 w 4622752"/>
                <a:gd name="connsiteY48" fmla="*/ 12114 h 1842923"/>
                <a:gd name="connsiteX49" fmla="*/ 333978 w 4622752"/>
                <a:gd name="connsiteY49" fmla="*/ 7555 h 1842923"/>
                <a:gd name="connsiteX50" fmla="*/ 4564 w 4622752"/>
                <a:gd name="connsiteY50" fmla="*/ 7555 h 1842923"/>
                <a:gd name="connsiteX51" fmla="*/ 0 w 4622752"/>
                <a:gd name="connsiteY51" fmla="*/ 12114 h 1842923"/>
                <a:gd name="connsiteX52" fmla="*/ 0 w 4622752"/>
                <a:gd name="connsiteY52" fmla="*/ 94566 h 1842923"/>
                <a:gd name="connsiteX53" fmla="*/ 4564 w 4622752"/>
                <a:gd name="connsiteY53" fmla="*/ 99125 h 1842923"/>
                <a:gd name="connsiteX54" fmla="*/ 120563 w 4622752"/>
                <a:gd name="connsiteY54" fmla="*/ 99125 h 1842923"/>
                <a:gd name="connsiteX55" fmla="*/ 120563 w 4622752"/>
                <a:gd name="connsiteY55" fmla="*/ 435836 h 1842923"/>
                <a:gd name="connsiteX56" fmla="*/ 125128 w 4622752"/>
                <a:gd name="connsiteY56" fmla="*/ 440395 h 1842923"/>
                <a:gd name="connsiteX57" fmla="*/ 213285 w 4622752"/>
                <a:gd name="connsiteY57" fmla="*/ 440395 h 1842923"/>
                <a:gd name="connsiteX58" fmla="*/ 217849 w 4622752"/>
                <a:gd name="connsiteY58" fmla="*/ 435836 h 1842923"/>
                <a:gd name="connsiteX59" fmla="*/ 217849 w 4622752"/>
                <a:gd name="connsiteY59" fmla="*/ 99125 h 1842923"/>
                <a:gd name="connsiteX60" fmla="*/ 333848 w 4622752"/>
                <a:gd name="connsiteY60" fmla="*/ 99125 h 1842923"/>
                <a:gd name="connsiteX61" fmla="*/ 338412 w 4622752"/>
                <a:gd name="connsiteY61" fmla="*/ 94566 h 1842923"/>
                <a:gd name="connsiteX62" fmla="*/ 747181 w 4622752"/>
                <a:gd name="connsiteY62" fmla="*/ 7555 h 1842923"/>
                <a:gd name="connsiteX63" fmla="*/ 659024 w 4622752"/>
                <a:gd name="connsiteY63" fmla="*/ 7555 h 1842923"/>
                <a:gd name="connsiteX64" fmla="*/ 654460 w 4622752"/>
                <a:gd name="connsiteY64" fmla="*/ 12114 h 1842923"/>
                <a:gd name="connsiteX65" fmla="*/ 654460 w 4622752"/>
                <a:gd name="connsiteY65" fmla="*/ 176887 h 1842923"/>
                <a:gd name="connsiteX66" fmla="*/ 480493 w 4622752"/>
                <a:gd name="connsiteY66" fmla="*/ 176887 h 1842923"/>
                <a:gd name="connsiteX67" fmla="*/ 480493 w 4622752"/>
                <a:gd name="connsiteY67" fmla="*/ 12114 h 1842923"/>
                <a:gd name="connsiteX68" fmla="*/ 475929 w 4622752"/>
                <a:gd name="connsiteY68" fmla="*/ 7555 h 1842923"/>
                <a:gd name="connsiteX69" fmla="*/ 387772 w 4622752"/>
                <a:gd name="connsiteY69" fmla="*/ 7555 h 1842923"/>
                <a:gd name="connsiteX70" fmla="*/ 383208 w 4622752"/>
                <a:gd name="connsiteY70" fmla="*/ 12114 h 1842923"/>
                <a:gd name="connsiteX71" fmla="*/ 383208 w 4622752"/>
                <a:gd name="connsiteY71" fmla="*/ 435771 h 1842923"/>
                <a:gd name="connsiteX72" fmla="*/ 387772 w 4622752"/>
                <a:gd name="connsiteY72" fmla="*/ 440330 h 1842923"/>
                <a:gd name="connsiteX73" fmla="*/ 475929 w 4622752"/>
                <a:gd name="connsiteY73" fmla="*/ 440330 h 1842923"/>
                <a:gd name="connsiteX74" fmla="*/ 480493 w 4622752"/>
                <a:gd name="connsiteY74" fmla="*/ 435771 h 1842923"/>
                <a:gd name="connsiteX75" fmla="*/ 480493 w 4622752"/>
                <a:gd name="connsiteY75" fmla="*/ 268457 h 1842923"/>
                <a:gd name="connsiteX76" fmla="*/ 654460 w 4622752"/>
                <a:gd name="connsiteY76" fmla="*/ 268457 h 1842923"/>
                <a:gd name="connsiteX77" fmla="*/ 654460 w 4622752"/>
                <a:gd name="connsiteY77" fmla="*/ 435771 h 1842923"/>
                <a:gd name="connsiteX78" fmla="*/ 659024 w 4622752"/>
                <a:gd name="connsiteY78" fmla="*/ 440330 h 1842923"/>
                <a:gd name="connsiteX79" fmla="*/ 747181 w 4622752"/>
                <a:gd name="connsiteY79" fmla="*/ 440330 h 1842923"/>
                <a:gd name="connsiteX80" fmla="*/ 751745 w 4622752"/>
                <a:gd name="connsiteY80" fmla="*/ 435771 h 1842923"/>
                <a:gd name="connsiteX81" fmla="*/ 751745 w 4622752"/>
                <a:gd name="connsiteY81" fmla="*/ 12114 h 1842923"/>
                <a:gd name="connsiteX82" fmla="*/ 747181 w 4622752"/>
                <a:gd name="connsiteY82" fmla="*/ 7555 h 1842923"/>
                <a:gd name="connsiteX83" fmla="*/ 1029973 w 4622752"/>
                <a:gd name="connsiteY83" fmla="*/ 447950 h 1842923"/>
                <a:gd name="connsiteX84" fmla="*/ 1259233 w 4622752"/>
                <a:gd name="connsiteY84" fmla="*/ 223975 h 1842923"/>
                <a:gd name="connsiteX85" fmla="*/ 1029973 w 4622752"/>
                <a:gd name="connsiteY85" fmla="*/ 0 h 1842923"/>
                <a:gd name="connsiteX86" fmla="*/ 800714 w 4622752"/>
                <a:gd name="connsiteY86" fmla="*/ 223975 h 1842923"/>
                <a:gd name="connsiteX87" fmla="*/ 1029973 w 4622752"/>
                <a:gd name="connsiteY87" fmla="*/ 447950 h 1842923"/>
                <a:gd name="connsiteX88" fmla="*/ 1029973 w 4622752"/>
                <a:gd name="connsiteY88" fmla="*/ 354491 h 1842923"/>
                <a:gd name="connsiteX89" fmla="*/ 900607 w 4622752"/>
                <a:gd name="connsiteY89" fmla="*/ 224040 h 1842923"/>
                <a:gd name="connsiteX90" fmla="*/ 1029973 w 4622752"/>
                <a:gd name="connsiteY90" fmla="*/ 93589 h 1842923"/>
                <a:gd name="connsiteX91" fmla="*/ 1159340 w 4622752"/>
                <a:gd name="connsiteY91" fmla="*/ 224040 h 1842923"/>
                <a:gd name="connsiteX92" fmla="*/ 1029973 w 4622752"/>
                <a:gd name="connsiteY92" fmla="*/ 354491 h 1842923"/>
                <a:gd name="connsiteX93" fmla="*/ 1771481 w 4622752"/>
                <a:gd name="connsiteY93" fmla="*/ 7555 h 1842923"/>
                <a:gd name="connsiteX94" fmla="*/ 1662850 w 4622752"/>
                <a:gd name="connsiteY94" fmla="*/ 7555 h 1842923"/>
                <a:gd name="connsiteX95" fmla="*/ 1654765 w 4622752"/>
                <a:gd name="connsiteY95" fmla="*/ 12374 h 1842923"/>
                <a:gd name="connsiteX96" fmla="*/ 1542417 w 4622752"/>
                <a:gd name="connsiteY96" fmla="*/ 221435 h 1842923"/>
                <a:gd name="connsiteX97" fmla="*/ 1430722 w 4622752"/>
                <a:gd name="connsiteY97" fmla="*/ 12374 h 1842923"/>
                <a:gd name="connsiteX98" fmla="*/ 1422636 w 4622752"/>
                <a:gd name="connsiteY98" fmla="*/ 7555 h 1842923"/>
                <a:gd name="connsiteX99" fmla="*/ 1312114 w 4622752"/>
                <a:gd name="connsiteY99" fmla="*/ 7555 h 1842923"/>
                <a:gd name="connsiteX100" fmla="*/ 1307550 w 4622752"/>
                <a:gd name="connsiteY100" fmla="*/ 12114 h 1842923"/>
                <a:gd name="connsiteX101" fmla="*/ 1307550 w 4622752"/>
                <a:gd name="connsiteY101" fmla="*/ 435771 h 1842923"/>
                <a:gd name="connsiteX102" fmla="*/ 1312114 w 4622752"/>
                <a:gd name="connsiteY102" fmla="*/ 440330 h 1842923"/>
                <a:gd name="connsiteX103" fmla="*/ 1400271 w 4622752"/>
                <a:gd name="connsiteY103" fmla="*/ 440330 h 1842923"/>
                <a:gd name="connsiteX104" fmla="*/ 1404835 w 4622752"/>
                <a:gd name="connsiteY104" fmla="*/ 435771 h 1842923"/>
                <a:gd name="connsiteX105" fmla="*/ 1404835 w 4622752"/>
                <a:gd name="connsiteY105" fmla="*/ 162494 h 1842923"/>
                <a:gd name="connsiteX106" fmla="*/ 1514118 w 4622752"/>
                <a:gd name="connsiteY106" fmla="*/ 367647 h 1842923"/>
                <a:gd name="connsiteX107" fmla="*/ 1569412 w 4622752"/>
                <a:gd name="connsiteY107" fmla="*/ 367647 h 1842923"/>
                <a:gd name="connsiteX108" fmla="*/ 1678695 w 4622752"/>
                <a:gd name="connsiteY108" fmla="*/ 162494 h 1842923"/>
                <a:gd name="connsiteX109" fmla="*/ 1678695 w 4622752"/>
                <a:gd name="connsiteY109" fmla="*/ 435836 h 1842923"/>
                <a:gd name="connsiteX110" fmla="*/ 1683259 w 4622752"/>
                <a:gd name="connsiteY110" fmla="*/ 440395 h 1842923"/>
                <a:gd name="connsiteX111" fmla="*/ 1771416 w 4622752"/>
                <a:gd name="connsiteY111" fmla="*/ 440395 h 1842923"/>
                <a:gd name="connsiteX112" fmla="*/ 1775980 w 4622752"/>
                <a:gd name="connsiteY112" fmla="*/ 435836 h 1842923"/>
                <a:gd name="connsiteX113" fmla="*/ 1775980 w 4622752"/>
                <a:gd name="connsiteY113" fmla="*/ 12114 h 1842923"/>
                <a:gd name="connsiteX114" fmla="*/ 1771416 w 4622752"/>
                <a:gd name="connsiteY114" fmla="*/ 7555 h 1842923"/>
                <a:gd name="connsiteX115" fmla="*/ 2141909 w 4622752"/>
                <a:gd name="connsiteY115" fmla="*/ 434338 h 1842923"/>
                <a:gd name="connsiteX116" fmla="*/ 2150582 w 4622752"/>
                <a:gd name="connsiteY116" fmla="*/ 440460 h 1842923"/>
                <a:gd name="connsiteX117" fmla="*/ 2244281 w 4622752"/>
                <a:gd name="connsiteY117" fmla="*/ 440460 h 1842923"/>
                <a:gd name="connsiteX118" fmla="*/ 2248584 w 4622752"/>
                <a:gd name="connsiteY118" fmla="*/ 434273 h 1842923"/>
                <a:gd name="connsiteX119" fmla="*/ 2089745 w 4622752"/>
                <a:gd name="connsiteY119" fmla="*/ 13481 h 1842923"/>
                <a:gd name="connsiteX120" fmla="*/ 2081138 w 4622752"/>
                <a:gd name="connsiteY120" fmla="*/ 7555 h 1842923"/>
                <a:gd name="connsiteX121" fmla="*/ 1978897 w 4622752"/>
                <a:gd name="connsiteY121" fmla="*/ 7555 h 1842923"/>
                <a:gd name="connsiteX122" fmla="*/ 1970291 w 4622752"/>
                <a:gd name="connsiteY122" fmla="*/ 13481 h 1842923"/>
                <a:gd name="connsiteX123" fmla="*/ 1812169 w 4622752"/>
                <a:gd name="connsiteY123" fmla="*/ 434208 h 1842923"/>
                <a:gd name="connsiteX124" fmla="*/ 1816472 w 4622752"/>
                <a:gd name="connsiteY124" fmla="*/ 440395 h 1842923"/>
                <a:gd name="connsiteX125" fmla="*/ 1907629 w 4622752"/>
                <a:gd name="connsiteY125" fmla="*/ 440395 h 1842923"/>
                <a:gd name="connsiteX126" fmla="*/ 1916301 w 4622752"/>
                <a:gd name="connsiteY126" fmla="*/ 434273 h 1842923"/>
                <a:gd name="connsiteX127" fmla="*/ 1941144 w 4622752"/>
                <a:gd name="connsiteY127" fmla="*/ 364456 h 1842923"/>
                <a:gd name="connsiteX128" fmla="*/ 2117001 w 4622752"/>
                <a:gd name="connsiteY128" fmla="*/ 364456 h 1842923"/>
                <a:gd name="connsiteX129" fmla="*/ 2141844 w 4622752"/>
                <a:gd name="connsiteY129" fmla="*/ 434273 h 1842923"/>
                <a:gd name="connsiteX130" fmla="*/ 1972638 w 4622752"/>
                <a:gd name="connsiteY130" fmla="*/ 274840 h 1842923"/>
                <a:gd name="connsiteX131" fmla="*/ 2029170 w 4622752"/>
                <a:gd name="connsiteY131" fmla="*/ 114886 h 1842923"/>
                <a:gd name="connsiteX132" fmla="*/ 2085703 w 4622752"/>
                <a:gd name="connsiteY132" fmla="*/ 274840 h 1842923"/>
                <a:gd name="connsiteX133" fmla="*/ 1972638 w 4622752"/>
                <a:gd name="connsiteY133" fmla="*/ 274840 h 1842923"/>
                <a:gd name="connsiteX134" fmla="*/ 2248062 w 4622752"/>
                <a:gd name="connsiteY134" fmla="*/ 382952 h 1842923"/>
                <a:gd name="connsiteX135" fmla="*/ 2429005 w 4622752"/>
                <a:gd name="connsiteY135" fmla="*/ 448015 h 1842923"/>
                <a:gd name="connsiteX136" fmla="*/ 2600494 w 4622752"/>
                <a:gd name="connsiteY136" fmla="*/ 314372 h 1842923"/>
                <a:gd name="connsiteX137" fmla="*/ 2440938 w 4622752"/>
                <a:gd name="connsiteY137" fmla="*/ 175129 h 1842923"/>
                <a:gd name="connsiteX138" fmla="*/ 2361779 w 4622752"/>
                <a:gd name="connsiteY138" fmla="*/ 125567 h 1842923"/>
                <a:gd name="connsiteX139" fmla="*/ 2428354 w 4622752"/>
                <a:gd name="connsiteY139" fmla="*/ 86685 h 1842923"/>
                <a:gd name="connsiteX140" fmla="*/ 2533007 w 4622752"/>
                <a:gd name="connsiteY140" fmla="*/ 123808 h 1842923"/>
                <a:gd name="connsiteX141" fmla="*/ 2539853 w 4622752"/>
                <a:gd name="connsiteY141" fmla="*/ 122766 h 1842923"/>
                <a:gd name="connsiteX142" fmla="*/ 2580215 w 4622752"/>
                <a:gd name="connsiteY142" fmla="*/ 56661 h 1842923"/>
                <a:gd name="connsiteX143" fmla="*/ 2579433 w 4622752"/>
                <a:gd name="connsiteY143" fmla="*/ 50800 h 1842923"/>
                <a:gd name="connsiteX144" fmla="*/ 2428940 w 4622752"/>
                <a:gd name="connsiteY144" fmla="*/ 65 h 1842923"/>
                <a:gd name="connsiteX145" fmla="*/ 2261886 w 4622752"/>
                <a:gd name="connsiteY145" fmla="*/ 129279 h 1842923"/>
                <a:gd name="connsiteX146" fmla="*/ 2413226 w 4622752"/>
                <a:gd name="connsiteY146" fmla="*/ 267285 h 1842923"/>
                <a:gd name="connsiteX147" fmla="*/ 2500535 w 4622752"/>
                <a:gd name="connsiteY147" fmla="*/ 318736 h 1842923"/>
                <a:gd name="connsiteX148" fmla="*/ 2428288 w 4622752"/>
                <a:gd name="connsiteY148" fmla="*/ 361395 h 1842923"/>
                <a:gd name="connsiteX149" fmla="*/ 2298987 w 4622752"/>
                <a:gd name="connsiteY149" fmla="*/ 309618 h 1842923"/>
                <a:gd name="connsiteX150" fmla="*/ 2292271 w 4622752"/>
                <a:gd name="connsiteY150" fmla="*/ 310465 h 1842923"/>
                <a:gd name="connsiteX151" fmla="*/ 2247215 w 4622752"/>
                <a:gd name="connsiteY151" fmla="*/ 376830 h 1842923"/>
                <a:gd name="connsiteX152" fmla="*/ 2247997 w 4622752"/>
                <a:gd name="connsiteY152" fmla="*/ 382952 h 1842923"/>
                <a:gd name="connsiteX153" fmla="*/ 3700367 w 4622752"/>
                <a:gd name="connsiteY153" fmla="*/ 1826707 h 1842923"/>
                <a:gd name="connsiteX154" fmla="*/ 3465695 w 4622752"/>
                <a:gd name="connsiteY154" fmla="*/ 1826707 h 1842923"/>
                <a:gd name="connsiteX155" fmla="*/ 3450111 w 4622752"/>
                <a:gd name="connsiteY155" fmla="*/ 1818045 h 1842923"/>
                <a:gd name="connsiteX156" fmla="*/ 3207876 w 4622752"/>
                <a:gd name="connsiteY156" fmla="*/ 1428841 h 1842923"/>
                <a:gd name="connsiteX157" fmla="*/ 2968053 w 4622752"/>
                <a:gd name="connsiteY157" fmla="*/ 1427733 h 1842923"/>
                <a:gd name="connsiteX158" fmla="*/ 2968053 w 4622752"/>
                <a:gd name="connsiteY158" fmla="*/ 1814463 h 1842923"/>
                <a:gd name="connsiteX159" fmla="*/ 2955794 w 4622752"/>
                <a:gd name="connsiteY159" fmla="*/ 1826707 h 1842923"/>
                <a:gd name="connsiteX160" fmla="*/ 2735207 w 4622752"/>
                <a:gd name="connsiteY160" fmla="*/ 1826707 h 1842923"/>
                <a:gd name="connsiteX161" fmla="*/ 2722948 w 4622752"/>
                <a:gd name="connsiteY161" fmla="*/ 1814463 h 1842923"/>
                <a:gd name="connsiteX162" fmla="*/ 2722948 w 4622752"/>
                <a:gd name="connsiteY162" fmla="*/ 614937 h 1842923"/>
                <a:gd name="connsiteX163" fmla="*/ 2735207 w 4622752"/>
                <a:gd name="connsiteY163" fmla="*/ 602693 h 1842923"/>
                <a:gd name="connsiteX164" fmla="*/ 3268712 w 4622752"/>
                <a:gd name="connsiteY164" fmla="*/ 602693 h 1842923"/>
                <a:gd name="connsiteX165" fmla="*/ 3690195 w 4622752"/>
                <a:gd name="connsiteY165" fmla="*/ 1009547 h 1842923"/>
                <a:gd name="connsiteX166" fmla="*/ 3450437 w 4622752"/>
                <a:gd name="connsiteY166" fmla="*/ 1389634 h 1842923"/>
                <a:gd name="connsiteX167" fmla="*/ 3710799 w 4622752"/>
                <a:gd name="connsiteY167" fmla="*/ 1807950 h 1842923"/>
                <a:gd name="connsiteX168" fmla="*/ 3700367 w 4622752"/>
                <a:gd name="connsiteY168" fmla="*/ 1826642 h 1842923"/>
                <a:gd name="connsiteX169" fmla="*/ 3459370 w 4622752"/>
                <a:gd name="connsiteY169" fmla="*/ 1015279 h 1842923"/>
                <a:gd name="connsiteX170" fmla="*/ 3277253 w 4622752"/>
                <a:gd name="connsiteY170" fmla="*/ 833376 h 1842923"/>
                <a:gd name="connsiteX171" fmla="*/ 2968053 w 4622752"/>
                <a:gd name="connsiteY171" fmla="*/ 833376 h 1842923"/>
                <a:gd name="connsiteX172" fmla="*/ 2968053 w 4622752"/>
                <a:gd name="connsiteY172" fmla="*/ 1197051 h 1842923"/>
                <a:gd name="connsiteX173" fmla="*/ 2968053 w 4622752"/>
                <a:gd name="connsiteY173" fmla="*/ 1197051 h 1842923"/>
                <a:gd name="connsiteX174" fmla="*/ 3277253 w 4622752"/>
                <a:gd name="connsiteY174" fmla="*/ 1197116 h 1842923"/>
                <a:gd name="connsiteX175" fmla="*/ 3459370 w 4622752"/>
                <a:gd name="connsiteY175" fmla="*/ 1015213 h 1842923"/>
                <a:gd name="connsiteX176" fmla="*/ 1617859 w 4622752"/>
                <a:gd name="connsiteY176" fmla="*/ 1301320 h 1842923"/>
                <a:gd name="connsiteX177" fmla="*/ 1608274 w 4622752"/>
                <a:gd name="connsiteY177" fmla="*/ 1214765 h 1842923"/>
                <a:gd name="connsiteX178" fmla="*/ 2005827 w 4622752"/>
                <a:gd name="connsiteY178" fmla="*/ 817681 h 1842923"/>
                <a:gd name="connsiteX179" fmla="*/ 2403380 w 4622752"/>
                <a:gd name="connsiteY179" fmla="*/ 1214765 h 1842923"/>
                <a:gd name="connsiteX180" fmla="*/ 2393795 w 4622752"/>
                <a:gd name="connsiteY180" fmla="*/ 1301320 h 1842923"/>
                <a:gd name="connsiteX181" fmla="*/ 2628727 w 4622752"/>
                <a:gd name="connsiteY181" fmla="*/ 1301320 h 1842923"/>
                <a:gd name="connsiteX182" fmla="*/ 2634726 w 4622752"/>
                <a:gd name="connsiteY182" fmla="*/ 1214765 h 1842923"/>
                <a:gd name="connsiteX183" fmla="*/ 2005827 w 4622752"/>
                <a:gd name="connsiteY183" fmla="*/ 586607 h 1842923"/>
                <a:gd name="connsiteX184" fmla="*/ 1376928 w 4622752"/>
                <a:gd name="connsiteY184" fmla="*/ 1214765 h 1842923"/>
                <a:gd name="connsiteX185" fmla="*/ 1382926 w 4622752"/>
                <a:gd name="connsiteY185" fmla="*/ 1301320 h 1842923"/>
                <a:gd name="connsiteX186" fmla="*/ 1617859 w 4622752"/>
                <a:gd name="connsiteY186" fmla="*/ 1301320 h 1842923"/>
                <a:gd name="connsiteX187" fmla="*/ 1433069 w 4622752"/>
                <a:gd name="connsiteY187" fmla="*/ 1474430 h 1842923"/>
                <a:gd name="connsiteX188" fmla="*/ 2005892 w 4622752"/>
                <a:gd name="connsiteY188" fmla="*/ 1842924 h 1842923"/>
                <a:gd name="connsiteX189" fmla="*/ 2578716 w 4622752"/>
                <a:gd name="connsiteY189" fmla="*/ 1474430 h 1842923"/>
                <a:gd name="connsiteX190" fmla="*/ 1433069 w 4622752"/>
                <a:gd name="connsiteY190" fmla="*/ 1474430 h 184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622752" h="1842923">
                  <a:moveTo>
                    <a:pt x="1288706" y="614937"/>
                  </a:moveTo>
                  <a:lnTo>
                    <a:pt x="1288706" y="1814398"/>
                  </a:lnTo>
                  <a:cubicBezTo>
                    <a:pt x="1288706" y="1821171"/>
                    <a:pt x="1283229" y="1826642"/>
                    <a:pt x="1276447" y="1826642"/>
                  </a:cubicBezTo>
                  <a:lnTo>
                    <a:pt x="1055860" y="1826642"/>
                  </a:lnTo>
                  <a:cubicBezTo>
                    <a:pt x="1049078" y="1826642"/>
                    <a:pt x="1043601" y="1821171"/>
                    <a:pt x="1043601" y="1814398"/>
                  </a:cubicBezTo>
                  <a:lnTo>
                    <a:pt x="1043601" y="985841"/>
                  </a:lnTo>
                  <a:lnTo>
                    <a:pt x="712687" y="1622661"/>
                  </a:lnTo>
                  <a:lnTo>
                    <a:pt x="574193" y="1622661"/>
                  </a:lnTo>
                  <a:lnTo>
                    <a:pt x="245039" y="985841"/>
                  </a:lnTo>
                  <a:lnTo>
                    <a:pt x="245039" y="1814398"/>
                  </a:lnTo>
                  <a:cubicBezTo>
                    <a:pt x="245039" y="1821171"/>
                    <a:pt x="239562" y="1826642"/>
                    <a:pt x="232781" y="1826642"/>
                  </a:cubicBezTo>
                  <a:lnTo>
                    <a:pt x="12258" y="1826642"/>
                  </a:lnTo>
                  <a:cubicBezTo>
                    <a:pt x="5477" y="1826642"/>
                    <a:pt x="0" y="1821171"/>
                    <a:pt x="0" y="1814398"/>
                  </a:cubicBezTo>
                  <a:lnTo>
                    <a:pt x="0" y="614937"/>
                  </a:lnTo>
                  <a:cubicBezTo>
                    <a:pt x="0" y="608164"/>
                    <a:pt x="5477" y="602693"/>
                    <a:pt x="12258" y="602693"/>
                  </a:cubicBezTo>
                  <a:lnTo>
                    <a:pt x="294269" y="602693"/>
                  </a:lnTo>
                  <a:cubicBezTo>
                    <a:pt x="301181" y="602693"/>
                    <a:pt x="307440" y="606536"/>
                    <a:pt x="310635" y="612658"/>
                  </a:cubicBezTo>
                  <a:lnTo>
                    <a:pt x="645266" y="1262309"/>
                  </a:lnTo>
                  <a:lnTo>
                    <a:pt x="981722" y="612593"/>
                  </a:lnTo>
                  <a:cubicBezTo>
                    <a:pt x="984852" y="606471"/>
                    <a:pt x="991177" y="602693"/>
                    <a:pt x="998023" y="602693"/>
                  </a:cubicBezTo>
                  <a:lnTo>
                    <a:pt x="1276512" y="602693"/>
                  </a:lnTo>
                  <a:cubicBezTo>
                    <a:pt x="1283294" y="602693"/>
                    <a:pt x="1288771" y="608164"/>
                    <a:pt x="1288771" y="614937"/>
                  </a:cubicBezTo>
                  <a:close/>
                  <a:moveTo>
                    <a:pt x="4074446" y="833311"/>
                  </a:moveTo>
                  <a:lnTo>
                    <a:pt x="4074446" y="833311"/>
                  </a:lnTo>
                  <a:cubicBezTo>
                    <a:pt x="4074446" y="833311"/>
                    <a:pt x="4610494" y="833311"/>
                    <a:pt x="4610494" y="833311"/>
                  </a:cubicBezTo>
                  <a:cubicBezTo>
                    <a:pt x="4617275" y="833311"/>
                    <a:pt x="4622753" y="827841"/>
                    <a:pt x="4622753" y="821067"/>
                  </a:cubicBezTo>
                  <a:lnTo>
                    <a:pt x="4622753" y="614937"/>
                  </a:lnTo>
                  <a:cubicBezTo>
                    <a:pt x="4622753" y="608164"/>
                    <a:pt x="4617275" y="602693"/>
                    <a:pt x="4610494" y="602693"/>
                  </a:cubicBezTo>
                  <a:lnTo>
                    <a:pt x="4074446" y="602693"/>
                  </a:lnTo>
                  <a:cubicBezTo>
                    <a:pt x="3907196" y="602693"/>
                    <a:pt x="3771635" y="738094"/>
                    <a:pt x="3771635" y="905147"/>
                  </a:cubicBezTo>
                  <a:lnTo>
                    <a:pt x="3771635" y="905147"/>
                  </a:lnTo>
                  <a:lnTo>
                    <a:pt x="3771635" y="1524188"/>
                  </a:lnTo>
                  <a:cubicBezTo>
                    <a:pt x="3771635" y="1691241"/>
                    <a:pt x="3907196" y="1826642"/>
                    <a:pt x="4074446" y="1826642"/>
                  </a:cubicBezTo>
                  <a:lnTo>
                    <a:pt x="4610494" y="1826642"/>
                  </a:lnTo>
                  <a:cubicBezTo>
                    <a:pt x="4617275" y="1826642"/>
                    <a:pt x="4622753" y="1821171"/>
                    <a:pt x="4622753" y="1814398"/>
                  </a:cubicBezTo>
                  <a:lnTo>
                    <a:pt x="4622753" y="1608268"/>
                  </a:lnTo>
                  <a:cubicBezTo>
                    <a:pt x="4622753" y="1601495"/>
                    <a:pt x="4617275" y="1596024"/>
                    <a:pt x="4610494" y="1596024"/>
                  </a:cubicBezTo>
                  <a:lnTo>
                    <a:pt x="4074446" y="1596024"/>
                  </a:lnTo>
                  <a:cubicBezTo>
                    <a:pt x="4042561" y="1596024"/>
                    <a:pt x="4016740" y="1570233"/>
                    <a:pt x="4016740" y="1538386"/>
                  </a:cubicBezTo>
                  <a:lnTo>
                    <a:pt x="4016740" y="1326394"/>
                  </a:lnTo>
                  <a:lnTo>
                    <a:pt x="4552788" y="1326394"/>
                  </a:lnTo>
                  <a:cubicBezTo>
                    <a:pt x="4559569" y="1326394"/>
                    <a:pt x="4565046" y="1320924"/>
                    <a:pt x="4565046" y="1314150"/>
                  </a:cubicBezTo>
                  <a:lnTo>
                    <a:pt x="4565046" y="1108021"/>
                  </a:lnTo>
                  <a:cubicBezTo>
                    <a:pt x="4565046" y="1101247"/>
                    <a:pt x="4559569" y="1095777"/>
                    <a:pt x="4552788" y="1095777"/>
                  </a:cubicBezTo>
                  <a:lnTo>
                    <a:pt x="4016740" y="1095777"/>
                  </a:lnTo>
                  <a:lnTo>
                    <a:pt x="4016740" y="890884"/>
                  </a:lnTo>
                  <a:cubicBezTo>
                    <a:pt x="4016740" y="859037"/>
                    <a:pt x="4042561" y="833246"/>
                    <a:pt x="4074446" y="833246"/>
                  </a:cubicBezTo>
                  <a:close/>
                  <a:moveTo>
                    <a:pt x="338543" y="94566"/>
                  </a:moveTo>
                  <a:lnTo>
                    <a:pt x="338543" y="12114"/>
                  </a:lnTo>
                  <a:cubicBezTo>
                    <a:pt x="338543" y="9574"/>
                    <a:pt x="336521" y="7555"/>
                    <a:pt x="333978" y="7555"/>
                  </a:cubicBezTo>
                  <a:lnTo>
                    <a:pt x="4564" y="7555"/>
                  </a:lnTo>
                  <a:cubicBezTo>
                    <a:pt x="2021" y="7555"/>
                    <a:pt x="0" y="9574"/>
                    <a:pt x="0" y="12114"/>
                  </a:cubicBezTo>
                  <a:lnTo>
                    <a:pt x="0" y="94566"/>
                  </a:lnTo>
                  <a:cubicBezTo>
                    <a:pt x="0" y="97106"/>
                    <a:pt x="2021" y="99125"/>
                    <a:pt x="4564" y="99125"/>
                  </a:cubicBezTo>
                  <a:lnTo>
                    <a:pt x="120563" y="99125"/>
                  </a:lnTo>
                  <a:lnTo>
                    <a:pt x="120563" y="435836"/>
                  </a:lnTo>
                  <a:cubicBezTo>
                    <a:pt x="120563" y="438376"/>
                    <a:pt x="122585" y="440395"/>
                    <a:pt x="125128" y="440395"/>
                  </a:cubicBezTo>
                  <a:lnTo>
                    <a:pt x="213285" y="440395"/>
                  </a:lnTo>
                  <a:cubicBezTo>
                    <a:pt x="215828" y="440395"/>
                    <a:pt x="217849" y="438376"/>
                    <a:pt x="217849" y="435836"/>
                  </a:cubicBezTo>
                  <a:lnTo>
                    <a:pt x="217849" y="99125"/>
                  </a:lnTo>
                  <a:lnTo>
                    <a:pt x="333848" y="99125"/>
                  </a:lnTo>
                  <a:cubicBezTo>
                    <a:pt x="336391" y="99125"/>
                    <a:pt x="338412" y="97106"/>
                    <a:pt x="338412" y="94566"/>
                  </a:cubicBezTo>
                  <a:close/>
                  <a:moveTo>
                    <a:pt x="747181" y="7555"/>
                  </a:moveTo>
                  <a:lnTo>
                    <a:pt x="659024" y="7555"/>
                  </a:lnTo>
                  <a:cubicBezTo>
                    <a:pt x="656481" y="7555"/>
                    <a:pt x="654460" y="9574"/>
                    <a:pt x="654460" y="12114"/>
                  </a:cubicBezTo>
                  <a:lnTo>
                    <a:pt x="654460" y="176887"/>
                  </a:lnTo>
                  <a:lnTo>
                    <a:pt x="480493" y="176887"/>
                  </a:lnTo>
                  <a:lnTo>
                    <a:pt x="480493" y="12114"/>
                  </a:lnTo>
                  <a:cubicBezTo>
                    <a:pt x="480493" y="9574"/>
                    <a:pt x="478472" y="7555"/>
                    <a:pt x="475929" y="7555"/>
                  </a:cubicBezTo>
                  <a:lnTo>
                    <a:pt x="387772" y="7555"/>
                  </a:lnTo>
                  <a:cubicBezTo>
                    <a:pt x="385229" y="7555"/>
                    <a:pt x="383208" y="9574"/>
                    <a:pt x="383208" y="12114"/>
                  </a:cubicBezTo>
                  <a:lnTo>
                    <a:pt x="383208" y="435771"/>
                  </a:lnTo>
                  <a:cubicBezTo>
                    <a:pt x="383208" y="438311"/>
                    <a:pt x="385229" y="440330"/>
                    <a:pt x="387772" y="440330"/>
                  </a:cubicBezTo>
                  <a:lnTo>
                    <a:pt x="475929" y="440330"/>
                  </a:lnTo>
                  <a:cubicBezTo>
                    <a:pt x="478472" y="440330"/>
                    <a:pt x="480493" y="438311"/>
                    <a:pt x="480493" y="435771"/>
                  </a:cubicBezTo>
                  <a:lnTo>
                    <a:pt x="480493" y="268457"/>
                  </a:lnTo>
                  <a:lnTo>
                    <a:pt x="654460" y="268457"/>
                  </a:lnTo>
                  <a:lnTo>
                    <a:pt x="654460" y="435771"/>
                  </a:lnTo>
                  <a:cubicBezTo>
                    <a:pt x="654460" y="438311"/>
                    <a:pt x="656481" y="440330"/>
                    <a:pt x="659024" y="440330"/>
                  </a:cubicBezTo>
                  <a:lnTo>
                    <a:pt x="747181" y="440330"/>
                  </a:lnTo>
                  <a:cubicBezTo>
                    <a:pt x="749724" y="440330"/>
                    <a:pt x="751745" y="438311"/>
                    <a:pt x="751745" y="435771"/>
                  </a:cubicBezTo>
                  <a:lnTo>
                    <a:pt x="751745" y="12114"/>
                  </a:lnTo>
                  <a:cubicBezTo>
                    <a:pt x="751745" y="9574"/>
                    <a:pt x="749724" y="7555"/>
                    <a:pt x="747181" y="7555"/>
                  </a:cubicBezTo>
                  <a:close/>
                  <a:moveTo>
                    <a:pt x="1029973" y="447950"/>
                  </a:moveTo>
                  <a:cubicBezTo>
                    <a:pt x="1159992" y="447950"/>
                    <a:pt x="1259233" y="351365"/>
                    <a:pt x="1259233" y="223975"/>
                  </a:cubicBezTo>
                  <a:cubicBezTo>
                    <a:pt x="1259233" y="96585"/>
                    <a:pt x="1159992" y="0"/>
                    <a:pt x="1029973" y="0"/>
                  </a:cubicBezTo>
                  <a:cubicBezTo>
                    <a:pt x="899955" y="0"/>
                    <a:pt x="800714" y="96585"/>
                    <a:pt x="800714" y="223975"/>
                  </a:cubicBezTo>
                  <a:cubicBezTo>
                    <a:pt x="800714" y="351365"/>
                    <a:pt x="899303" y="447950"/>
                    <a:pt x="1029973" y="447950"/>
                  </a:cubicBezTo>
                  <a:close/>
                  <a:moveTo>
                    <a:pt x="1029973" y="354491"/>
                  </a:moveTo>
                  <a:cubicBezTo>
                    <a:pt x="956488" y="354491"/>
                    <a:pt x="900607" y="298676"/>
                    <a:pt x="900607" y="224040"/>
                  </a:cubicBezTo>
                  <a:cubicBezTo>
                    <a:pt x="900607" y="149403"/>
                    <a:pt x="956488" y="93589"/>
                    <a:pt x="1029973" y="93589"/>
                  </a:cubicBezTo>
                  <a:cubicBezTo>
                    <a:pt x="1103459" y="93589"/>
                    <a:pt x="1159340" y="149403"/>
                    <a:pt x="1159340" y="224040"/>
                  </a:cubicBezTo>
                  <a:cubicBezTo>
                    <a:pt x="1159340" y="298676"/>
                    <a:pt x="1103459" y="354491"/>
                    <a:pt x="1029973" y="354491"/>
                  </a:cubicBezTo>
                  <a:close/>
                  <a:moveTo>
                    <a:pt x="1771481" y="7555"/>
                  </a:moveTo>
                  <a:lnTo>
                    <a:pt x="1662850" y="7555"/>
                  </a:lnTo>
                  <a:cubicBezTo>
                    <a:pt x="1659460" y="7555"/>
                    <a:pt x="1656395" y="9378"/>
                    <a:pt x="1654765" y="12374"/>
                  </a:cubicBezTo>
                  <a:lnTo>
                    <a:pt x="1542417" y="221435"/>
                  </a:lnTo>
                  <a:lnTo>
                    <a:pt x="1430722" y="12374"/>
                  </a:lnTo>
                  <a:cubicBezTo>
                    <a:pt x="1429157" y="9378"/>
                    <a:pt x="1426027" y="7555"/>
                    <a:pt x="1422636" y="7555"/>
                  </a:cubicBezTo>
                  <a:lnTo>
                    <a:pt x="1312114" y="7555"/>
                  </a:lnTo>
                  <a:cubicBezTo>
                    <a:pt x="1309571" y="7555"/>
                    <a:pt x="1307550" y="9574"/>
                    <a:pt x="1307550" y="12114"/>
                  </a:cubicBezTo>
                  <a:lnTo>
                    <a:pt x="1307550" y="435771"/>
                  </a:lnTo>
                  <a:cubicBezTo>
                    <a:pt x="1307550" y="438311"/>
                    <a:pt x="1309571" y="440330"/>
                    <a:pt x="1312114" y="440330"/>
                  </a:cubicBezTo>
                  <a:lnTo>
                    <a:pt x="1400271" y="440330"/>
                  </a:lnTo>
                  <a:cubicBezTo>
                    <a:pt x="1402814" y="440330"/>
                    <a:pt x="1404835" y="438311"/>
                    <a:pt x="1404835" y="435771"/>
                  </a:cubicBezTo>
                  <a:lnTo>
                    <a:pt x="1404835" y="162494"/>
                  </a:lnTo>
                  <a:lnTo>
                    <a:pt x="1514118" y="367647"/>
                  </a:lnTo>
                  <a:lnTo>
                    <a:pt x="1569412" y="367647"/>
                  </a:lnTo>
                  <a:lnTo>
                    <a:pt x="1678695" y="162494"/>
                  </a:lnTo>
                  <a:lnTo>
                    <a:pt x="1678695" y="435836"/>
                  </a:lnTo>
                  <a:cubicBezTo>
                    <a:pt x="1678695" y="438376"/>
                    <a:pt x="1680716" y="440395"/>
                    <a:pt x="1683259" y="440395"/>
                  </a:cubicBezTo>
                  <a:lnTo>
                    <a:pt x="1771416" y="440395"/>
                  </a:lnTo>
                  <a:cubicBezTo>
                    <a:pt x="1773959" y="440395"/>
                    <a:pt x="1775980" y="438376"/>
                    <a:pt x="1775980" y="435836"/>
                  </a:cubicBezTo>
                  <a:lnTo>
                    <a:pt x="1775980" y="12114"/>
                  </a:lnTo>
                  <a:cubicBezTo>
                    <a:pt x="1775980" y="9574"/>
                    <a:pt x="1773959" y="7555"/>
                    <a:pt x="1771416" y="7555"/>
                  </a:cubicBezTo>
                  <a:close/>
                  <a:moveTo>
                    <a:pt x="2141909" y="434338"/>
                  </a:moveTo>
                  <a:cubicBezTo>
                    <a:pt x="2143213" y="437985"/>
                    <a:pt x="2146669" y="440460"/>
                    <a:pt x="2150582" y="440460"/>
                  </a:cubicBezTo>
                  <a:lnTo>
                    <a:pt x="2244281" y="440460"/>
                  </a:lnTo>
                  <a:cubicBezTo>
                    <a:pt x="2247476" y="440460"/>
                    <a:pt x="2249693" y="437269"/>
                    <a:pt x="2248584" y="434273"/>
                  </a:cubicBezTo>
                  <a:lnTo>
                    <a:pt x="2089745" y="13481"/>
                  </a:lnTo>
                  <a:cubicBezTo>
                    <a:pt x="2088376" y="9899"/>
                    <a:pt x="2084986" y="7555"/>
                    <a:pt x="2081138" y="7555"/>
                  </a:cubicBezTo>
                  <a:lnTo>
                    <a:pt x="1978897" y="7555"/>
                  </a:lnTo>
                  <a:cubicBezTo>
                    <a:pt x="1975050" y="7555"/>
                    <a:pt x="1971660" y="9899"/>
                    <a:pt x="1970291" y="13481"/>
                  </a:cubicBezTo>
                  <a:lnTo>
                    <a:pt x="1812169" y="434208"/>
                  </a:lnTo>
                  <a:cubicBezTo>
                    <a:pt x="1811061" y="437203"/>
                    <a:pt x="1813277" y="440395"/>
                    <a:pt x="1816472" y="440395"/>
                  </a:cubicBezTo>
                  <a:lnTo>
                    <a:pt x="1907629" y="440395"/>
                  </a:lnTo>
                  <a:cubicBezTo>
                    <a:pt x="1911541" y="440395"/>
                    <a:pt x="1914997" y="437985"/>
                    <a:pt x="1916301" y="434273"/>
                  </a:cubicBezTo>
                  <a:lnTo>
                    <a:pt x="1941144" y="364456"/>
                  </a:lnTo>
                  <a:lnTo>
                    <a:pt x="2117001" y="364456"/>
                  </a:lnTo>
                  <a:lnTo>
                    <a:pt x="2141844" y="434273"/>
                  </a:lnTo>
                  <a:close/>
                  <a:moveTo>
                    <a:pt x="1972638" y="274840"/>
                  </a:moveTo>
                  <a:lnTo>
                    <a:pt x="2029170" y="114886"/>
                  </a:lnTo>
                  <a:lnTo>
                    <a:pt x="2085703" y="274840"/>
                  </a:lnTo>
                  <a:lnTo>
                    <a:pt x="1972638" y="274840"/>
                  </a:lnTo>
                  <a:close/>
                  <a:moveTo>
                    <a:pt x="2248062" y="382952"/>
                  </a:moveTo>
                  <a:cubicBezTo>
                    <a:pt x="2293380" y="422224"/>
                    <a:pt x="2363344" y="448015"/>
                    <a:pt x="2429005" y="448015"/>
                  </a:cubicBezTo>
                  <a:cubicBezTo>
                    <a:pt x="2525704" y="448015"/>
                    <a:pt x="2600494" y="394089"/>
                    <a:pt x="2600494" y="314372"/>
                  </a:cubicBezTo>
                  <a:cubicBezTo>
                    <a:pt x="2600494" y="213359"/>
                    <a:pt x="2479278" y="183270"/>
                    <a:pt x="2440938" y="175129"/>
                  </a:cubicBezTo>
                  <a:cubicBezTo>
                    <a:pt x="2401359" y="166988"/>
                    <a:pt x="2361779" y="153832"/>
                    <a:pt x="2361779" y="125567"/>
                  </a:cubicBezTo>
                  <a:cubicBezTo>
                    <a:pt x="2361779" y="102967"/>
                    <a:pt x="2389426" y="86685"/>
                    <a:pt x="2428354" y="86685"/>
                  </a:cubicBezTo>
                  <a:cubicBezTo>
                    <a:pt x="2467281" y="86685"/>
                    <a:pt x="2507512" y="101925"/>
                    <a:pt x="2533007" y="123808"/>
                  </a:cubicBezTo>
                  <a:cubicBezTo>
                    <a:pt x="2535159" y="125632"/>
                    <a:pt x="2538354" y="125241"/>
                    <a:pt x="2539853" y="122766"/>
                  </a:cubicBezTo>
                  <a:lnTo>
                    <a:pt x="2580215" y="56661"/>
                  </a:lnTo>
                  <a:cubicBezTo>
                    <a:pt x="2581389" y="54773"/>
                    <a:pt x="2581063" y="52298"/>
                    <a:pt x="2579433" y="50800"/>
                  </a:cubicBezTo>
                  <a:cubicBezTo>
                    <a:pt x="2547091" y="21362"/>
                    <a:pt x="2493623" y="65"/>
                    <a:pt x="2428940" y="65"/>
                  </a:cubicBezTo>
                  <a:cubicBezTo>
                    <a:pt x="2329047" y="65"/>
                    <a:pt x="2261886" y="51516"/>
                    <a:pt x="2261886" y="129279"/>
                  </a:cubicBezTo>
                  <a:cubicBezTo>
                    <a:pt x="2261886" y="207042"/>
                    <a:pt x="2326569" y="246574"/>
                    <a:pt x="2413226" y="267285"/>
                  </a:cubicBezTo>
                  <a:cubicBezTo>
                    <a:pt x="2459065" y="278552"/>
                    <a:pt x="2500535" y="288582"/>
                    <a:pt x="2500535" y="318736"/>
                  </a:cubicBezTo>
                  <a:cubicBezTo>
                    <a:pt x="2500535" y="344461"/>
                    <a:pt x="2467281" y="361395"/>
                    <a:pt x="2428288" y="361395"/>
                  </a:cubicBezTo>
                  <a:cubicBezTo>
                    <a:pt x="2384080" y="361395"/>
                    <a:pt x="2334002" y="340358"/>
                    <a:pt x="2298987" y="309618"/>
                  </a:cubicBezTo>
                  <a:cubicBezTo>
                    <a:pt x="2296901" y="307794"/>
                    <a:pt x="2293836" y="308185"/>
                    <a:pt x="2292271" y="310465"/>
                  </a:cubicBezTo>
                  <a:lnTo>
                    <a:pt x="2247215" y="376830"/>
                  </a:lnTo>
                  <a:cubicBezTo>
                    <a:pt x="2245911" y="378784"/>
                    <a:pt x="2246172" y="381389"/>
                    <a:pt x="2247997" y="382952"/>
                  </a:cubicBezTo>
                  <a:close/>
                  <a:moveTo>
                    <a:pt x="3700367" y="1826707"/>
                  </a:moveTo>
                  <a:lnTo>
                    <a:pt x="3465695" y="1826707"/>
                  </a:lnTo>
                  <a:cubicBezTo>
                    <a:pt x="3459370" y="1826707"/>
                    <a:pt x="3453437" y="1823451"/>
                    <a:pt x="3450111" y="1818045"/>
                  </a:cubicBezTo>
                  <a:lnTo>
                    <a:pt x="3207876" y="1428841"/>
                  </a:lnTo>
                  <a:lnTo>
                    <a:pt x="2968053" y="1427733"/>
                  </a:lnTo>
                  <a:lnTo>
                    <a:pt x="2968053" y="1814463"/>
                  </a:lnTo>
                  <a:cubicBezTo>
                    <a:pt x="2968053" y="1821236"/>
                    <a:pt x="2962576" y="1826707"/>
                    <a:pt x="2955794" y="1826707"/>
                  </a:cubicBezTo>
                  <a:lnTo>
                    <a:pt x="2735207" y="1826707"/>
                  </a:lnTo>
                  <a:cubicBezTo>
                    <a:pt x="2728426" y="1826707"/>
                    <a:pt x="2722948" y="1821236"/>
                    <a:pt x="2722948" y="1814463"/>
                  </a:cubicBezTo>
                  <a:lnTo>
                    <a:pt x="2722948" y="614937"/>
                  </a:lnTo>
                  <a:cubicBezTo>
                    <a:pt x="2722948" y="608164"/>
                    <a:pt x="2728426" y="602693"/>
                    <a:pt x="2735207" y="602693"/>
                  </a:cubicBezTo>
                  <a:lnTo>
                    <a:pt x="3268712" y="602693"/>
                  </a:lnTo>
                  <a:cubicBezTo>
                    <a:pt x="3496015" y="602693"/>
                    <a:pt x="3687195" y="782512"/>
                    <a:pt x="3690195" y="1009547"/>
                  </a:cubicBezTo>
                  <a:cubicBezTo>
                    <a:pt x="3692412" y="1177968"/>
                    <a:pt x="3593561" y="1323464"/>
                    <a:pt x="3450437" y="1389634"/>
                  </a:cubicBezTo>
                  <a:lnTo>
                    <a:pt x="3710799" y="1807950"/>
                  </a:lnTo>
                  <a:cubicBezTo>
                    <a:pt x="3715885" y="1816091"/>
                    <a:pt x="3710017" y="1826642"/>
                    <a:pt x="3700367" y="1826642"/>
                  </a:cubicBezTo>
                  <a:close/>
                  <a:moveTo>
                    <a:pt x="3459370" y="1015279"/>
                  </a:moveTo>
                  <a:cubicBezTo>
                    <a:pt x="3459370" y="914851"/>
                    <a:pt x="3377864" y="833376"/>
                    <a:pt x="3277253" y="833376"/>
                  </a:cubicBezTo>
                  <a:lnTo>
                    <a:pt x="2968053" y="833376"/>
                  </a:lnTo>
                  <a:lnTo>
                    <a:pt x="2968053" y="1197051"/>
                  </a:lnTo>
                  <a:lnTo>
                    <a:pt x="2968053" y="1197051"/>
                  </a:lnTo>
                  <a:cubicBezTo>
                    <a:pt x="2968053" y="1197051"/>
                    <a:pt x="3277253" y="1197116"/>
                    <a:pt x="3277253" y="1197116"/>
                  </a:cubicBezTo>
                  <a:cubicBezTo>
                    <a:pt x="3377799" y="1197116"/>
                    <a:pt x="3459370" y="1115706"/>
                    <a:pt x="3459370" y="1015213"/>
                  </a:cubicBezTo>
                  <a:close/>
                  <a:moveTo>
                    <a:pt x="1617859" y="1301320"/>
                  </a:moveTo>
                  <a:cubicBezTo>
                    <a:pt x="1611665" y="1273445"/>
                    <a:pt x="1608274" y="1244529"/>
                    <a:pt x="1608274" y="1214765"/>
                  </a:cubicBezTo>
                  <a:cubicBezTo>
                    <a:pt x="1608274" y="995415"/>
                    <a:pt x="1786283" y="817681"/>
                    <a:pt x="2005827" y="817681"/>
                  </a:cubicBezTo>
                  <a:cubicBezTo>
                    <a:pt x="2225371" y="817681"/>
                    <a:pt x="2403380" y="995480"/>
                    <a:pt x="2403380" y="1214765"/>
                  </a:cubicBezTo>
                  <a:cubicBezTo>
                    <a:pt x="2403380" y="1244529"/>
                    <a:pt x="2399989" y="1273445"/>
                    <a:pt x="2393795" y="1301320"/>
                  </a:cubicBezTo>
                  <a:lnTo>
                    <a:pt x="2628727" y="1301320"/>
                  </a:lnTo>
                  <a:cubicBezTo>
                    <a:pt x="2632640" y="1273055"/>
                    <a:pt x="2634726" y="1244138"/>
                    <a:pt x="2634726" y="1214765"/>
                  </a:cubicBezTo>
                  <a:cubicBezTo>
                    <a:pt x="2634726" y="867829"/>
                    <a:pt x="2353173" y="586607"/>
                    <a:pt x="2005827" y="586607"/>
                  </a:cubicBezTo>
                  <a:cubicBezTo>
                    <a:pt x="1658482" y="586607"/>
                    <a:pt x="1376928" y="867829"/>
                    <a:pt x="1376928" y="1214765"/>
                  </a:cubicBezTo>
                  <a:cubicBezTo>
                    <a:pt x="1376928" y="1244138"/>
                    <a:pt x="1379014" y="1272990"/>
                    <a:pt x="1382926" y="1301320"/>
                  </a:cubicBezTo>
                  <a:lnTo>
                    <a:pt x="1617859" y="1301320"/>
                  </a:lnTo>
                  <a:close/>
                  <a:moveTo>
                    <a:pt x="1433069" y="1474430"/>
                  </a:moveTo>
                  <a:cubicBezTo>
                    <a:pt x="1531984" y="1691762"/>
                    <a:pt x="1751268" y="1842924"/>
                    <a:pt x="2005892" y="1842924"/>
                  </a:cubicBezTo>
                  <a:cubicBezTo>
                    <a:pt x="2260517" y="1842924"/>
                    <a:pt x="2479800" y="1691762"/>
                    <a:pt x="2578716" y="1474430"/>
                  </a:cubicBezTo>
                  <a:lnTo>
                    <a:pt x="1433069" y="1474430"/>
                  </a:ln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888F446-A2BD-0AED-5CF2-D74AB8FBF9D1}"/>
                </a:ext>
              </a:extLst>
            </p:cNvPr>
            <p:cNvSpPr/>
            <p:nvPr/>
          </p:nvSpPr>
          <p:spPr>
            <a:xfrm>
              <a:off x="5813131" y="2685493"/>
              <a:ext cx="2376256" cy="1224078"/>
            </a:xfrm>
            <a:custGeom>
              <a:avLst/>
              <a:gdLst>
                <a:gd name="connsiteX0" fmla="*/ 16850 w 2376256"/>
                <a:gd name="connsiteY0" fmla="*/ 171547 h 1224078"/>
                <a:gd name="connsiteX1" fmla="*/ 16850 w 2376256"/>
                <a:gd name="connsiteY1" fmla="*/ 7555 h 1224078"/>
                <a:gd name="connsiteX2" fmla="*/ 19654 w 2376256"/>
                <a:gd name="connsiteY2" fmla="*/ 4754 h 1224078"/>
                <a:gd name="connsiteX3" fmla="*/ 64189 w 2376256"/>
                <a:gd name="connsiteY3" fmla="*/ 4754 h 1224078"/>
                <a:gd name="connsiteX4" fmla="*/ 66993 w 2376256"/>
                <a:gd name="connsiteY4" fmla="*/ 7555 h 1224078"/>
                <a:gd name="connsiteX5" fmla="*/ 66993 w 2376256"/>
                <a:gd name="connsiteY5" fmla="*/ 166402 h 1224078"/>
                <a:gd name="connsiteX6" fmla="*/ 133371 w 2376256"/>
                <a:gd name="connsiteY6" fmla="*/ 240257 h 1224078"/>
                <a:gd name="connsiteX7" fmla="*/ 199358 w 2376256"/>
                <a:gd name="connsiteY7" fmla="*/ 166402 h 1224078"/>
                <a:gd name="connsiteX8" fmla="*/ 199358 w 2376256"/>
                <a:gd name="connsiteY8" fmla="*/ 7555 h 1224078"/>
                <a:gd name="connsiteX9" fmla="*/ 202162 w 2376256"/>
                <a:gd name="connsiteY9" fmla="*/ 4754 h 1224078"/>
                <a:gd name="connsiteX10" fmla="*/ 247088 w 2376256"/>
                <a:gd name="connsiteY10" fmla="*/ 4754 h 1224078"/>
                <a:gd name="connsiteX11" fmla="*/ 249892 w 2376256"/>
                <a:gd name="connsiteY11" fmla="*/ 7555 h 1224078"/>
                <a:gd name="connsiteX12" fmla="*/ 249892 w 2376256"/>
                <a:gd name="connsiteY12" fmla="*/ 171547 h 1224078"/>
                <a:gd name="connsiteX13" fmla="*/ 133371 w 2376256"/>
                <a:gd name="connsiteY13" fmla="*/ 287540 h 1224078"/>
                <a:gd name="connsiteX14" fmla="*/ 16850 w 2376256"/>
                <a:gd name="connsiteY14" fmla="*/ 171547 h 1224078"/>
                <a:gd name="connsiteX15" fmla="*/ 315814 w 2376256"/>
                <a:gd name="connsiteY15" fmla="*/ 4754 h 1224078"/>
                <a:gd name="connsiteX16" fmla="*/ 362892 w 2376256"/>
                <a:gd name="connsiteY16" fmla="*/ 4754 h 1224078"/>
                <a:gd name="connsiteX17" fmla="*/ 365174 w 2376256"/>
                <a:gd name="connsiteY17" fmla="*/ 5927 h 1224078"/>
                <a:gd name="connsiteX18" fmla="*/ 503082 w 2376256"/>
                <a:gd name="connsiteY18" fmla="*/ 200529 h 1224078"/>
                <a:gd name="connsiteX19" fmla="*/ 503082 w 2376256"/>
                <a:gd name="connsiteY19" fmla="*/ 7490 h 1224078"/>
                <a:gd name="connsiteX20" fmla="*/ 505885 w 2376256"/>
                <a:gd name="connsiteY20" fmla="*/ 4689 h 1224078"/>
                <a:gd name="connsiteX21" fmla="*/ 550420 w 2376256"/>
                <a:gd name="connsiteY21" fmla="*/ 4689 h 1224078"/>
                <a:gd name="connsiteX22" fmla="*/ 553224 w 2376256"/>
                <a:gd name="connsiteY22" fmla="*/ 7490 h 1224078"/>
                <a:gd name="connsiteX23" fmla="*/ 553224 w 2376256"/>
                <a:gd name="connsiteY23" fmla="*/ 279920 h 1224078"/>
                <a:gd name="connsiteX24" fmla="*/ 550420 w 2376256"/>
                <a:gd name="connsiteY24" fmla="*/ 282720 h 1224078"/>
                <a:gd name="connsiteX25" fmla="*/ 503342 w 2376256"/>
                <a:gd name="connsiteY25" fmla="*/ 282720 h 1224078"/>
                <a:gd name="connsiteX26" fmla="*/ 501060 w 2376256"/>
                <a:gd name="connsiteY26" fmla="*/ 281548 h 1224078"/>
                <a:gd name="connsiteX27" fmla="*/ 363152 w 2376256"/>
                <a:gd name="connsiteY27" fmla="*/ 86555 h 1224078"/>
                <a:gd name="connsiteX28" fmla="*/ 363152 w 2376256"/>
                <a:gd name="connsiteY28" fmla="*/ 279985 h 1224078"/>
                <a:gd name="connsiteX29" fmla="*/ 360349 w 2376256"/>
                <a:gd name="connsiteY29" fmla="*/ 282785 h 1224078"/>
                <a:gd name="connsiteX30" fmla="*/ 315814 w 2376256"/>
                <a:gd name="connsiteY30" fmla="*/ 282785 h 1224078"/>
                <a:gd name="connsiteX31" fmla="*/ 313010 w 2376256"/>
                <a:gd name="connsiteY31" fmla="*/ 279985 h 1224078"/>
                <a:gd name="connsiteX32" fmla="*/ 313010 w 2376256"/>
                <a:gd name="connsiteY32" fmla="*/ 7555 h 1224078"/>
                <a:gd name="connsiteX33" fmla="*/ 315814 w 2376256"/>
                <a:gd name="connsiteY33" fmla="*/ 4754 h 1224078"/>
                <a:gd name="connsiteX34" fmla="*/ 622732 w 2376256"/>
                <a:gd name="connsiteY34" fmla="*/ 4754 h 1224078"/>
                <a:gd name="connsiteX35" fmla="*/ 667267 w 2376256"/>
                <a:gd name="connsiteY35" fmla="*/ 4754 h 1224078"/>
                <a:gd name="connsiteX36" fmla="*/ 670071 w 2376256"/>
                <a:gd name="connsiteY36" fmla="*/ 7555 h 1224078"/>
                <a:gd name="connsiteX37" fmla="*/ 670071 w 2376256"/>
                <a:gd name="connsiteY37" fmla="*/ 279985 h 1224078"/>
                <a:gd name="connsiteX38" fmla="*/ 667267 w 2376256"/>
                <a:gd name="connsiteY38" fmla="*/ 282785 h 1224078"/>
                <a:gd name="connsiteX39" fmla="*/ 622732 w 2376256"/>
                <a:gd name="connsiteY39" fmla="*/ 282785 h 1224078"/>
                <a:gd name="connsiteX40" fmla="*/ 619928 w 2376256"/>
                <a:gd name="connsiteY40" fmla="*/ 279985 h 1224078"/>
                <a:gd name="connsiteX41" fmla="*/ 619928 w 2376256"/>
                <a:gd name="connsiteY41" fmla="*/ 7555 h 1224078"/>
                <a:gd name="connsiteX42" fmla="*/ 622732 w 2376256"/>
                <a:gd name="connsiteY42" fmla="*/ 4754 h 1224078"/>
                <a:gd name="connsiteX43" fmla="*/ 711867 w 2376256"/>
                <a:gd name="connsiteY43" fmla="*/ 4754 h 1224078"/>
                <a:gd name="connsiteX44" fmla="*/ 759206 w 2376256"/>
                <a:gd name="connsiteY44" fmla="*/ 4754 h 1224078"/>
                <a:gd name="connsiteX45" fmla="*/ 761814 w 2376256"/>
                <a:gd name="connsiteY45" fmla="*/ 6578 h 1224078"/>
                <a:gd name="connsiteX46" fmla="*/ 841885 w 2376256"/>
                <a:gd name="connsiteY46" fmla="*/ 223193 h 1224078"/>
                <a:gd name="connsiteX47" fmla="*/ 922348 w 2376256"/>
                <a:gd name="connsiteY47" fmla="*/ 6578 h 1224078"/>
                <a:gd name="connsiteX48" fmla="*/ 924956 w 2376256"/>
                <a:gd name="connsiteY48" fmla="*/ 4754 h 1224078"/>
                <a:gd name="connsiteX49" fmla="*/ 972295 w 2376256"/>
                <a:gd name="connsiteY49" fmla="*/ 4754 h 1224078"/>
                <a:gd name="connsiteX50" fmla="*/ 974903 w 2376256"/>
                <a:gd name="connsiteY50" fmla="*/ 8532 h 1224078"/>
                <a:gd name="connsiteX51" fmla="*/ 871227 w 2376256"/>
                <a:gd name="connsiteY51" fmla="*/ 280962 h 1224078"/>
                <a:gd name="connsiteX52" fmla="*/ 868619 w 2376256"/>
                <a:gd name="connsiteY52" fmla="*/ 282720 h 1224078"/>
                <a:gd name="connsiteX53" fmla="*/ 815608 w 2376256"/>
                <a:gd name="connsiteY53" fmla="*/ 282720 h 1224078"/>
                <a:gd name="connsiteX54" fmla="*/ 812999 w 2376256"/>
                <a:gd name="connsiteY54" fmla="*/ 280962 h 1224078"/>
                <a:gd name="connsiteX55" fmla="*/ 709324 w 2376256"/>
                <a:gd name="connsiteY55" fmla="*/ 8532 h 1224078"/>
                <a:gd name="connsiteX56" fmla="*/ 711932 w 2376256"/>
                <a:gd name="connsiteY56" fmla="*/ 4754 h 1224078"/>
                <a:gd name="connsiteX57" fmla="*/ 1016764 w 2376256"/>
                <a:gd name="connsiteY57" fmla="*/ 4754 h 1224078"/>
                <a:gd name="connsiteX58" fmla="*/ 1206445 w 2376256"/>
                <a:gd name="connsiteY58" fmla="*/ 4754 h 1224078"/>
                <a:gd name="connsiteX59" fmla="*/ 1209249 w 2376256"/>
                <a:gd name="connsiteY59" fmla="*/ 7555 h 1224078"/>
                <a:gd name="connsiteX60" fmla="*/ 1209249 w 2376256"/>
                <a:gd name="connsiteY60" fmla="*/ 48455 h 1224078"/>
                <a:gd name="connsiteX61" fmla="*/ 1206445 w 2376256"/>
                <a:gd name="connsiteY61" fmla="*/ 51256 h 1224078"/>
                <a:gd name="connsiteX62" fmla="*/ 1064103 w 2376256"/>
                <a:gd name="connsiteY62" fmla="*/ 51256 h 1224078"/>
                <a:gd name="connsiteX63" fmla="*/ 1064103 w 2376256"/>
                <a:gd name="connsiteY63" fmla="*/ 115602 h 1224078"/>
                <a:gd name="connsiteX64" fmla="*/ 1187796 w 2376256"/>
                <a:gd name="connsiteY64" fmla="*/ 115602 h 1224078"/>
                <a:gd name="connsiteX65" fmla="*/ 1190600 w 2376256"/>
                <a:gd name="connsiteY65" fmla="*/ 118402 h 1224078"/>
                <a:gd name="connsiteX66" fmla="*/ 1190600 w 2376256"/>
                <a:gd name="connsiteY66" fmla="*/ 158912 h 1224078"/>
                <a:gd name="connsiteX67" fmla="*/ 1187796 w 2376256"/>
                <a:gd name="connsiteY67" fmla="*/ 161713 h 1224078"/>
                <a:gd name="connsiteX68" fmla="*/ 1064103 w 2376256"/>
                <a:gd name="connsiteY68" fmla="*/ 161713 h 1224078"/>
                <a:gd name="connsiteX69" fmla="*/ 1064103 w 2376256"/>
                <a:gd name="connsiteY69" fmla="*/ 236349 h 1224078"/>
                <a:gd name="connsiteX70" fmla="*/ 1206445 w 2376256"/>
                <a:gd name="connsiteY70" fmla="*/ 236349 h 1224078"/>
                <a:gd name="connsiteX71" fmla="*/ 1209249 w 2376256"/>
                <a:gd name="connsiteY71" fmla="*/ 239150 h 1224078"/>
                <a:gd name="connsiteX72" fmla="*/ 1209249 w 2376256"/>
                <a:gd name="connsiteY72" fmla="*/ 280050 h 1224078"/>
                <a:gd name="connsiteX73" fmla="*/ 1206445 w 2376256"/>
                <a:gd name="connsiteY73" fmla="*/ 282850 h 1224078"/>
                <a:gd name="connsiteX74" fmla="*/ 1016764 w 2376256"/>
                <a:gd name="connsiteY74" fmla="*/ 282850 h 1224078"/>
                <a:gd name="connsiteX75" fmla="*/ 1013960 w 2376256"/>
                <a:gd name="connsiteY75" fmla="*/ 280050 h 1224078"/>
                <a:gd name="connsiteX76" fmla="*/ 1013960 w 2376256"/>
                <a:gd name="connsiteY76" fmla="*/ 7620 h 1224078"/>
                <a:gd name="connsiteX77" fmla="*/ 1016764 w 2376256"/>
                <a:gd name="connsiteY77" fmla="*/ 4819 h 1224078"/>
                <a:gd name="connsiteX78" fmla="*/ 1266042 w 2376256"/>
                <a:gd name="connsiteY78" fmla="*/ 7555 h 1224078"/>
                <a:gd name="connsiteX79" fmla="*/ 1268846 w 2376256"/>
                <a:gd name="connsiteY79" fmla="*/ 4754 h 1224078"/>
                <a:gd name="connsiteX80" fmla="*/ 1381780 w 2376256"/>
                <a:gd name="connsiteY80" fmla="*/ 4754 h 1224078"/>
                <a:gd name="connsiteX81" fmla="*/ 1479587 w 2376256"/>
                <a:gd name="connsiteY81" fmla="*/ 92547 h 1224078"/>
                <a:gd name="connsiteX82" fmla="*/ 1411579 w 2376256"/>
                <a:gd name="connsiteY82" fmla="*/ 176757 h 1224078"/>
                <a:gd name="connsiteX83" fmla="*/ 1488520 w 2376256"/>
                <a:gd name="connsiteY83" fmla="*/ 278357 h 1224078"/>
                <a:gd name="connsiteX84" fmla="*/ 1486303 w 2376256"/>
                <a:gd name="connsiteY84" fmla="*/ 282785 h 1224078"/>
                <a:gd name="connsiteX85" fmla="*/ 1432445 w 2376256"/>
                <a:gd name="connsiteY85" fmla="*/ 282785 h 1224078"/>
                <a:gd name="connsiteX86" fmla="*/ 1430227 w 2376256"/>
                <a:gd name="connsiteY86" fmla="*/ 281678 h 1224078"/>
                <a:gd name="connsiteX87" fmla="*/ 1355111 w 2376256"/>
                <a:gd name="connsiteY87" fmla="*/ 179948 h 1224078"/>
                <a:gd name="connsiteX88" fmla="*/ 1316119 w 2376256"/>
                <a:gd name="connsiteY88" fmla="*/ 179948 h 1224078"/>
                <a:gd name="connsiteX89" fmla="*/ 1316119 w 2376256"/>
                <a:gd name="connsiteY89" fmla="*/ 280050 h 1224078"/>
                <a:gd name="connsiteX90" fmla="*/ 1313315 w 2376256"/>
                <a:gd name="connsiteY90" fmla="*/ 282850 h 1224078"/>
                <a:gd name="connsiteX91" fmla="*/ 1268781 w 2376256"/>
                <a:gd name="connsiteY91" fmla="*/ 282850 h 1224078"/>
                <a:gd name="connsiteX92" fmla="*/ 1265977 w 2376256"/>
                <a:gd name="connsiteY92" fmla="*/ 280050 h 1224078"/>
                <a:gd name="connsiteX93" fmla="*/ 1265977 w 2376256"/>
                <a:gd name="connsiteY93" fmla="*/ 7620 h 1224078"/>
                <a:gd name="connsiteX94" fmla="*/ 1376955 w 2376256"/>
                <a:gd name="connsiteY94" fmla="*/ 133447 h 1224078"/>
                <a:gd name="connsiteX95" fmla="*/ 1427880 w 2376256"/>
                <a:gd name="connsiteY95" fmla="*/ 92547 h 1224078"/>
                <a:gd name="connsiteX96" fmla="*/ 1376955 w 2376256"/>
                <a:gd name="connsiteY96" fmla="*/ 51646 h 1224078"/>
                <a:gd name="connsiteX97" fmla="*/ 1316119 w 2376256"/>
                <a:gd name="connsiteY97" fmla="*/ 51646 h 1224078"/>
                <a:gd name="connsiteX98" fmla="*/ 1316119 w 2376256"/>
                <a:gd name="connsiteY98" fmla="*/ 133447 h 1224078"/>
                <a:gd name="connsiteX99" fmla="*/ 1376955 w 2376256"/>
                <a:gd name="connsiteY99" fmla="*/ 133447 h 1224078"/>
                <a:gd name="connsiteX100" fmla="*/ 1521319 w 2376256"/>
                <a:gd name="connsiteY100" fmla="*/ 248398 h 1224078"/>
                <a:gd name="connsiteX101" fmla="*/ 1547139 w 2376256"/>
                <a:gd name="connsiteY101" fmla="*/ 213489 h 1224078"/>
                <a:gd name="connsiteX102" fmla="*/ 1550986 w 2376256"/>
                <a:gd name="connsiteY102" fmla="*/ 212903 h 1224078"/>
                <a:gd name="connsiteX103" fmla="*/ 1631058 w 2376256"/>
                <a:gd name="connsiteY103" fmla="*/ 241820 h 1224078"/>
                <a:gd name="connsiteX104" fmla="*/ 1683939 w 2376256"/>
                <a:gd name="connsiteY104" fmla="*/ 204111 h 1224078"/>
                <a:gd name="connsiteX105" fmla="*/ 1642208 w 2376256"/>
                <a:gd name="connsiteY105" fmla="*/ 167965 h 1224078"/>
                <a:gd name="connsiteX106" fmla="*/ 1593304 w 2376256"/>
                <a:gd name="connsiteY106" fmla="*/ 156437 h 1224078"/>
                <a:gd name="connsiteX107" fmla="*/ 1524904 w 2376256"/>
                <a:gd name="connsiteY107" fmla="*/ 83364 h 1224078"/>
                <a:gd name="connsiteX108" fmla="*/ 1627080 w 2376256"/>
                <a:gd name="connsiteY108" fmla="*/ 0 h 1224078"/>
                <a:gd name="connsiteX109" fmla="*/ 1726843 w 2376256"/>
                <a:gd name="connsiteY109" fmla="*/ 36993 h 1224078"/>
                <a:gd name="connsiteX110" fmla="*/ 1726974 w 2376256"/>
                <a:gd name="connsiteY110" fmla="*/ 40965 h 1224078"/>
                <a:gd name="connsiteX111" fmla="*/ 1698088 w 2376256"/>
                <a:gd name="connsiteY111" fmla="*/ 71901 h 1224078"/>
                <a:gd name="connsiteX112" fmla="*/ 1694241 w 2376256"/>
                <a:gd name="connsiteY112" fmla="*/ 72031 h 1224078"/>
                <a:gd name="connsiteX113" fmla="*/ 1626298 w 2376256"/>
                <a:gd name="connsiteY113" fmla="*/ 45264 h 1224078"/>
                <a:gd name="connsiteX114" fmla="*/ 1575373 w 2376256"/>
                <a:gd name="connsiteY114" fmla="*/ 80238 h 1224078"/>
                <a:gd name="connsiteX115" fmla="*/ 1617886 w 2376256"/>
                <a:gd name="connsiteY115" fmla="*/ 114365 h 1224078"/>
                <a:gd name="connsiteX116" fmla="*/ 1666790 w 2376256"/>
                <a:gd name="connsiteY116" fmla="*/ 125892 h 1224078"/>
                <a:gd name="connsiteX117" fmla="*/ 1734799 w 2376256"/>
                <a:gd name="connsiteY117" fmla="*/ 200529 h 1224078"/>
                <a:gd name="connsiteX118" fmla="*/ 1629428 w 2376256"/>
                <a:gd name="connsiteY118" fmla="*/ 287474 h 1224078"/>
                <a:gd name="connsiteX119" fmla="*/ 1521840 w 2376256"/>
                <a:gd name="connsiteY119" fmla="*/ 252240 h 1224078"/>
                <a:gd name="connsiteX120" fmla="*/ 1521319 w 2376256"/>
                <a:gd name="connsiteY120" fmla="*/ 248333 h 1224078"/>
                <a:gd name="connsiteX121" fmla="*/ 1783702 w 2376256"/>
                <a:gd name="connsiteY121" fmla="*/ 4754 h 1224078"/>
                <a:gd name="connsiteX122" fmla="*/ 1828237 w 2376256"/>
                <a:gd name="connsiteY122" fmla="*/ 4754 h 1224078"/>
                <a:gd name="connsiteX123" fmla="*/ 1831041 w 2376256"/>
                <a:gd name="connsiteY123" fmla="*/ 7555 h 1224078"/>
                <a:gd name="connsiteX124" fmla="*/ 1831041 w 2376256"/>
                <a:gd name="connsiteY124" fmla="*/ 279985 h 1224078"/>
                <a:gd name="connsiteX125" fmla="*/ 1828237 w 2376256"/>
                <a:gd name="connsiteY125" fmla="*/ 282785 h 1224078"/>
                <a:gd name="connsiteX126" fmla="*/ 1783702 w 2376256"/>
                <a:gd name="connsiteY126" fmla="*/ 282785 h 1224078"/>
                <a:gd name="connsiteX127" fmla="*/ 1780898 w 2376256"/>
                <a:gd name="connsiteY127" fmla="*/ 279985 h 1224078"/>
                <a:gd name="connsiteX128" fmla="*/ 1780898 w 2376256"/>
                <a:gd name="connsiteY128" fmla="*/ 7555 h 1224078"/>
                <a:gd name="connsiteX129" fmla="*/ 1783702 w 2376256"/>
                <a:gd name="connsiteY129" fmla="*/ 4754 h 1224078"/>
                <a:gd name="connsiteX130" fmla="*/ 1961450 w 2376256"/>
                <a:gd name="connsiteY130" fmla="*/ 51646 h 1224078"/>
                <a:gd name="connsiteX131" fmla="*/ 1875966 w 2376256"/>
                <a:gd name="connsiteY131" fmla="*/ 51646 h 1224078"/>
                <a:gd name="connsiteX132" fmla="*/ 1873163 w 2376256"/>
                <a:gd name="connsiteY132" fmla="*/ 48846 h 1224078"/>
                <a:gd name="connsiteX133" fmla="*/ 1873163 w 2376256"/>
                <a:gd name="connsiteY133" fmla="*/ 7555 h 1224078"/>
                <a:gd name="connsiteX134" fmla="*/ 1875966 w 2376256"/>
                <a:gd name="connsiteY134" fmla="*/ 4754 h 1224078"/>
                <a:gd name="connsiteX135" fmla="*/ 2097467 w 2376256"/>
                <a:gd name="connsiteY135" fmla="*/ 4754 h 1224078"/>
                <a:gd name="connsiteX136" fmla="*/ 2100271 w 2376256"/>
                <a:gd name="connsiteY136" fmla="*/ 7555 h 1224078"/>
                <a:gd name="connsiteX137" fmla="*/ 2100271 w 2376256"/>
                <a:gd name="connsiteY137" fmla="*/ 48846 h 1224078"/>
                <a:gd name="connsiteX138" fmla="*/ 2097467 w 2376256"/>
                <a:gd name="connsiteY138" fmla="*/ 51646 h 1224078"/>
                <a:gd name="connsiteX139" fmla="*/ 2011984 w 2376256"/>
                <a:gd name="connsiteY139" fmla="*/ 51646 h 1224078"/>
                <a:gd name="connsiteX140" fmla="*/ 2011984 w 2376256"/>
                <a:gd name="connsiteY140" fmla="*/ 279985 h 1224078"/>
                <a:gd name="connsiteX141" fmla="*/ 2009180 w 2376256"/>
                <a:gd name="connsiteY141" fmla="*/ 282785 h 1224078"/>
                <a:gd name="connsiteX142" fmla="*/ 1964254 w 2376256"/>
                <a:gd name="connsiteY142" fmla="*/ 282785 h 1224078"/>
                <a:gd name="connsiteX143" fmla="*/ 1961450 w 2376256"/>
                <a:gd name="connsiteY143" fmla="*/ 279985 h 1224078"/>
                <a:gd name="connsiteX144" fmla="*/ 1961450 w 2376256"/>
                <a:gd name="connsiteY144" fmla="*/ 51646 h 1224078"/>
                <a:gd name="connsiteX145" fmla="*/ 2225464 w 2376256"/>
                <a:gd name="connsiteY145" fmla="*/ 173566 h 1224078"/>
                <a:gd name="connsiteX146" fmla="*/ 2125440 w 2376256"/>
                <a:gd name="connsiteY146" fmla="*/ 8988 h 1224078"/>
                <a:gd name="connsiteX147" fmla="*/ 2127787 w 2376256"/>
                <a:gd name="connsiteY147" fmla="*/ 4754 h 1224078"/>
                <a:gd name="connsiteX148" fmla="*/ 2177734 w 2376256"/>
                <a:gd name="connsiteY148" fmla="*/ 4754 h 1224078"/>
                <a:gd name="connsiteX149" fmla="*/ 2180081 w 2376256"/>
                <a:gd name="connsiteY149" fmla="*/ 6122 h 1224078"/>
                <a:gd name="connsiteX150" fmla="*/ 2250828 w 2376256"/>
                <a:gd name="connsiteY150" fmla="*/ 123548 h 1224078"/>
                <a:gd name="connsiteX151" fmla="*/ 2321184 w 2376256"/>
                <a:gd name="connsiteY151" fmla="*/ 6187 h 1224078"/>
                <a:gd name="connsiteX152" fmla="*/ 2323531 w 2376256"/>
                <a:gd name="connsiteY152" fmla="*/ 4819 h 1224078"/>
                <a:gd name="connsiteX153" fmla="*/ 2373478 w 2376256"/>
                <a:gd name="connsiteY153" fmla="*/ 4819 h 1224078"/>
                <a:gd name="connsiteX154" fmla="*/ 2375826 w 2376256"/>
                <a:gd name="connsiteY154" fmla="*/ 9053 h 1224078"/>
                <a:gd name="connsiteX155" fmla="*/ 2275802 w 2376256"/>
                <a:gd name="connsiteY155" fmla="*/ 173631 h 1224078"/>
                <a:gd name="connsiteX156" fmla="*/ 2275802 w 2376256"/>
                <a:gd name="connsiteY156" fmla="*/ 280050 h 1224078"/>
                <a:gd name="connsiteX157" fmla="*/ 2272998 w 2376256"/>
                <a:gd name="connsiteY157" fmla="*/ 282850 h 1224078"/>
                <a:gd name="connsiteX158" fmla="*/ 2228072 w 2376256"/>
                <a:gd name="connsiteY158" fmla="*/ 282850 h 1224078"/>
                <a:gd name="connsiteX159" fmla="*/ 2225268 w 2376256"/>
                <a:gd name="connsiteY159" fmla="*/ 280050 h 1224078"/>
                <a:gd name="connsiteX160" fmla="*/ 2225268 w 2376256"/>
                <a:gd name="connsiteY160" fmla="*/ 173631 h 1224078"/>
                <a:gd name="connsiteX161" fmla="*/ 2114 w 2376256"/>
                <a:gd name="connsiteY161" fmla="*/ 612007 h 1224078"/>
                <a:gd name="connsiteX162" fmla="*/ 145630 w 2376256"/>
                <a:gd name="connsiteY162" fmla="*/ 468269 h 1224078"/>
                <a:gd name="connsiteX163" fmla="*/ 288754 w 2376256"/>
                <a:gd name="connsiteY163" fmla="*/ 612007 h 1224078"/>
                <a:gd name="connsiteX164" fmla="*/ 145630 w 2376256"/>
                <a:gd name="connsiteY164" fmla="*/ 755744 h 1224078"/>
                <a:gd name="connsiteX165" fmla="*/ 2114 w 2376256"/>
                <a:gd name="connsiteY165" fmla="*/ 612007 h 1224078"/>
                <a:gd name="connsiteX166" fmla="*/ 145630 w 2376256"/>
                <a:gd name="connsiteY166" fmla="*/ 708526 h 1224078"/>
                <a:gd name="connsiteX167" fmla="*/ 237046 w 2376256"/>
                <a:gd name="connsiteY167" fmla="*/ 612007 h 1224078"/>
                <a:gd name="connsiteX168" fmla="*/ 145630 w 2376256"/>
                <a:gd name="connsiteY168" fmla="*/ 515487 h 1224078"/>
                <a:gd name="connsiteX169" fmla="*/ 53756 w 2376256"/>
                <a:gd name="connsiteY169" fmla="*/ 612007 h 1224078"/>
                <a:gd name="connsiteX170" fmla="*/ 145630 w 2376256"/>
                <a:gd name="connsiteY170" fmla="*/ 708526 h 1224078"/>
                <a:gd name="connsiteX171" fmla="*/ 343200 w 2376256"/>
                <a:gd name="connsiteY171" fmla="*/ 473024 h 1224078"/>
                <a:gd name="connsiteX172" fmla="*/ 532880 w 2376256"/>
                <a:gd name="connsiteY172" fmla="*/ 473024 h 1224078"/>
                <a:gd name="connsiteX173" fmla="*/ 535684 w 2376256"/>
                <a:gd name="connsiteY173" fmla="*/ 475824 h 1224078"/>
                <a:gd name="connsiteX174" fmla="*/ 535684 w 2376256"/>
                <a:gd name="connsiteY174" fmla="*/ 516725 h 1224078"/>
                <a:gd name="connsiteX175" fmla="*/ 532880 w 2376256"/>
                <a:gd name="connsiteY175" fmla="*/ 519525 h 1224078"/>
                <a:gd name="connsiteX176" fmla="*/ 390538 w 2376256"/>
                <a:gd name="connsiteY176" fmla="*/ 519525 h 1224078"/>
                <a:gd name="connsiteX177" fmla="*/ 390538 w 2376256"/>
                <a:gd name="connsiteY177" fmla="*/ 592599 h 1224078"/>
                <a:gd name="connsiteX178" fmla="*/ 520948 w 2376256"/>
                <a:gd name="connsiteY178" fmla="*/ 592599 h 1224078"/>
                <a:gd name="connsiteX179" fmla="*/ 523752 w 2376256"/>
                <a:gd name="connsiteY179" fmla="*/ 595399 h 1224078"/>
                <a:gd name="connsiteX180" fmla="*/ 523752 w 2376256"/>
                <a:gd name="connsiteY180" fmla="*/ 636299 h 1224078"/>
                <a:gd name="connsiteX181" fmla="*/ 520948 w 2376256"/>
                <a:gd name="connsiteY181" fmla="*/ 639100 h 1224078"/>
                <a:gd name="connsiteX182" fmla="*/ 390538 w 2376256"/>
                <a:gd name="connsiteY182" fmla="*/ 639100 h 1224078"/>
                <a:gd name="connsiteX183" fmla="*/ 390538 w 2376256"/>
                <a:gd name="connsiteY183" fmla="*/ 748319 h 1224078"/>
                <a:gd name="connsiteX184" fmla="*/ 387735 w 2376256"/>
                <a:gd name="connsiteY184" fmla="*/ 751120 h 1224078"/>
                <a:gd name="connsiteX185" fmla="*/ 343200 w 2376256"/>
                <a:gd name="connsiteY185" fmla="*/ 751120 h 1224078"/>
                <a:gd name="connsiteX186" fmla="*/ 340396 w 2376256"/>
                <a:gd name="connsiteY186" fmla="*/ 748319 h 1224078"/>
                <a:gd name="connsiteX187" fmla="*/ 340396 w 2376256"/>
                <a:gd name="connsiteY187" fmla="*/ 475889 h 1224078"/>
                <a:gd name="connsiteX188" fmla="*/ 343200 w 2376256"/>
                <a:gd name="connsiteY188" fmla="*/ 473089 h 1224078"/>
                <a:gd name="connsiteX189" fmla="*/ 768921 w 2376256"/>
                <a:gd name="connsiteY189" fmla="*/ 473024 h 1224078"/>
                <a:gd name="connsiteX190" fmla="*/ 822780 w 2376256"/>
                <a:gd name="connsiteY190" fmla="*/ 473024 h 1224078"/>
                <a:gd name="connsiteX191" fmla="*/ 825389 w 2376256"/>
                <a:gd name="connsiteY191" fmla="*/ 474782 h 1224078"/>
                <a:gd name="connsiteX192" fmla="*/ 931803 w 2376256"/>
                <a:gd name="connsiteY192" fmla="*/ 747212 h 1224078"/>
                <a:gd name="connsiteX193" fmla="*/ 929194 w 2376256"/>
                <a:gd name="connsiteY193" fmla="*/ 750990 h 1224078"/>
                <a:gd name="connsiteX194" fmla="*/ 881856 w 2376256"/>
                <a:gd name="connsiteY194" fmla="*/ 750990 h 1224078"/>
                <a:gd name="connsiteX195" fmla="*/ 879248 w 2376256"/>
                <a:gd name="connsiteY195" fmla="*/ 749231 h 1224078"/>
                <a:gd name="connsiteX196" fmla="*/ 855252 w 2376256"/>
                <a:gd name="connsiteY196" fmla="*/ 686708 h 1224078"/>
                <a:gd name="connsiteX197" fmla="*/ 735993 w 2376256"/>
                <a:gd name="connsiteY197" fmla="*/ 686708 h 1224078"/>
                <a:gd name="connsiteX198" fmla="*/ 711997 w 2376256"/>
                <a:gd name="connsiteY198" fmla="*/ 749231 h 1224078"/>
                <a:gd name="connsiteX199" fmla="*/ 709389 w 2376256"/>
                <a:gd name="connsiteY199" fmla="*/ 750990 h 1224078"/>
                <a:gd name="connsiteX200" fmla="*/ 662507 w 2376256"/>
                <a:gd name="connsiteY200" fmla="*/ 750990 h 1224078"/>
                <a:gd name="connsiteX201" fmla="*/ 659899 w 2376256"/>
                <a:gd name="connsiteY201" fmla="*/ 747212 h 1224078"/>
                <a:gd name="connsiteX202" fmla="*/ 766248 w 2376256"/>
                <a:gd name="connsiteY202" fmla="*/ 474782 h 1224078"/>
                <a:gd name="connsiteX203" fmla="*/ 768856 w 2376256"/>
                <a:gd name="connsiteY203" fmla="*/ 473024 h 1224078"/>
                <a:gd name="connsiteX204" fmla="*/ 839016 w 2376256"/>
                <a:gd name="connsiteY204" fmla="*/ 643398 h 1224078"/>
                <a:gd name="connsiteX205" fmla="*/ 795655 w 2376256"/>
                <a:gd name="connsiteY205" fmla="*/ 530206 h 1224078"/>
                <a:gd name="connsiteX206" fmla="*/ 752294 w 2376256"/>
                <a:gd name="connsiteY206" fmla="*/ 643398 h 1224078"/>
                <a:gd name="connsiteX207" fmla="*/ 838951 w 2376256"/>
                <a:gd name="connsiteY207" fmla="*/ 643398 h 1224078"/>
                <a:gd name="connsiteX208" fmla="*/ 970990 w 2376256"/>
                <a:gd name="connsiteY208" fmla="*/ 475824 h 1224078"/>
                <a:gd name="connsiteX209" fmla="*/ 973794 w 2376256"/>
                <a:gd name="connsiteY209" fmla="*/ 473024 h 1224078"/>
                <a:gd name="connsiteX210" fmla="*/ 1081969 w 2376256"/>
                <a:gd name="connsiteY210" fmla="*/ 473024 h 1224078"/>
                <a:gd name="connsiteX211" fmla="*/ 1181732 w 2376256"/>
                <a:gd name="connsiteY211" fmla="*/ 561598 h 1224078"/>
                <a:gd name="connsiteX212" fmla="*/ 1081969 w 2376256"/>
                <a:gd name="connsiteY212" fmla="*/ 650562 h 1224078"/>
                <a:gd name="connsiteX213" fmla="*/ 1021133 w 2376256"/>
                <a:gd name="connsiteY213" fmla="*/ 650562 h 1224078"/>
                <a:gd name="connsiteX214" fmla="*/ 1021133 w 2376256"/>
                <a:gd name="connsiteY214" fmla="*/ 748254 h 1224078"/>
                <a:gd name="connsiteX215" fmla="*/ 1018329 w 2376256"/>
                <a:gd name="connsiteY215" fmla="*/ 751055 h 1224078"/>
                <a:gd name="connsiteX216" fmla="*/ 973794 w 2376256"/>
                <a:gd name="connsiteY216" fmla="*/ 751055 h 1224078"/>
                <a:gd name="connsiteX217" fmla="*/ 970990 w 2376256"/>
                <a:gd name="connsiteY217" fmla="*/ 748254 h 1224078"/>
                <a:gd name="connsiteX218" fmla="*/ 970990 w 2376256"/>
                <a:gd name="connsiteY218" fmla="*/ 475824 h 1224078"/>
                <a:gd name="connsiteX219" fmla="*/ 1077926 w 2376256"/>
                <a:gd name="connsiteY219" fmla="*/ 603736 h 1224078"/>
                <a:gd name="connsiteX220" fmla="*/ 1130416 w 2376256"/>
                <a:gd name="connsiteY220" fmla="*/ 561663 h 1224078"/>
                <a:gd name="connsiteX221" fmla="*/ 1077926 w 2376256"/>
                <a:gd name="connsiteY221" fmla="*/ 519981 h 1224078"/>
                <a:gd name="connsiteX222" fmla="*/ 1021068 w 2376256"/>
                <a:gd name="connsiteY222" fmla="*/ 519981 h 1224078"/>
                <a:gd name="connsiteX223" fmla="*/ 1021068 w 2376256"/>
                <a:gd name="connsiteY223" fmla="*/ 603801 h 1224078"/>
                <a:gd name="connsiteX224" fmla="*/ 1077926 w 2376256"/>
                <a:gd name="connsiteY224" fmla="*/ 603801 h 1224078"/>
                <a:gd name="connsiteX225" fmla="*/ 1232200 w 2376256"/>
                <a:gd name="connsiteY225" fmla="*/ 475824 h 1224078"/>
                <a:gd name="connsiteX226" fmla="*/ 1235005 w 2376256"/>
                <a:gd name="connsiteY226" fmla="*/ 473024 h 1224078"/>
                <a:gd name="connsiteX227" fmla="*/ 1343179 w 2376256"/>
                <a:gd name="connsiteY227" fmla="*/ 473024 h 1224078"/>
                <a:gd name="connsiteX228" fmla="*/ 1442942 w 2376256"/>
                <a:gd name="connsiteY228" fmla="*/ 561598 h 1224078"/>
                <a:gd name="connsiteX229" fmla="*/ 1343179 w 2376256"/>
                <a:gd name="connsiteY229" fmla="*/ 650562 h 1224078"/>
                <a:gd name="connsiteX230" fmla="*/ 1282343 w 2376256"/>
                <a:gd name="connsiteY230" fmla="*/ 650562 h 1224078"/>
                <a:gd name="connsiteX231" fmla="*/ 1282343 w 2376256"/>
                <a:gd name="connsiteY231" fmla="*/ 748254 h 1224078"/>
                <a:gd name="connsiteX232" fmla="*/ 1279539 w 2376256"/>
                <a:gd name="connsiteY232" fmla="*/ 751055 h 1224078"/>
                <a:gd name="connsiteX233" fmla="*/ 1235005 w 2376256"/>
                <a:gd name="connsiteY233" fmla="*/ 751055 h 1224078"/>
                <a:gd name="connsiteX234" fmla="*/ 1232200 w 2376256"/>
                <a:gd name="connsiteY234" fmla="*/ 748254 h 1224078"/>
                <a:gd name="connsiteX235" fmla="*/ 1232200 w 2376256"/>
                <a:gd name="connsiteY235" fmla="*/ 475824 h 1224078"/>
                <a:gd name="connsiteX236" fmla="*/ 1339136 w 2376256"/>
                <a:gd name="connsiteY236" fmla="*/ 603736 h 1224078"/>
                <a:gd name="connsiteX237" fmla="*/ 1391626 w 2376256"/>
                <a:gd name="connsiteY237" fmla="*/ 561663 h 1224078"/>
                <a:gd name="connsiteX238" fmla="*/ 1339136 w 2376256"/>
                <a:gd name="connsiteY238" fmla="*/ 519981 h 1224078"/>
                <a:gd name="connsiteX239" fmla="*/ 1282278 w 2376256"/>
                <a:gd name="connsiteY239" fmla="*/ 519981 h 1224078"/>
                <a:gd name="connsiteX240" fmla="*/ 1282278 w 2376256"/>
                <a:gd name="connsiteY240" fmla="*/ 603801 h 1224078"/>
                <a:gd name="connsiteX241" fmla="*/ 1339136 w 2376256"/>
                <a:gd name="connsiteY241" fmla="*/ 603801 h 1224078"/>
                <a:gd name="connsiteX242" fmla="*/ 1496149 w 2376256"/>
                <a:gd name="connsiteY242" fmla="*/ 473089 h 1224078"/>
                <a:gd name="connsiteX243" fmla="*/ 1540684 w 2376256"/>
                <a:gd name="connsiteY243" fmla="*/ 473089 h 1224078"/>
                <a:gd name="connsiteX244" fmla="*/ 1543488 w 2376256"/>
                <a:gd name="connsiteY244" fmla="*/ 475889 h 1224078"/>
                <a:gd name="connsiteX245" fmla="*/ 1543488 w 2376256"/>
                <a:gd name="connsiteY245" fmla="*/ 704228 h 1224078"/>
                <a:gd name="connsiteX246" fmla="*/ 1674289 w 2376256"/>
                <a:gd name="connsiteY246" fmla="*/ 704228 h 1224078"/>
                <a:gd name="connsiteX247" fmla="*/ 1677092 w 2376256"/>
                <a:gd name="connsiteY247" fmla="*/ 707028 h 1224078"/>
                <a:gd name="connsiteX248" fmla="*/ 1677092 w 2376256"/>
                <a:gd name="connsiteY248" fmla="*/ 748319 h 1224078"/>
                <a:gd name="connsiteX249" fmla="*/ 1674289 w 2376256"/>
                <a:gd name="connsiteY249" fmla="*/ 751120 h 1224078"/>
                <a:gd name="connsiteX250" fmla="*/ 1493345 w 2376256"/>
                <a:gd name="connsiteY250" fmla="*/ 751120 h 1224078"/>
                <a:gd name="connsiteX251" fmla="*/ 1493345 w 2376256"/>
                <a:gd name="connsiteY251" fmla="*/ 475889 h 1224078"/>
                <a:gd name="connsiteX252" fmla="*/ 1496149 w 2376256"/>
                <a:gd name="connsiteY252" fmla="*/ 473089 h 1224078"/>
                <a:gd name="connsiteX253" fmla="*/ 1727169 w 2376256"/>
                <a:gd name="connsiteY253" fmla="*/ 473089 h 1224078"/>
                <a:gd name="connsiteX254" fmla="*/ 1771704 w 2376256"/>
                <a:gd name="connsiteY254" fmla="*/ 473089 h 1224078"/>
                <a:gd name="connsiteX255" fmla="*/ 1774508 w 2376256"/>
                <a:gd name="connsiteY255" fmla="*/ 475889 h 1224078"/>
                <a:gd name="connsiteX256" fmla="*/ 1774508 w 2376256"/>
                <a:gd name="connsiteY256" fmla="*/ 748319 h 1224078"/>
                <a:gd name="connsiteX257" fmla="*/ 1771704 w 2376256"/>
                <a:gd name="connsiteY257" fmla="*/ 751120 h 1224078"/>
                <a:gd name="connsiteX258" fmla="*/ 1727169 w 2376256"/>
                <a:gd name="connsiteY258" fmla="*/ 751120 h 1224078"/>
                <a:gd name="connsiteX259" fmla="*/ 1724365 w 2376256"/>
                <a:gd name="connsiteY259" fmla="*/ 748319 h 1224078"/>
                <a:gd name="connsiteX260" fmla="*/ 1724365 w 2376256"/>
                <a:gd name="connsiteY260" fmla="*/ 475889 h 1224078"/>
                <a:gd name="connsiteX261" fmla="*/ 1727169 w 2376256"/>
                <a:gd name="connsiteY261" fmla="*/ 473089 h 1224078"/>
                <a:gd name="connsiteX262" fmla="*/ 1844082 w 2376256"/>
                <a:gd name="connsiteY262" fmla="*/ 473089 h 1224078"/>
                <a:gd name="connsiteX263" fmla="*/ 2033762 w 2376256"/>
                <a:gd name="connsiteY263" fmla="*/ 473089 h 1224078"/>
                <a:gd name="connsiteX264" fmla="*/ 2036565 w 2376256"/>
                <a:gd name="connsiteY264" fmla="*/ 475889 h 1224078"/>
                <a:gd name="connsiteX265" fmla="*/ 2036565 w 2376256"/>
                <a:gd name="connsiteY265" fmla="*/ 516790 h 1224078"/>
                <a:gd name="connsiteX266" fmla="*/ 2033762 w 2376256"/>
                <a:gd name="connsiteY266" fmla="*/ 519590 h 1224078"/>
                <a:gd name="connsiteX267" fmla="*/ 1891420 w 2376256"/>
                <a:gd name="connsiteY267" fmla="*/ 519590 h 1224078"/>
                <a:gd name="connsiteX268" fmla="*/ 1891420 w 2376256"/>
                <a:gd name="connsiteY268" fmla="*/ 583937 h 1224078"/>
                <a:gd name="connsiteX269" fmla="*/ 2015114 w 2376256"/>
                <a:gd name="connsiteY269" fmla="*/ 583937 h 1224078"/>
                <a:gd name="connsiteX270" fmla="*/ 2017917 w 2376256"/>
                <a:gd name="connsiteY270" fmla="*/ 586737 h 1224078"/>
                <a:gd name="connsiteX271" fmla="*/ 2017917 w 2376256"/>
                <a:gd name="connsiteY271" fmla="*/ 627247 h 1224078"/>
                <a:gd name="connsiteX272" fmla="*/ 2015114 w 2376256"/>
                <a:gd name="connsiteY272" fmla="*/ 630047 h 1224078"/>
                <a:gd name="connsiteX273" fmla="*/ 1891420 w 2376256"/>
                <a:gd name="connsiteY273" fmla="*/ 630047 h 1224078"/>
                <a:gd name="connsiteX274" fmla="*/ 1891420 w 2376256"/>
                <a:gd name="connsiteY274" fmla="*/ 704684 h 1224078"/>
                <a:gd name="connsiteX275" fmla="*/ 2033762 w 2376256"/>
                <a:gd name="connsiteY275" fmla="*/ 704684 h 1224078"/>
                <a:gd name="connsiteX276" fmla="*/ 2036565 w 2376256"/>
                <a:gd name="connsiteY276" fmla="*/ 707484 h 1224078"/>
                <a:gd name="connsiteX277" fmla="*/ 2036565 w 2376256"/>
                <a:gd name="connsiteY277" fmla="*/ 748384 h 1224078"/>
                <a:gd name="connsiteX278" fmla="*/ 2033762 w 2376256"/>
                <a:gd name="connsiteY278" fmla="*/ 751185 h 1224078"/>
                <a:gd name="connsiteX279" fmla="*/ 1844082 w 2376256"/>
                <a:gd name="connsiteY279" fmla="*/ 751185 h 1224078"/>
                <a:gd name="connsiteX280" fmla="*/ 1841278 w 2376256"/>
                <a:gd name="connsiteY280" fmla="*/ 748384 h 1224078"/>
                <a:gd name="connsiteX281" fmla="*/ 1841278 w 2376256"/>
                <a:gd name="connsiteY281" fmla="*/ 475955 h 1224078"/>
                <a:gd name="connsiteX282" fmla="*/ 1844082 w 2376256"/>
                <a:gd name="connsiteY282" fmla="*/ 473154 h 1224078"/>
                <a:gd name="connsiteX283" fmla="*/ 2093359 w 2376256"/>
                <a:gd name="connsiteY283" fmla="*/ 475889 h 1224078"/>
                <a:gd name="connsiteX284" fmla="*/ 2096163 w 2376256"/>
                <a:gd name="connsiteY284" fmla="*/ 473089 h 1224078"/>
                <a:gd name="connsiteX285" fmla="*/ 2183276 w 2376256"/>
                <a:gd name="connsiteY285" fmla="*/ 473089 h 1224078"/>
                <a:gd name="connsiteX286" fmla="*/ 2326401 w 2376256"/>
                <a:gd name="connsiteY286" fmla="*/ 612072 h 1224078"/>
                <a:gd name="connsiteX287" fmla="*/ 2183276 w 2376256"/>
                <a:gd name="connsiteY287" fmla="*/ 751055 h 1224078"/>
                <a:gd name="connsiteX288" fmla="*/ 2096163 w 2376256"/>
                <a:gd name="connsiteY288" fmla="*/ 751055 h 1224078"/>
                <a:gd name="connsiteX289" fmla="*/ 2093359 w 2376256"/>
                <a:gd name="connsiteY289" fmla="*/ 748254 h 1224078"/>
                <a:gd name="connsiteX290" fmla="*/ 2093359 w 2376256"/>
                <a:gd name="connsiteY290" fmla="*/ 475824 h 1224078"/>
                <a:gd name="connsiteX291" fmla="*/ 2180798 w 2376256"/>
                <a:gd name="connsiteY291" fmla="*/ 704228 h 1224078"/>
                <a:gd name="connsiteX292" fmla="*/ 2274628 w 2376256"/>
                <a:gd name="connsiteY292" fmla="*/ 612072 h 1224078"/>
                <a:gd name="connsiteX293" fmla="*/ 2180798 w 2376256"/>
                <a:gd name="connsiteY293" fmla="*/ 519916 h 1224078"/>
                <a:gd name="connsiteX294" fmla="*/ 2143436 w 2376256"/>
                <a:gd name="connsiteY294" fmla="*/ 519916 h 1224078"/>
                <a:gd name="connsiteX295" fmla="*/ 2143436 w 2376256"/>
                <a:gd name="connsiteY295" fmla="*/ 704163 h 1224078"/>
                <a:gd name="connsiteX296" fmla="*/ 2180798 w 2376256"/>
                <a:gd name="connsiteY296" fmla="*/ 704163 h 1224078"/>
                <a:gd name="connsiteX297" fmla="*/ 549 w 2376256"/>
                <a:gd name="connsiteY297" fmla="*/ 1184937 h 1224078"/>
                <a:gd name="connsiteX298" fmla="*/ 26370 w 2376256"/>
                <a:gd name="connsiteY298" fmla="*/ 1150028 h 1224078"/>
                <a:gd name="connsiteX299" fmla="*/ 30217 w 2376256"/>
                <a:gd name="connsiteY299" fmla="*/ 1149442 h 1224078"/>
                <a:gd name="connsiteX300" fmla="*/ 110288 w 2376256"/>
                <a:gd name="connsiteY300" fmla="*/ 1178359 h 1224078"/>
                <a:gd name="connsiteX301" fmla="*/ 163170 w 2376256"/>
                <a:gd name="connsiteY301" fmla="*/ 1140650 h 1224078"/>
                <a:gd name="connsiteX302" fmla="*/ 121438 w 2376256"/>
                <a:gd name="connsiteY302" fmla="*/ 1104504 h 1224078"/>
                <a:gd name="connsiteX303" fmla="*/ 72535 w 2376256"/>
                <a:gd name="connsiteY303" fmla="*/ 1092976 h 1224078"/>
                <a:gd name="connsiteX304" fmla="*/ 4135 w 2376256"/>
                <a:gd name="connsiteY304" fmla="*/ 1019903 h 1224078"/>
                <a:gd name="connsiteX305" fmla="*/ 106311 w 2376256"/>
                <a:gd name="connsiteY305" fmla="*/ 936539 h 1224078"/>
                <a:gd name="connsiteX306" fmla="*/ 206074 w 2376256"/>
                <a:gd name="connsiteY306" fmla="*/ 973532 h 1224078"/>
                <a:gd name="connsiteX307" fmla="*/ 206205 w 2376256"/>
                <a:gd name="connsiteY307" fmla="*/ 977504 h 1224078"/>
                <a:gd name="connsiteX308" fmla="*/ 177319 w 2376256"/>
                <a:gd name="connsiteY308" fmla="*/ 1008440 h 1224078"/>
                <a:gd name="connsiteX309" fmla="*/ 173472 w 2376256"/>
                <a:gd name="connsiteY309" fmla="*/ 1008570 h 1224078"/>
                <a:gd name="connsiteX310" fmla="*/ 105528 w 2376256"/>
                <a:gd name="connsiteY310" fmla="*/ 981803 h 1224078"/>
                <a:gd name="connsiteX311" fmla="*/ 54604 w 2376256"/>
                <a:gd name="connsiteY311" fmla="*/ 1016777 h 1224078"/>
                <a:gd name="connsiteX312" fmla="*/ 97117 w 2376256"/>
                <a:gd name="connsiteY312" fmla="*/ 1050903 h 1224078"/>
                <a:gd name="connsiteX313" fmla="*/ 146021 w 2376256"/>
                <a:gd name="connsiteY313" fmla="*/ 1062431 h 1224078"/>
                <a:gd name="connsiteX314" fmla="*/ 214029 w 2376256"/>
                <a:gd name="connsiteY314" fmla="*/ 1137068 h 1224078"/>
                <a:gd name="connsiteX315" fmla="*/ 108658 w 2376256"/>
                <a:gd name="connsiteY315" fmla="*/ 1224014 h 1224078"/>
                <a:gd name="connsiteX316" fmla="*/ 1070 w 2376256"/>
                <a:gd name="connsiteY316" fmla="*/ 1188779 h 1224078"/>
                <a:gd name="connsiteX317" fmla="*/ 549 w 2376256"/>
                <a:gd name="connsiteY317" fmla="*/ 1184872 h 1224078"/>
                <a:gd name="connsiteX318" fmla="*/ 249435 w 2376256"/>
                <a:gd name="connsiteY318" fmla="*/ 1080667 h 1224078"/>
                <a:gd name="connsiteX319" fmla="*/ 393342 w 2376256"/>
                <a:gd name="connsiteY319" fmla="*/ 936539 h 1224078"/>
                <a:gd name="connsiteX320" fmla="*/ 515992 w 2376256"/>
                <a:gd name="connsiteY320" fmla="*/ 1003621 h 1224078"/>
                <a:gd name="connsiteX321" fmla="*/ 515014 w 2376256"/>
                <a:gd name="connsiteY321" fmla="*/ 1007463 h 1224078"/>
                <a:gd name="connsiteX322" fmla="*/ 476478 w 2376256"/>
                <a:gd name="connsiteY322" fmla="*/ 1030388 h 1224078"/>
                <a:gd name="connsiteX323" fmla="*/ 472696 w 2376256"/>
                <a:gd name="connsiteY323" fmla="*/ 1029346 h 1224078"/>
                <a:gd name="connsiteX324" fmla="*/ 393342 w 2376256"/>
                <a:gd name="connsiteY324" fmla="*/ 983757 h 1224078"/>
                <a:gd name="connsiteX325" fmla="*/ 301469 w 2376256"/>
                <a:gd name="connsiteY325" fmla="*/ 1080276 h 1224078"/>
                <a:gd name="connsiteX326" fmla="*/ 393342 w 2376256"/>
                <a:gd name="connsiteY326" fmla="*/ 1176796 h 1224078"/>
                <a:gd name="connsiteX327" fmla="*/ 473087 w 2376256"/>
                <a:gd name="connsiteY327" fmla="*/ 1131206 h 1224078"/>
                <a:gd name="connsiteX328" fmla="*/ 476869 w 2376256"/>
                <a:gd name="connsiteY328" fmla="*/ 1130164 h 1224078"/>
                <a:gd name="connsiteX329" fmla="*/ 515340 w 2376256"/>
                <a:gd name="connsiteY329" fmla="*/ 1152764 h 1224078"/>
                <a:gd name="connsiteX330" fmla="*/ 516318 w 2376256"/>
                <a:gd name="connsiteY330" fmla="*/ 1156606 h 1224078"/>
                <a:gd name="connsiteX331" fmla="*/ 392886 w 2376256"/>
                <a:gd name="connsiteY331" fmla="*/ 1224078 h 1224078"/>
                <a:gd name="connsiteX332" fmla="*/ 249370 w 2376256"/>
                <a:gd name="connsiteY332" fmla="*/ 1080732 h 1224078"/>
                <a:gd name="connsiteX333" fmla="*/ 566721 w 2376256"/>
                <a:gd name="connsiteY333" fmla="*/ 941293 h 1224078"/>
                <a:gd name="connsiteX334" fmla="*/ 611256 w 2376256"/>
                <a:gd name="connsiteY334" fmla="*/ 941293 h 1224078"/>
                <a:gd name="connsiteX335" fmla="*/ 614060 w 2376256"/>
                <a:gd name="connsiteY335" fmla="*/ 944094 h 1224078"/>
                <a:gd name="connsiteX336" fmla="*/ 614060 w 2376256"/>
                <a:gd name="connsiteY336" fmla="*/ 1216524 h 1224078"/>
                <a:gd name="connsiteX337" fmla="*/ 611256 w 2376256"/>
                <a:gd name="connsiteY337" fmla="*/ 1219324 h 1224078"/>
                <a:gd name="connsiteX338" fmla="*/ 566721 w 2376256"/>
                <a:gd name="connsiteY338" fmla="*/ 1219324 h 1224078"/>
                <a:gd name="connsiteX339" fmla="*/ 563917 w 2376256"/>
                <a:gd name="connsiteY339" fmla="*/ 1216524 h 1224078"/>
                <a:gd name="connsiteX340" fmla="*/ 563917 w 2376256"/>
                <a:gd name="connsiteY340" fmla="*/ 944094 h 1224078"/>
                <a:gd name="connsiteX341" fmla="*/ 566721 w 2376256"/>
                <a:gd name="connsiteY341" fmla="*/ 941293 h 1224078"/>
                <a:gd name="connsiteX342" fmla="*/ 683634 w 2376256"/>
                <a:gd name="connsiteY342" fmla="*/ 941293 h 1224078"/>
                <a:gd name="connsiteX343" fmla="*/ 873314 w 2376256"/>
                <a:gd name="connsiteY343" fmla="*/ 941293 h 1224078"/>
                <a:gd name="connsiteX344" fmla="*/ 876118 w 2376256"/>
                <a:gd name="connsiteY344" fmla="*/ 944094 h 1224078"/>
                <a:gd name="connsiteX345" fmla="*/ 876118 w 2376256"/>
                <a:gd name="connsiteY345" fmla="*/ 984994 h 1224078"/>
                <a:gd name="connsiteX346" fmla="*/ 873314 w 2376256"/>
                <a:gd name="connsiteY346" fmla="*/ 987795 h 1224078"/>
                <a:gd name="connsiteX347" fmla="*/ 730972 w 2376256"/>
                <a:gd name="connsiteY347" fmla="*/ 987795 h 1224078"/>
                <a:gd name="connsiteX348" fmla="*/ 730972 w 2376256"/>
                <a:gd name="connsiteY348" fmla="*/ 1052141 h 1224078"/>
                <a:gd name="connsiteX349" fmla="*/ 854665 w 2376256"/>
                <a:gd name="connsiteY349" fmla="*/ 1052141 h 1224078"/>
                <a:gd name="connsiteX350" fmla="*/ 857469 w 2376256"/>
                <a:gd name="connsiteY350" fmla="*/ 1054941 h 1224078"/>
                <a:gd name="connsiteX351" fmla="*/ 857469 w 2376256"/>
                <a:gd name="connsiteY351" fmla="*/ 1095451 h 1224078"/>
                <a:gd name="connsiteX352" fmla="*/ 854665 w 2376256"/>
                <a:gd name="connsiteY352" fmla="*/ 1098252 h 1224078"/>
                <a:gd name="connsiteX353" fmla="*/ 730972 w 2376256"/>
                <a:gd name="connsiteY353" fmla="*/ 1098252 h 1224078"/>
                <a:gd name="connsiteX354" fmla="*/ 730972 w 2376256"/>
                <a:gd name="connsiteY354" fmla="*/ 1172888 h 1224078"/>
                <a:gd name="connsiteX355" fmla="*/ 873314 w 2376256"/>
                <a:gd name="connsiteY355" fmla="*/ 1172888 h 1224078"/>
                <a:gd name="connsiteX356" fmla="*/ 876118 w 2376256"/>
                <a:gd name="connsiteY356" fmla="*/ 1175689 h 1224078"/>
                <a:gd name="connsiteX357" fmla="*/ 876118 w 2376256"/>
                <a:gd name="connsiteY357" fmla="*/ 1216589 h 1224078"/>
                <a:gd name="connsiteX358" fmla="*/ 873314 w 2376256"/>
                <a:gd name="connsiteY358" fmla="*/ 1219389 h 1224078"/>
                <a:gd name="connsiteX359" fmla="*/ 683634 w 2376256"/>
                <a:gd name="connsiteY359" fmla="*/ 1219389 h 1224078"/>
                <a:gd name="connsiteX360" fmla="*/ 680829 w 2376256"/>
                <a:gd name="connsiteY360" fmla="*/ 1216589 h 1224078"/>
                <a:gd name="connsiteX361" fmla="*/ 680829 w 2376256"/>
                <a:gd name="connsiteY361" fmla="*/ 944159 h 1224078"/>
                <a:gd name="connsiteX362" fmla="*/ 683634 w 2376256"/>
                <a:gd name="connsiteY362" fmla="*/ 941358 h 1224078"/>
                <a:gd name="connsiteX363" fmla="*/ 935715 w 2376256"/>
                <a:gd name="connsiteY363" fmla="*/ 941293 h 1224078"/>
                <a:gd name="connsiteX364" fmla="*/ 982792 w 2376256"/>
                <a:gd name="connsiteY364" fmla="*/ 941293 h 1224078"/>
                <a:gd name="connsiteX365" fmla="*/ 985075 w 2376256"/>
                <a:gd name="connsiteY365" fmla="*/ 942466 h 1224078"/>
                <a:gd name="connsiteX366" fmla="*/ 1122982 w 2376256"/>
                <a:gd name="connsiteY366" fmla="*/ 1137068 h 1224078"/>
                <a:gd name="connsiteX367" fmla="*/ 1122982 w 2376256"/>
                <a:gd name="connsiteY367" fmla="*/ 944029 h 1224078"/>
                <a:gd name="connsiteX368" fmla="*/ 1125787 w 2376256"/>
                <a:gd name="connsiteY368" fmla="*/ 941228 h 1224078"/>
                <a:gd name="connsiteX369" fmla="*/ 1170321 w 2376256"/>
                <a:gd name="connsiteY369" fmla="*/ 941228 h 1224078"/>
                <a:gd name="connsiteX370" fmla="*/ 1173125 w 2376256"/>
                <a:gd name="connsiteY370" fmla="*/ 944029 h 1224078"/>
                <a:gd name="connsiteX371" fmla="*/ 1173125 w 2376256"/>
                <a:gd name="connsiteY371" fmla="*/ 1216459 h 1224078"/>
                <a:gd name="connsiteX372" fmla="*/ 1170321 w 2376256"/>
                <a:gd name="connsiteY372" fmla="*/ 1219259 h 1224078"/>
                <a:gd name="connsiteX373" fmla="*/ 1123244 w 2376256"/>
                <a:gd name="connsiteY373" fmla="*/ 1219259 h 1224078"/>
                <a:gd name="connsiteX374" fmla="*/ 1120961 w 2376256"/>
                <a:gd name="connsiteY374" fmla="*/ 1218087 h 1224078"/>
                <a:gd name="connsiteX375" fmla="*/ 983053 w 2376256"/>
                <a:gd name="connsiteY375" fmla="*/ 1023094 h 1224078"/>
                <a:gd name="connsiteX376" fmla="*/ 983053 w 2376256"/>
                <a:gd name="connsiteY376" fmla="*/ 1216524 h 1224078"/>
                <a:gd name="connsiteX377" fmla="*/ 980250 w 2376256"/>
                <a:gd name="connsiteY377" fmla="*/ 1219324 h 1224078"/>
                <a:gd name="connsiteX378" fmla="*/ 935715 w 2376256"/>
                <a:gd name="connsiteY378" fmla="*/ 1219324 h 1224078"/>
                <a:gd name="connsiteX379" fmla="*/ 932911 w 2376256"/>
                <a:gd name="connsiteY379" fmla="*/ 1216524 h 1224078"/>
                <a:gd name="connsiteX380" fmla="*/ 932911 w 2376256"/>
                <a:gd name="connsiteY380" fmla="*/ 944094 h 1224078"/>
                <a:gd name="connsiteX381" fmla="*/ 935715 w 2376256"/>
                <a:gd name="connsiteY381" fmla="*/ 941293 h 1224078"/>
                <a:gd name="connsiteX382" fmla="*/ 1224767 w 2376256"/>
                <a:gd name="connsiteY382" fmla="*/ 1080667 h 1224078"/>
                <a:gd name="connsiteX383" fmla="*/ 1368674 w 2376256"/>
                <a:gd name="connsiteY383" fmla="*/ 936539 h 1224078"/>
                <a:gd name="connsiteX384" fmla="*/ 1491324 w 2376256"/>
                <a:gd name="connsiteY384" fmla="*/ 1003621 h 1224078"/>
                <a:gd name="connsiteX385" fmla="*/ 1490346 w 2376256"/>
                <a:gd name="connsiteY385" fmla="*/ 1007463 h 1224078"/>
                <a:gd name="connsiteX386" fmla="*/ 1451810 w 2376256"/>
                <a:gd name="connsiteY386" fmla="*/ 1030388 h 1224078"/>
                <a:gd name="connsiteX387" fmla="*/ 1448028 w 2376256"/>
                <a:gd name="connsiteY387" fmla="*/ 1029346 h 1224078"/>
                <a:gd name="connsiteX388" fmla="*/ 1368674 w 2376256"/>
                <a:gd name="connsiteY388" fmla="*/ 983757 h 1224078"/>
                <a:gd name="connsiteX389" fmla="*/ 1276866 w 2376256"/>
                <a:gd name="connsiteY389" fmla="*/ 1080276 h 1224078"/>
                <a:gd name="connsiteX390" fmla="*/ 1368674 w 2376256"/>
                <a:gd name="connsiteY390" fmla="*/ 1176796 h 1224078"/>
                <a:gd name="connsiteX391" fmla="*/ 1448419 w 2376256"/>
                <a:gd name="connsiteY391" fmla="*/ 1131206 h 1224078"/>
                <a:gd name="connsiteX392" fmla="*/ 1452201 w 2376256"/>
                <a:gd name="connsiteY392" fmla="*/ 1130164 h 1224078"/>
                <a:gd name="connsiteX393" fmla="*/ 1490672 w 2376256"/>
                <a:gd name="connsiteY393" fmla="*/ 1152764 h 1224078"/>
                <a:gd name="connsiteX394" fmla="*/ 1491650 w 2376256"/>
                <a:gd name="connsiteY394" fmla="*/ 1156606 h 1224078"/>
                <a:gd name="connsiteX395" fmla="*/ 1368217 w 2376256"/>
                <a:gd name="connsiteY395" fmla="*/ 1224078 h 1224078"/>
                <a:gd name="connsiteX396" fmla="*/ 1224702 w 2376256"/>
                <a:gd name="connsiteY396" fmla="*/ 1080732 h 1224078"/>
                <a:gd name="connsiteX397" fmla="*/ 1542053 w 2376256"/>
                <a:gd name="connsiteY397" fmla="*/ 941293 h 1224078"/>
                <a:gd name="connsiteX398" fmla="*/ 1731733 w 2376256"/>
                <a:gd name="connsiteY398" fmla="*/ 941293 h 1224078"/>
                <a:gd name="connsiteX399" fmla="*/ 1734538 w 2376256"/>
                <a:gd name="connsiteY399" fmla="*/ 944094 h 1224078"/>
                <a:gd name="connsiteX400" fmla="*/ 1734538 w 2376256"/>
                <a:gd name="connsiteY400" fmla="*/ 984994 h 1224078"/>
                <a:gd name="connsiteX401" fmla="*/ 1731733 w 2376256"/>
                <a:gd name="connsiteY401" fmla="*/ 987795 h 1224078"/>
                <a:gd name="connsiteX402" fmla="*/ 1589392 w 2376256"/>
                <a:gd name="connsiteY402" fmla="*/ 987795 h 1224078"/>
                <a:gd name="connsiteX403" fmla="*/ 1589392 w 2376256"/>
                <a:gd name="connsiteY403" fmla="*/ 1052141 h 1224078"/>
                <a:gd name="connsiteX404" fmla="*/ 1713085 w 2376256"/>
                <a:gd name="connsiteY404" fmla="*/ 1052141 h 1224078"/>
                <a:gd name="connsiteX405" fmla="*/ 1715889 w 2376256"/>
                <a:gd name="connsiteY405" fmla="*/ 1054941 h 1224078"/>
                <a:gd name="connsiteX406" fmla="*/ 1715889 w 2376256"/>
                <a:gd name="connsiteY406" fmla="*/ 1095451 h 1224078"/>
                <a:gd name="connsiteX407" fmla="*/ 1713085 w 2376256"/>
                <a:gd name="connsiteY407" fmla="*/ 1098252 h 1224078"/>
                <a:gd name="connsiteX408" fmla="*/ 1589392 w 2376256"/>
                <a:gd name="connsiteY408" fmla="*/ 1098252 h 1224078"/>
                <a:gd name="connsiteX409" fmla="*/ 1589392 w 2376256"/>
                <a:gd name="connsiteY409" fmla="*/ 1172888 h 1224078"/>
                <a:gd name="connsiteX410" fmla="*/ 1731733 w 2376256"/>
                <a:gd name="connsiteY410" fmla="*/ 1172888 h 1224078"/>
                <a:gd name="connsiteX411" fmla="*/ 1734538 w 2376256"/>
                <a:gd name="connsiteY411" fmla="*/ 1175689 h 1224078"/>
                <a:gd name="connsiteX412" fmla="*/ 1734538 w 2376256"/>
                <a:gd name="connsiteY412" fmla="*/ 1216589 h 1224078"/>
                <a:gd name="connsiteX413" fmla="*/ 1731733 w 2376256"/>
                <a:gd name="connsiteY413" fmla="*/ 1219389 h 1224078"/>
                <a:gd name="connsiteX414" fmla="*/ 1542053 w 2376256"/>
                <a:gd name="connsiteY414" fmla="*/ 1219389 h 1224078"/>
                <a:gd name="connsiteX415" fmla="*/ 1539250 w 2376256"/>
                <a:gd name="connsiteY415" fmla="*/ 1216589 h 1224078"/>
                <a:gd name="connsiteX416" fmla="*/ 1539250 w 2376256"/>
                <a:gd name="connsiteY416" fmla="*/ 944159 h 1224078"/>
                <a:gd name="connsiteX417" fmla="*/ 1542053 w 2376256"/>
                <a:gd name="connsiteY417" fmla="*/ 941358 h 1224078"/>
                <a:gd name="connsiteX418" fmla="*/ 1773856 w 2376256"/>
                <a:gd name="connsiteY418" fmla="*/ 1184937 h 1224078"/>
                <a:gd name="connsiteX419" fmla="*/ 1799677 w 2376256"/>
                <a:gd name="connsiteY419" fmla="*/ 1150028 h 1224078"/>
                <a:gd name="connsiteX420" fmla="*/ 1803524 w 2376256"/>
                <a:gd name="connsiteY420" fmla="*/ 1149442 h 1224078"/>
                <a:gd name="connsiteX421" fmla="*/ 1883595 w 2376256"/>
                <a:gd name="connsiteY421" fmla="*/ 1178359 h 1224078"/>
                <a:gd name="connsiteX422" fmla="*/ 1936476 w 2376256"/>
                <a:gd name="connsiteY422" fmla="*/ 1140650 h 1224078"/>
                <a:gd name="connsiteX423" fmla="*/ 1894745 w 2376256"/>
                <a:gd name="connsiteY423" fmla="*/ 1104504 h 1224078"/>
                <a:gd name="connsiteX424" fmla="*/ 1845842 w 2376256"/>
                <a:gd name="connsiteY424" fmla="*/ 1092976 h 1224078"/>
                <a:gd name="connsiteX425" fmla="*/ 1777442 w 2376256"/>
                <a:gd name="connsiteY425" fmla="*/ 1019903 h 1224078"/>
                <a:gd name="connsiteX426" fmla="*/ 1879618 w 2376256"/>
                <a:gd name="connsiteY426" fmla="*/ 936539 h 1224078"/>
                <a:gd name="connsiteX427" fmla="*/ 1979382 w 2376256"/>
                <a:gd name="connsiteY427" fmla="*/ 973532 h 1224078"/>
                <a:gd name="connsiteX428" fmla="*/ 1979511 w 2376256"/>
                <a:gd name="connsiteY428" fmla="*/ 977504 h 1224078"/>
                <a:gd name="connsiteX429" fmla="*/ 1950626 w 2376256"/>
                <a:gd name="connsiteY429" fmla="*/ 1008440 h 1224078"/>
                <a:gd name="connsiteX430" fmla="*/ 1946779 w 2376256"/>
                <a:gd name="connsiteY430" fmla="*/ 1008570 h 1224078"/>
                <a:gd name="connsiteX431" fmla="*/ 1878836 w 2376256"/>
                <a:gd name="connsiteY431" fmla="*/ 981803 h 1224078"/>
                <a:gd name="connsiteX432" fmla="*/ 1827910 w 2376256"/>
                <a:gd name="connsiteY432" fmla="*/ 1016777 h 1224078"/>
                <a:gd name="connsiteX433" fmla="*/ 1870424 w 2376256"/>
                <a:gd name="connsiteY433" fmla="*/ 1050903 h 1224078"/>
                <a:gd name="connsiteX434" fmla="*/ 1919328 w 2376256"/>
                <a:gd name="connsiteY434" fmla="*/ 1062431 h 1224078"/>
                <a:gd name="connsiteX435" fmla="*/ 1987336 w 2376256"/>
                <a:gd name="connsiteY435" fmla="*/ 1137068 h 1224078"/>
                <a:gd name="connsiteX436" fmla="*/ 1881965 w 2376256"/>
                <a:gd name="connsiteY436" fmla="*/ 1224014 h 1224078"/>
                <a:gd name="connsiteX437" fmla="*/ 1774378 w 2376256"/>
                <a:gd name="connsiteY437" fmla="*/ 1188779 h 1224078"/>
                <a:gd name="connsiteX438" fmla="*/ 1773856 w 2376256"/>
                <a:gd name="connsiteY438" fmla="*/ 1184872 h 12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2376256" h="1224078">
                  <a:moveTo>
                    <a:pt x="16850" y="171547"/>
                  </a:moveTo>
                  <a:lnTo>
                    <a:pt x="16850" y="7555"/>
                  </a:lnTo>
                  <a:cubicBezTo>
                    <a:pt x="16850" y="6057"/>
                    <a:pt x="18089" y="4754"/>
                    <a:pt x="19654" y="4754"/>
                  </a:cubicBezTo>
                  <a:lnTo>
                    <a:pt x="64189" y="4754"/>
                  </a:lnTo>
                  <a:cubicBezTo>
                    <a:pt x="65688" y="4754"/>
                    <a:pt x="66993" y="5992"/>
                    <a:pt x="66993" y="7555"/>
                  </a:cubicBezTo>
                  <a:lnTo>
                    <a:pt x="66993" y="166402"/>
                  </a:lnTo>
                  <a:cubicBezTo>
                    <a:pt x="66993" y="216420"/>
                    <a:pt x="91640" y="240257"/>
                    <a:pt x="133371" y="240257"/>
                  </a:cubicBezTo>
                  <a:cubicBezTo>
                    <a:pt x="175102" y="240257"/>
                    <a:pt x="199358" y="216420"/>
                    <a:pt x="199358" y="166402"/>
                  </a:cubicBezTo>
                  <a:lnTo>
                    <a:pt x="199358" y="7555"/>
                  </a:lnTo>
                  <a:cubicBezTo>
                    <a:pt x="199358" y="6057"/>
                    <a:pt x="200597" y="4754"/>
                    <a:pt x="202162" y="4754"/>
                  </a:cubicBezTo>
                  <a:lnTo>
                    <a:pt x="247088" y="4754"/>
                  </a:lnTo>
                  <a:cubicBezTo>
                    <a:pt x="248588" y="4754"/>
                    <a:pt x="249892" y="5992"/>
                    <a:pt x="249892" y="7555"/>
                  </a:cubicBezTo>
                  <a:lnTo>
                    <a:pt x="249892" y="171547"/>
                  </a:lnTo>
                  <a:cubicBezTo>
                    <a:pt x="249892" y="246183"/>
                    <a:pt x="205357" y="287540"/>
                    <a:pt x="133371" y="287540"/>
                  </a:cubicBezTo>
                  <a:cubicBezTo>
                    <a:pt x="61385" y="287540"/>
                    <a:pt x="16850" y="246249"/>
                    <a:pt x="16850" y="171547"/>
                  </a:cubicBezTo>
                  <a:close/>
                  <a:moveTo>
                    <a:pt x="315814" y="4754"/>
                  </a:moveTo>
                  <a:lnTo>
                    <a:pt x="362892" y="4754"/>
                  </a:lnTo>
                  <a:cubicBezTo>
                    <a:pt x="363804" y="4754"/>
                    <a:pt x="364652" y="5210"/>
                    <a:pt x="365174" y="5927"/>
                  </a:cubicBezTo>
                  <a:lnTo>
                    <a:pt x="503082" y="200529"/>
                  </a:lnTo>
                  <a:lnTo>
                    <a:pt x="503082" y="7490"/>
                  </a:lnTo>
                  <a:cubicBezTo>
                    <a:pt x="503082" y="5992"/>
                    <a:pt x="504321" y="4689"/>
                    <a:pt x="505885" y="4689"/>
                  </a:cubicBezTo>
                  <a:lnTo>
                    <a:pt x="550420" y="4689"/>
                  </a:lnTo>
                  <a:cubicBezTo>
                    <a:pt x="551920" y="4689"/>
                    <a:pt x="553224" y="5927"/>
                    <a:pt x="553224" y="7490"/>
                  </a:cubicBezTo>
                  <a:lnTo>
                    <a:pt x="553224" y="279920"/>
                  </a:lnTo>
                  <a:cubicBezTo>
                    <a:pt x="553224" y="281418"/>
                    <a:pt x="551985" y="282720"/>
                    <a:pt x="550420" y="282720"/>
                  </a:cubicBezTo>
                  <a:lnTo>
                    <a:pt x="503342" y="282720"/>
                  </a:lnTo>
                  <a:cubicBezTo>
                    <a:pt x="502429" y="282720"/>
                    <a:pt x="501582" y="282264"/>
                    <a:pt x="501060" y="281548"/>
                  </a:cubicBezTo>
                  <a:lnTo>
                    <a:pt x="363152" y="86555"/>
                  </a:lnTo>
                  <a:lnTo>
                    <a:pt x="363152" y="279985"/>
                  </a:lnTo>
                  <a:cubicBezTo>
                    <a:pt x="363152" y="281483"/>
                    <a:pt x="361913" y="282785"/>
                    <a:pt x="360349" y="282785"/>
                  </a:cubicBezTo>
                  <a:lnTo>
                    <a:pt x="315814" y="282785"/>
                  </a:lnTo>
                  <a:cubicBezTo>
                    <a:pt x="314314" y="282785"/>
                    <a:pt x="313010" y="281548"/>
                    <a:pt x="313010" y="279985"/>
                  </a:cubicBezTo>
                  <a:lnTo>
                    <a:pt x="313010" y="7555"/>
                  </a:lnTo>
                  <a:cubicBezTo>
                    <a:pt x="313010" y="6057"/>
                    <a:pt x="314249" y="4754"/>
                    <a:pt x="315814" y="4754"/>
                  </a:cubicBezTo>
                  <a:close/>
                  <a:moveTo>
                    <a:pt x="622732" y="4754"/>
                  </a:moveTo>
                  <a:lnTo>
                    <a:pt x="667267" y="4754"/>
                  </a:lnTo>
                  <a:cubicBezTo>
                    <a:pt x="668767" y="4754"/>
                    <a:pt x="670071" y="5992"/>
                    <a:pt x="670071" y="7555"/>
                  </a:cubicBezTo>
                  <a:lnTo>
                    <a:pt x="670071" y="279985"/>
                  </a:lnTo>
                  <a:cubicBezTo>
                    <a:pt x="670071" y="281483"/>
                    <a:pt x="668832" y="282785"/>
                    <a:pt x="667267" y="282785"/>
                  </a:cubicBezTo>
                  <a:lnTo>
                    <a:pt x="622732" y="282785"/>
                  </a:lnTo>
                  <a:cubicBezTo>
                    <a:pt x="621233" y="282785"/>
                    <a:pt x="619928" y="281548"/>
                    <a:pt x="619928" y="279985"/>
                  </a:cubicBezTo>
                  <a:lnTo>
                    <a:pt x="619928" y="7555"/>
                  </a:lnTo>
                  <a:cubicBezTo>
                    <a:pt x="619928" y="6057"/>
                    <a:pt x="621167" y="4754"/>
                    <a:pt x="622732" y="4754"/>
                  </a:cubicBezTo>
                  <a:close/>
                  <a:moveTo>
                    <a:pt x="711867" y="4754"/>
                  </a:moveTo>
                  <a:lnTo>
                    <a:pt x="759206" y="4754"/>
                  </a:lnTo>
                  <a:cubicBezTo>
                    <a:pt x="760379" y="4754"/>
                    <a:pt x="761423" y="5471"/>
                    <a:pt x="761814" y="6578"/>
                  </a:cubicBezTo>
                  <a:lnTo>
                    <a:pt x="841885" y="223193"/>
                  </a:lnTo>
                  <a:lnTo>
                    <a:pt x="922348" y="6578"/>
                  </a:lnTo>
                  <a:cubicBezTo>
                    <a:pt x="922739" y="5471"/>
                    <a:pt x="923782" y="4754"/>
                    <a:pt x="924956" y="4754"/>
                  </a:cubicBezTo>
                  <a:lnTo>
                    <a:pt x="972295" y="4754"/>
                  </a:lnTo>
                  <a:cubicBezTo>
                    <a:pt x="974251" y="4754"/>
                    <a:pt x="975555" y="6708"/>
                    <a:pt x="974903" y="8532"/>
                  </a:cubicBezTo>
                  <a:lnTo>
                    <a:pt x="871227" y="280962"/>
                  </a:lnTo>
                  <a:cubicBezTo>
                    <a:pt x="870836" y="282069"/>
                    <a:pt x="869793" y="282720"/>
                    <a:pt x="868619" y="282720"/>
                  </a:cubicBezTo>
                  <a:lnTo>
                    <a:pt x="815608" y="282720"/>
                  </a:lnTo>
                  <a:cubicBezTo>
                    <a:pt x="814434" y="282720"/>
                    <a:pt x="813456" y="282004"/>
                    <a:pt x="812999" y="280962"/>
                  </a:cubicBezTo>
                  <a:lnTo>
                    <a:pt x="709324" y="8532"/>
                  </a:lnTo>
                  <a:cubicBezTo>
                    <a:pt x="708607" y="6708"/>
                    <a:pt x="709976" y="4754"/>
                    <a:pt x="711932" y="4754"/>
                  </a:cubicBezTo>
                  <a:close/>
                  <a:moveTo>
                    <a:pt x="1016764" y="4754"/>
                  </a:moveTo>
                  <a:lnTo>
                    <a:pt x="1206445" y="4754"/>
                  </a:lnTo>
                  <a:cubicBezTo>
                    <a:pt x="1207944" y="4754"/>
                    <a:pt x="1209249" y="5992"/>
                    <a:pt x="1209249" y="7555"/>
                  </a:cubicBezTo>
                  <a:lnTo>
                    <a:pt x="1209249" y="48455"/>
                  </a:lnTo>
                  <a:cubicBezTo>
                    <a:pt x="1209249" y="49953"/>
                    <a:pt x="1208010" y="51256"/>
                    <a:pt x="1206445" y="51256"/>
                  </a:cubicBezTo>
                  <a:lnTo>
                    <a:pt x="1064103" y="51256"/>
                  </a:lnTo>
                  <a:lnTo>
                    <a:pt x="1064103" y="115602"/>
                  </a:lnTo>
                  <a:lnTo>
                    <a:pt x="1187796" y="115602"/>
                  </a:lnTo>
                  <a:cubicBezTo>
                    <a:pt x="1189296" y="115602"/>
                    <a:pt x="1190600" y="116839"/>
                    <a:pt x="1190600" y="118402"/>
                  </a:cubicBezTo>
                  <a:lnTo>
                    <a:pt x="1190600" y="158912"/>
                  </a:lnTo>
                  <a:cubicBezTo>
                    <a:pt x="1190600" y="160410"/>
                    <a:pt x="1189361" y="161713"/>
                    <a:pt x="1187796" y="161713"/>
                  </a:cubicBezTo>
                  <a:lnTo>
                    <a:pt x="1064103" y="161713"/>
                  </a:lnTo>
                  <a:lnTo>
                    <a:pt x="1064103" y="236349"/>
                  </a:lnTo>
                  <a:lnTo>
                    <a:pt x="1206445" y="236349"/>
                  </a:lnTo>
                  <a:cubicBezTo>
                    <a:pt x="1207944" y="236349"/>
                    <a:pt x="1209249" y="237587"/>
                    <a:pt x="1209249" y="239150"/>
                  </a:cubicBezTo>
                  <a:lnTo>
                    <a:pt x="1209249" y="280050"/>
                  </a:lnTo>
                  <a:cubicBezTo>
                    <a:pt x="1209249" y="281548"/>
                    <a:pt x="1208010" y="282850"/>
                    <a:pt x="1206445" y="282850"/>
                  </a:cubicBezTo>
                  <a:lnTo>
                    <a:pt x="1016764" y="282850"/>
                  </a:lnTo>
                  <a:cubicBezTo>
                    <a:pt x="1015265" y="282850"/>
                    <a:pt x="1013960" y="281613"/>
                    <a:pt x="1013960" y="280050"/>
                  </a:cubicBezTo>
                  <a:lnTo>
                    <a:pt x="1013960" y="7620"/>
                  </a:lnTo>
                  <a:cubicBezTo>
                    <a:pt x="1013960" y="6122"/>
                    <a:pt x="1015199" y="4819"/>
                    <a:pt x="1016764" y="4819"/>
                  </a:cubicBezTo>
                  <a:close/>
                  <a:moveTo>
                    <a:pt x="1266042" y="7555"/>
                  </a:moveTo>
                  <a:cubicBezTo>
                    <a:pt x="1266042" y="6057"/>
                    <a:pt x="1267281" y="4754"/>
                    <a:pt x="1268846" y="4754"/>
                  </a:cubicBezTo>
                  <a:lnTo>
                    <a:pt x="1381780" y="4754"/>
                  </a:lnTo>
                  <a:cubicBezTo>
                    <a:pt x="1441834" y="4754"/>
                    <a:pt x="1479587" y="38491"/>
                    <a:pt x="1479587" y="92547"/>
                  </a:cubicBezTo>
                  <a:cubicBezTo>
                    <a:pt x="1479587" y="136638"/>
                    <a:pt x="1454157" y="167183"/>
                    <a:pt x="1411579" y="176757"/>
                  </a:cubicBezTo>
                  <a:lnTo>
                    <a:pt x="1488520" y="278357"/>
                  </a:lnTo>
                  <a:cubicBezTo>
                    <a:pt x="1489889" y="280180"/>
                    <a:pt x="1488586" y="282785"/>
                    <a:pt x="1486303" y="282785"/>
                  </a:cubicBezTo>
                  <a:lnTo>
                    <a:pt x="1432445" y="282785"/>
                  </a:lnTo>
                  <a:cubicBezTo>
                    <a:pt x="1431532" y="282785"/>
                    <a:pt x="1430749" y="282394"/>
                    <a:pt x="1430227" y="281678"/>
                  </a:cubicBezTo>
                  <a:lnTo>
                    <a:pt x="1355111" y="179948"/>
                  </a:lnTo>
                  <a:lnTo>
                    <a:pt x="1316119" y="179948"/>
                  </a:lnTo>
                  <a:lnTo>
                    <a:pt x="1316119" y="280050"/>
                  </a:lnTo>
                  <a:cubicBezTo>
                    <a:pt x="1316119" y="281548"/>
                    <a:pt x="1314880" y="282850"/>
                    <a:pt x="1313315" y="282850"/>
                  </a:cubicBezTo>
                  <a:lnTo>
                    <a:pt x="1268781" y="282850"/>
                  </a:lnTo>
                  <a:cubicBezTo>
                    <a:pt x="1267281" y="282850"/>
                    <a:pt x="1265977" y="281613"/>
                    <a:pt x="1265977" y="280050"/>
                  </a:cubicBezTo>
                  <a:lnTo>
                    <a:pt x="1265977" y="7620"/>
                  </a:lnTo>
                  <a:close/>
                  <a:moveTo>
                    <a:pt x="1376955" y="133447"/>
                  </a:moveTo>
                  <a:cubicBezTo>
                    <a:pt x="1411513" y="133447"/>
                    <a:pt x="1427880" y="118728"/>
                    <a:pt x="1427880" y="92547"/>
                  </a:cubicBezTo>
                  <a:cubicBezTo>
                    <a:pt x="1427880" y="66365"/>
                    <a:pt x="1411579" y="51646"/>
                    <a:pt x="1376955" y="51646"/>
                  </a:cubicBezTo>
                  <a:lnTo>
                    <a:pt x="1316119" y="51646"/>
                  </a:lnTo>
                  <a:lnTo>
                    <a:pt x="1316119" y="133447"/>
                  </a:lnTo>
                  <a:lnTo>
                    <a:pt x="1376955" y="133447"/>
                  </a:lnTo>
                  <a:close/>
                  <a:moveTo>
                    <a:pt x="1521319" y="248398"/>
                  </a:moveTo>
                  <a:lnTo>
                    <a:pt x="1547139" y="213489"/>
                  </a:lnTo>
                  <a:cubicBezTo>
                    <a:pt x="1548052" y="212252"/>
                    <a:pt x="1549748" y="212056"/>
                    <a:pt x="1550986" y="212903"/>
                  </a:cubicBezTo>
                  <a:cubicBezTo>
                    <a:pt x="1578437" y="232832"/>
                    <a:pt x="1605497" y="241820"/>
                    <a:pt x="1631058" y="241820"/>
                  </a:cubicBezTo>
                  <a:cubicBezTo>
                    <a:pt x="1664833" y="241820"/>
                    <a:pt x="1683939" y="225929"/>
                    <a:pt x="1683939" y="204111"/>
                  </a:cubicBezTo>
                  <a:cubicBezTo>
                    <a:pt x="1683939" y="187047"/>
                    <a:pt x="1672397" y="175129"/>
                    <a:pt x="1642208" y="167965"/>
                  </a:cubicBezTo>
                  <a:lnTo>
                    <a:pt x="1593304" y="156437"/>
                  </a:lnTo>
                  <a:cubicBezTo>
                    <a:pt x="1549160" y="145691"/>
                    <a:pt x="1524904" y="120291"/>
                    <a:pt x="1524904" y="83364"/>
                  </a:cubicBezTo>
                  <a:cubicBezTo>
                    <a:pt x="1524904" y="34909"/>
                    <a:pt x="1565071" y="0"/>
                    <a:pt x="1627080" y="0"/>
                  </a:cubicBezTo>
                  <a:cubicBezTo>
                    <a:pt x="1664638" y="0"/>
                    <a:pt x="1700761" y="12830"/>
                    <a:pt x="1726843" y="36993"/>
                  </a:cubicBezTo>
                  <a:cubicBezTo>
                    <a:pt x="1727952" y="38035"/>
                    <a:pt x="1728017" y="39858"/>
                    <a:pt x="1726974" y="40965"/>
                  </a:cubicBezTo>
                  <a:lnTo>
                    <a:pt x="1698088" y="71901"/>
                  </a:lnTo>
                  <a:cubicBezTo>
                    <a:pt x="1697045" y="73008"/>
                    <a:pt x="1695350" y="73008"/>
                    <a:pt x="1694241" y="72031"/>
                  </a:cubicBezTo>
                  <a:cubicBezTo>
                    <a:pt x="1673310" y="53470"/>
                    <a:pt x="1650162" y="45264"/>
                    <a:pt x="1626298" y="45264"/>
                  </a:cubicBezTo>
                  <a:cubicBezTo>
                    <a:pt x="1593304" y="45264"/>
                    <a:pt x="1575373" y="60374"/>
                    <a:pt x="1575373" y="80238"/>
                  </a:cubicBezTo>
                  <a:cubicBezTo>
                    <a:pt x="1575373" y="96129"/>
                    <a:pt x="1586132" y="106875"/>
                    <a:pt x="1617886" y="114365"/>
                  </a:cubicBezTo>
                  <a:lnTo>
                    <a:pt x="1666790" y="125892"/>
                  </a:lnTo>
                  <a:cubicBezTo>
                    <a:pt x="1712107" y="137029"/>
                    <a:pt x="1734799" y="161647"/>
                    <a:pt x="1734799" y="200529"/>
                  </a:cubicBezTo>
                  <a:cubicBezTo>
                    <a:pt x="1734799" y="252566"/>
                    <a:pt x="1695415" y="287474"/>
                    <a:pt x="1629428" y="287474"/>
                  </a:cubicBezTo>
                  <a:cubicBezTo>
                    <a:pt x="1589457" y="287474"/>
                    <a:pt x="1550986" y="274970"/>
                    <a:pt x="1521840" y="252240"/>
                  </a:cubicBezTo>
                  <a:cubicBezTo>
                    <a:pt x="1520666" y="251329"/>
                    <a:pt x="1520406" y="249570"/>
                    <a:pt x="1521319" y="248333"/>
                  </a:cubicBezTo>
                  <a:close/>
                  <a:moveTo>
                    <a:pt x="1783702" y="4754"/>
                  </a:moveTo>
                  <a:lnTo>
                    <a:pt x="1828237" y="4754"/>
                  </a:lnTo>
                  <a:cubicBezTo>
                    <a:pt x="1829736" y="4754"/>
                    <a:pt x="1831041" y="5992"/>
                    <a:pt x="1831041" y="7555"/>
                  </a:cubicBezTo>
                  <a:lnTo>
                    <a:pt x="1831041" y="279985"/>
                  </a:lnTo>
                  <a:cubicBezTo>
                    <a:pt x="1831041" y="281483"/>
                    <a:pt x="1829802" y="282785"/>
                    <a:pt x="1828237" y="282785"/>
                  </a:cubicBezTo>
                  <a:lnTo>
                    <a:pt x="1783702" y="282785"/>
                  </a:lnTo>
                  <a:cubicBezTo>
                    <a:pt x="1782202" y="282785"/>
                    <a:pt x="1780898" y="281548"/>
                    <a:pt x="1780898" y="279985"/>
                  </a:cubicBezTo>
                  <a:lnTo>
                    <a:pt x="1780898" y="7555"/>
                  </a:lnTo>
                  <a:cubicBezTo>
                    <a:pt x="1780898" y="6057"/>
                    <a:pt x="1782137" y="4754"/>
                    <a:pt x="1783702" y="4754"/>
                  </a:cubicBezTo>
                  <a:close/>
                  <a:moveTo>
                    <a:pt x="1961450" y="51646"/>
                  </a:moveTo>
                  <a:lnTo>
                    <a:pt x="1875966" y="51646"/>
                  </a:lnTo>
                  <a:cubicBezTo>
                    <a:pt x="1874467" y="51646"/>
                    <a:pt x="1873163" y="50409"/>
                    <a:pt x="1873163" y="48846"/>
                  </a:cubicBezTo>
                  <a:lnTo>
                    <a:pt x="1873163" y="7555"/>
                  </a:lnTo>
                  <a:cubicBezTo>
                    <a:pt x="1873163" y="6057"/>
                    <a:pt x="1874401" y="4754"/>
                    <a:pt x="1875966" y="4754"/>
                  </a:cubicBezTo>
                  <a:lnTo>
                    <a:pt x="2097467" y="4754"/>
                  </a:lnTo>
                  <a:cubicBezTo>
                    <a:pt x="2098967" y="4754"/>
                    <a:pt x="2100271" y="5992"/>
                    <a:pt x="2100271" y="7555"/>
                  </a:cubicBezTo>
                  <a:lnTo>
                    <a:pt x="2100271" y="48846"/>
                  </a:lnTo>
                  <a:cubicBezTo>
                    <a:pt x="2100271" y="50344"/>
                    <a:pt x="2099032" y="51646"/>
                    <a:pt x="2097467" y="51646"/>
                  </a:cubicBezTo>
                  <a:lnTo>
                    <a:pt x="2011984" y="51646"/>
                  </a:lnTo>
                  <a:lnTo>
                    <a:pt x="2011984" y="279985"/>
                  </a:lnTo>
                  <a:cubicBezTo>
                    <a:pt x="2011984" y="281483"/>
                    <a:pt x="2010745" y="282785"/>
                    <a:pt x="2009180" y="282785"/>
                  </a:cubicBezTo>
                  <a:lnTo>
                    <a:pt x="1964254" y="282785"/>
                  </a:lnTo>
                  <a:cubicBezTo>
                    <a:pt x="1962754" y="282785"/>
                    <a:pt x="1961450" y="281548"/>
                    <a:pt x="1961450" y="279985"/>
                  </a:cubicBezTo>
                  <a:lnTo>
                    <a:pt x="1961450" y="51646"/>
                  </a:lnTo>
                  <a:close/>
                  <a:moveTo>
                    <a:pt x="2225464" y="173566"/>
                  </a:moveTo>
                  <a:lnTo>
                    <a:pt x="2125440" y="8988"/>
                  </a:lnTo>
                  <a:cubicBezTo>
                    <a:pt x="2124332" y="7164"/>
                    <a:pt x="2125635" y="4754"/>
                    <a:pt x="2127787" y="4754"/>
                  </a:cubicBezTo>
                  <a:lnTo>
                    <a:pt x="2177734" y="4754"/>
                  </a:lnTo>
                  <a:cubicBezTo>
                    <a:pt x="2178712" y="4754"/>
                    <a:pt x="2179625" y="5275"/>
                    <a:pt x="2180081" y="6122"/>
                  </a:cubicBezTo>
                  <a:lnTo>
                    <a:pt x="2250828" y="123548"/>
                  </a:lnTo>
                  <a:lnTo>
                    <a:pt x="2321184" y="6187"/>
                  </a:lnTo>
                  <a:cubicBezTo>
                    <a:pt x="2321706" y="5340"/>
                    <a:pt x="2322618" y="4819"/>
                    <a:pt x="2323531" y="4819"/>
                  </a:cubicBezTo>
                  <a:lnTo>
                    <a:pt x="2373478" y="4819"/>
                  </a:lnTo>
                  <a:cubicBezTo>
                    <a:pt x="2375630" y="4819"/>
                    <a:pt x="2377000" y="7164"/>
                    <a:pt x="2375826" y="9053"/>
                  </a:cubicBezTo>
                  <a:lnTo>
                    <a:pt x="2275802" y="173631"/>
                  </a:lnTo>
                  <a:lnTo>
                    <a:pt x="2275802" y="280050"/>
                  </a:lnTo>
                  <a:cubicBezTo>
                    <a:pt x="2275802" y="281548"/>
                    <a:pt x="2274563" y="282850"/>
                    <a:pt x="2272998" y="282850"/>
                  </a:cubicBezTo>
                  <a:lnTo>
                    <a:pt x="2228072" y="282850"/>
                  </a:lnTo>
                  <a:cubicBezTo>
                    <a:pt x="2226572" y="282850"/>
                    <a:pt x="2225268" y="281613"/>
                    <a:pt x="2225268" y="280050"/>
                  </a:cubicBezTo>
                  <a:lnTo>
                    <a:pt x="2225268" y="173631"/>
                  </a:lnTo>
                  <a:close/>
                  <a:moveTo>
                    <a:pt x="2114" y="612007"/>
                  </a:moveTo>
                  <a:cubicBezTo>
                    <a:pt x="2114" y="528187"/>
                    <a:pt x="65363" y="468269"/>
                    <a:pt x="145630" y="468269"/>
                  </a:cubicBezTo>
                  <a:cubicBezTo>
                    <a:pt x="225896" y="468269"/>
                    <a:pt x="288754" y="528252"/>
                    <a:pt x="288754" y="612007"/>
                  </a:cubicBezTo>
                  <a:cubicBezTo>
                    <a:pt x="288754" y="695761"/>
                    <a:pt x="225505" y="755744"/>
                    <a:pt x="145630" y="755744"/>
                  </a:cubicBezTo>
                  <a:cubicBezTo>
                    <a:pt x="65754" y="755744"/>
                    <a:pt x="2114" y="695761"/>
                    <a:pt x="2114" y="612007"/>
                  </a:cubicBezTo>
                  <a:close/>
                  <a:moveTo>
                    <a:pt x="145630" y="708526"/>
                  </a:moveTo>
                  <a:cubicBezTo>
                    <a:pt x="197337" y="708526"/>
                    <a:pt x="237046" y="670426"/>
                    <a:pt x="237046" y="612007"/>
                  </a:cubicBezTo>
                  <a:cubicBezTo>
                    <a:pt x="237046" y="553587"/>
                    <a:pt x="197272" y="515487"/>
                    <a:pt x="145630" y="515487"/>
                  </a:cubicBezTo>
                  <a:cubicBezTo>
                    <a:pt x="93987" y="515487"/>
                    <a:pt x="53756" y="553587"/>
                    <a:pt x="53756" y="612007"/>
                  </a:cubicBezTo>
                  <a:cubicBezTo>
                    <a:pt x="53756" y="670426"/>
                    <a:pt x="93531" y="708526"/>
                    <a:pt x="145630" y="708526"/>
                  </a:cubicBezTo>
                  <a:close/>
                  <a:moveTo>
                    <a:pt x="343200" y="473024"/>
                  </a:moveTo>
                  <a:lnTo>
                    <a:pt x="532880" y="473024"/>
                  </a:lnTo>
                  <a:cubicBezTo>
                    <a:pt x="534380" y="473024"/>
                    <a:pt x="535684" y="474261"/>
                    <a:pt x="535684" y="475824"/>
                  </a:cubicBezTo>
                  <a:lnTo>
                    <a:pt x="535684" y="516725"/>
                  </a:lnTo>
                  <a:cubicBezTo>
                    <a:pt x="535684" y="518223"/>
                    <a:pt x="534445" y="519525"/>
                    <a:pt x="532880" y="519525"/>
                  </a:cubicBezTo>
                  <a:lnTo>
                    <a:pt x="390538" y="519525"/>
                  </a:lnTo>
                  <a:lnTo>
                    <a:pt x="390538" y="592599"/>
                  </a:lnTo>
                  <a:lnTo>
                    <a:pt x="520948" y="592599"/>
                  </a:lnTo>
                  <a:cubicBezTo>
                    <a:pt x="522447" y="592599"/>
                    <a:pt x="523752" y="593836"/>
                    <a:pt x="523752" y="595399"/>
                  </a:cubicBezTo>
                  <a:lnTo>
                    <a:pt x="523752" y="636299"/>
                  </a:lnTo>
                  <a:cubicBezTo>
                    <a:pt x="523752" y="637797"/>
                    <a:pt x="522513" y="639100"/>
                    <a:pt x="520948" y="639100"/>
                  </a:cubicBezTo>
                  <a:lnTo>
                    <a:pt x="390538" y="639100"/>
                  </a:lnTo>
                  <a:lnTo>
                    <a:pt x="390538" y="748319"/>
                  </a:lnTo>
                  <a:cubicBezTo>
                    <a:pt x="390538" y="749817"/>
                    <a:pt x="389299" y="751120"/>
                    <a:pt x="387735" y="751120"/>
                  </a:cubicBezTo>
                  <a:lnTo>
                    <a:pt x="343200" y="751120"/>
                  </a:lnTo>
                  <a:cubicBezTo>
                    <a:pt x="341700" y="751120"/>
                    <a:pt x="340396" y="749882"/>
                    <a:pt x="340396" y="748319"/>
                  </a:cubicBezTo>
                  <a:lnTo>
                    <a:pt x="340396" y="475889"/>
                  </a:lnTo>
                  <a:cubicBezTo>
                    <a:pt x="340396" y="474392"/>
                    <a:pt x="341635" y="473089"/>
                    <a:pt x="343200" y="473089"/>
                  </a:cubicBezTo>
                  <a:close/>
                  <a:moveTo>
                    <a:pt x="768921" y="473024"/>
                  </a:moveTo>
                  <a:lnTo>
                    <a:pt x="822780" y="473024"/>
                  </a:lnTo>
                  <a:cubicBezTo>
                    <a:pt x="823954" y="473024"/>
                    <a:pt x="824932" y="473740"/>
                    <a:pt x="825389" y="474782"/>
                  </a:cubicBezTo>
                  <a:lnTo>
                    <a:pt x="931803" y="747212"/>
                  </a:lnTo>
                  <a:cubicBezTo>
                    <a:pt x="932520" y="749036"/>
                    <a:pt x="931150" y="750990"/>
                    <a:pt x="929194" y="750990"/>
                  </a:cubicBezTo>
                  <a:lnTo>
                    <a:pt x="881856" y="750990"/>
                  </a:lnTo>
                  <a:cubicBezTo>
                    <a:pt x="880682" y="750990"/>
                    <a:pt x="879704" y="750273"/>
                    <a:pt x="879248" y="749231"/>
                  </a:cubicBezTo>
                  <a:lnTo>
                    <a:pt x="855252" y="686708"/>
                  </a:lnTo>
                  <a:lnTo>
                    <a:pt x="735993" y="686708"/>
                  </a:lnTo>
                  <a:lnTo>
                    <a:pt x="711997" y="749231"/>
                  </a:lnTo>
                  <a:cubicBezTo>
                    <a:pt x="711606" y="750273"/>
                    <a:pt x="710563" y="750990"/>
                    <a:pt x="709389" y="750990"/>
                  </a:cubicBezTo>
                  <a:lnTo>
                    <a:pt x="662507" y="750990"/>
                  </a:lnTo>
                  <a:cubicBezTo>
                    <a:pt x="660551" y="750990"/>
                    <a:pt x="659247" y="749036"/>
                    <a:pt x="659899" y="747212"/>
                  </a:cubicBezTo>
                  <a:lnTo>
                    <a:pt x="766248" y="474782"/>
                  </a:lnTo>
                  <a:cubicBezTo>
                    <a:pt x="766639" y="473740"/>
                    <a:pt x="767682" y="473024"/>
                    <a:pt x="768856" y="473024"/>
                  </a:cubicBezTo>
                  <a:close/>
                  <a:moveTo>
                    <a:pt x="839016" y="643398"/>
                  </a:moveTo>
                  <a:lnTo>
                    <a:pt x="795655" y="530206"/>
                  </a:lnTo>
                  <a:lnTo>
                    <a:pt x="752294" y="643398"/>
                  </a:lnTo>
                  <a:lnTo>
                    <a:pt x="838951" y="643398"/>
                  </a:lnTo>
                  <a:close/>
                  <a:moveTo>
                    <a:pt x="970990" y="475824"/>
                  </a:moveTo>
                  <a:cubicBezTo>
                    <a:pt x="970990" y="474326"/>
                    <a:pt x="972229" y="473024"/>
                    <a:pt x="973794" y="473024"/>
                  </a:cubicBezTo>
                  <a:lnTo>
                    <a:pt x="1081969" y="473024"/>
                  </a:lnTo>
                  <a:cubicBezTo>
                    <a:pt x="1143979" y="473024"/>
                    <a:pt x="1181732" y="506369"/>
                    <a:pt x="1181732" y="561598"/>
                  </a:cubicBezTo>
                  <a:cubicBezTo>
                    <a:pt x="1181732" y="616826"/>
                    <a:pt x="1143979" y="650562"/>
                    <a:pt x="1081969" y="650562"/>
                  </a:cubicBezTo>
                  <a:lnTo>
                    <a:pt x="1021133" y="650562"/>
                  </a:lnTo>
                  <a:lnTo>
                    <a:pt x="1021133" y="748254"/>
                  </a:lnTo>
                  <a:cubicBezTo>
                    <a:pt x="1021133" y="749752"/>
                    <a:pt x="1019894" y="751055"/>
                    <a:pt x="1018329" y="751055"/>
                  </a:cubicBezTo>
                  <a:lnTo>
                    <a:pt x="973794" y="751055"/>
                  </a:lnTo>
                  <a:cubicBezTo>
                    <a:pt x="972295" y="751055"/>
                    <a:pt x="970990" y="749817"/>
                    <a:pt x="970990" y="748254"/>
                  </a:cubicBezTo>
                  <a:lnTo>
                    <a:pt x="970990" y="475824"/>
                  </a:lnTo>
                  <a:close/>
                  <a:moveTo>
                    <a:pt x="1077926" y="603736"/>
                  </a:moveTo>
                  <a:cubicBezTo>
                    <a:pt x="1113724" y="603736"/>
                    <a:pt x="1130416" y="589017"/>
                    <a:pt x="1130416" y="561663"/>
                  </a:cubicBezTo>
                  <a:cubicBezTo>
                    <a:pt x="1130416" y="534309"/>
                    <a:pt x="1113724" y="519981"/>
                    <a:pt x="1077926" y="519981"/>
                  </a:cubicBezTo>
                  <a:lnTo>
                    <a:pt x="1021068" y="519981"/>
                  </a:lnTo>
                  <a:lnTo>
                    <a:pt x="1021068" y="603801"/>
                  </a:lnTo>
                  <a:lnTo>
                    <a:pt x="1077926" y="603801"/>
                  </a:lnTo>
                  <a:close/>
                  <a:moveTo>
                    <a:pt x="1232200" y="475824"/>
                  </a:moveTo>
                  <a:cubicBezTo>
                    <a:pt x="1232200" y="474326"/>
                    <a:pt x="1233439" y="473024"/>
                    <a:pt x="1235005" y="473024"/>
                  </a:cubicBezTo>
                  <a:lnTo>
                    <a:pt x="1343179" y="473024"/>
                  </a:lnTo>
                  <a:cubicBezTo>
                    <a:pt x="1405189" y="473024"/>
                    <a:pt x="1442942" y="506369"/>
                    <a:pt x="1442942" y="561598"/>
                  </a:cubicBezTo>
                  <a:cubicBezTo>
                    <a:pt x="1442942" y="616826"/>
                    <a:pt x="1405189" y="650562"/>
                    <a:pt x="1343179" y="650562"/>
                  </a:cubicBezTo>
                  <a:lnTo>
                    <a:pt x="1282343" y="650562"/>
                  </a:lnTo>
                  <a:lnTo>
                    <a:pt x="1282343" y="748254"/>
                  </a:lnTo>
                  <a:cubicBezTo>
                    <a:pt x="1282343" y="749752"/>
                    <a:pt x="1281104" y="751055"/>
                    <a:pt x="1279539" y="751055"/>
                  </a:cubicBezTo>
                  <a:lnTo>
                    <a:pt x="1235005" y="751055"/>
                  </a:lnTo>
                  <a:cubicBezTo>
                    <a:pt x="1233505" y="751055"/>
                    <a:pt x="1232200" y="749817"/>
                    <a:pt x="1232200" y="748254"/>
                  </a:cubicBezTo>
                  <a:lnTo>
                    <a:pt x="1232200" y="475824"/>
                  </a:lnTo>
                  <a:close/>
                  <a:moveTo>
                    <a:pt x="1339136" y="603736"/>
                  </a:moveTo>
                  <a:cubicBezTo>
                    <a:pt x="1374934" y="603736"/>
                    <a:pt x="1391626" y="589017"/>
                    <a:pt x="1391626" y="561663"/>
                  </a:cubicBezTo>
                  <a:cubicBezTo>
                    <a:pt x="1391626" y="534309"/>
                    <a:pt x="1374934" y="519981"/>
                    <a:pt x="1339136" y="519981"/>
                  </a:cubicBezTo>
                  <a:lnTo>
                    <a:pt x="1282278" y="519981"/>
                  </a:lnTo>
                  <a:lnTo>
                    <a:pt x="1282278" y="603801"/>
                  </a:lnTo>
                  <a:lnTo>
                    <a:pt x="1339136" y="603801"/>
                  </a:lnTo>
                  <a:close/>
                  <a:moveTo>
                    <a:pt x="1496149" y="473089"/>
                  </a:moveTo>
                  <a:lnTo>
                    <a:pt x="1540684" y="473089"/>
                  </a:lnTo>
                  <a:cubicBezTo>
                    <a:pt x="1542184" y="473089"/>
                    <a:pt x="1543488" y="474326"/>
                    <a:pt x="1543488" y="475889"/>
                  </a:cubicBezTo>
                  <a:lnTo>
                    <a:pt x="1543488" y="704228"/>
                  </a:lnTo>
                  <a:lnTo>
                    <a:pt x="1674289" y="704228"/>
                  </a:lnTo>
                  <a:cubicBezTo>
                    <a:pt x="1675788" y="704228"/>
                    <a:pt x="1677092" y="705465"/>
                    <a:pt x="1677092" y="707028"/>
                  </a:cubicBezTo>
                  <a:lnTo>
                    <a:pt x="1677092" y="748319"/>
                  </a:lnTo>
                  <a:cubicBezTo>
                    <a:pt x="1677092" y="749817"/>
                    <a:pt x="1675853" y="751120"/>
                    <a:pt x="1674289" y="751120"/>
                  </a:cubicBezTo>
                  <a:lnTo>
                    <a:pt x="1493345" y="751120"/>
                  </a:lnTo>
                  <a:lnTo>
                    <a:pt x="1493345" y="475889"/>
                  </a:lnTo>
                  <a:cubicBezTo>
                    <a:pt x="1493345" y="474392"/>
                    <a:pt x="1494584" y="473089"/>
                    <a:pt x="1496149" y="473089"/>
                  </a:cubicBezTo>
                  <a:close/>
                  <a:moveTo>
                    <a:pt x="1727169" y="473089"/>
                  </a:moveTo>
                  <a:lnTo>
                    <a:pt x="1771704" y="473089"/>
                  </a:lnTo>
                  <a:cubicBezTo>
                    <a:pt x="1773204" y="473089"/>
                    <a:pt x="1774508" y="474326"/>
                    <a:pt x="1774508" y="475889"/>
                  </a:cubicBezTo>
                  <a:lnTo>
                    <a:pt x="1774508" y="748319"/>
                  </a:lnTo>
                  <a:cubicBezTo>
                    <a:pt x="1774508" y="749817"/>
                    <a:pt x="1773269" y="751120"/>
                    <a:pt x="1771704" y="751120"/>
                  </a:cubicBezTo>
                  <a:lnTo>
                    <a:pt x="1727169" y="751120"/>
                  </a:lnTo>
                  <a:cubicBezTo>
                    <a:pt x="1725670" y="751120"/>
                    <a:pt x="1724365" y="749882"/>
                    <a:pt x="1724365" y="748319"/>
                  </a:cubicBezTo>
                  <a:lnTo>
                    <a:pt x="1724365" y="475889"/>
                  </a:lnTo>
                  <a:cubicBezTo>
                    <a:pt x="1724365" y="474392"/>
                    <a:pt x="1725605" y="473089"/>
                    <a:pt x="1727169" y="473089"/>
                  </a:cubicBezTo>
                  <a:close/>
                  <a:moveTo>
                    <a:pt x="1844082" y="473089"/>
                  </a:moveTo>
                  <a:lnTo>
                    <a:pt x="2033762" y="473089"/>
                  </a:lnTo>
                  <a:cubicBezTo>
                    <a:pt x="2035262" y="473089"/>
                    <a:pt x="2036565" y="474326"/>
                    <a:pt x="2036565" y="475889"/>
                  </a:cubicBezTo>
                  <a:lnTo>
                    <a:pt x="2036565" y="516790"/>
                  </a:lnTo>
                  <a:cubicBezTo>
                    <a:pt x="2036565" y="518288"/>
                    <a:pt x="2035327" y="519590"/>
                    <a:pt x="2033762" y="519590"/>
                  </a:cubicBezTo>
                  <a:lnTo>
                    <a:pt x="1891420" y="519590"/>
                  </a:lnTo>
                  <a:lnTo>
                    <a:pt x="1891420" y="583937"/>
                  </a:lnTo>
                  <a:lnTo>
                    <a:pt x="2015114" y="583937"/>
                  </a:lnTo>
                  <a:cubicBezTo>
                    <a:pt x="2016613" y="583937"/>
                    <a:pt x="2017917" y="585174"/>
                    <a:pt x="2017917" y="586737"/>
                  </a:cubicBezTo>
                  <a:lnTo>
                    <a:pt x="2017917" y="627247"/>
                  </a:lnTo>
                  <a:cubicBezTo>
                    <a:pt x="2017917" y="628745"/>
                    <a:pt x="2016678" y="630047"/>
                    <a:pt x="2015114" y="630047"/>
                  </a:cubicBezTo>
                  <a:lnTo>
                    <a:pt x="1891420" y="630047"/>
                  </a:lnTo>
                  <a:lnTo>
                    <a:pt x="1891420" y="704684"/>
                  </a:lnTo>
                  <a:lnTo>
                    <a:pt x="2033762" y="704684"/>
                  </a:lnTo>
                  <a:cubicBezTo>
                    <a:pt x="2035262" y="704684"/>
                    <a:pt x="2036565" y="705921"/>
                    <a:pt x="2036565" y="707484"/>
                  </a:cubicBezTo>
                  <a:lnTo>
                    <a:pt x="2036565" y="748384"/>
                  </a:lnTo>
                  <a:cubicBezTo>
                    <a:pt x="2036565" y="749882"/>
                    <a:pt x="2035327" y="751185"/>
                    <a:pt x="2033762" y="751185"/>
                  </a:cubicBezTo>
                  <a:lnTo>
                    <a:pt x="1844082" y="751185"/>
                  </a:lnTo>
                  <a:cubicBezTo>
                    <a:pt x="1842581" y="751185"/>
                    <a:pt x="1841278" y="749948"/>
                    <a:pt x="1841278" y="748384"/>
                  </a:cubicBezTo>
                  <a:lnTo>
                    <a:pt x="1841278" y="475955"/>
                  </a:lnTo>
                  <a:cubicBezTo>
                    <a:pt x="1841278" y="474457"/>
                    <a:pt x="1842516" y="473154"/>
                    <a:pt x="1844082" y="473154"/>
                  </a:cubicBezTo>
                  <a:close/>
                  <a:moveTo>
                    <a:pt x="2093359" y="475889"/>
                  </a:moveTo>
                  <a:cubicBezTo>
                    <a:pt x="2093359" y="474392"/>
                    <a:pt x="2094598" y="473089"/>
                    <a:pt x="2096163" y="473089"/>
                  </a:cubicBezTo>
                  <a:lnTo>
                    <a:pt x="2183276" y="473089"/>
                  </a:lnTo>
                  <a:cubicBezTo>
                    <a:pt x="2266804" y="473089"/>
                    <a:pt x="2326401" y="525908"/>
                    <a:pt x="2326401" y="612072"/>
                  </a:cubicBezTo>
                  <a:cubicBezTo>
                    <a:pt x="2326401" y="698236"/>
                    <a:pt x="2266738" y="751055"/>
                    <a:pt x="2183276" y="751055"/>
                  </a:cubicBezTo>
                  <a:lnTo>
                    <a:pt x="2096163" y="751055"/>
                  </a:lnTo>
                  <a:cubicBezTo>
                    <a:pt x="2094663" y="751055"/>
                    <a:pt x="2093359" y="749817"/>
                    <a:pt x="2093359" y="748254"/>
                  </a:cubicBezTo>
                  <a:lnTo>
                    <a:pt x="2093359" y="475824"/>
                  </a:lnTo>
                  <a:close/>
                  <a:moveTo>
                    <a:pt x="2180798" y="704228"/>
                  </a:moveTo>
                  <a:cubicBezTo>
                    <a:pt x="2238440" y="704228"/>
                    <a:pt x="2274628" y="672055"/>
                    <a:pt x="2274628" y="612072"/>
                  </a:cubicBezTo>
                  <a:cubicBezTo>
                    <a:pt x="2274628" y="552089"/>
                    <a:pt x="2238440" y="519916"/>
                    <a:pt x="2180798" y="519916"/>
                  </a:cubicBezTo>
                  <a:lnTo>
                    <a:pt x="2143436" y="519916"/>
                  </a:lnTo>
                  <a:lnTo>
                    <a:pt x="2143436" y="704163"/>
                  </a:lnTo>
                  <a:lnTo>
                    <a:pt x="2180798" y="704163"/>
                  </a:lnTo>
                  <a:close/>
                  <a:moveTo>
                    <a:pt x="549" y="1184937"/>
                  </a:moveTo>
                  <a:lnTo>
                    <a:pt x="26370" y="1150028"/>
                  </a:lnTo>
                  <a:cubicBezTo>
                    <a:pt x="27283" y="1148791"/>
                    <a:pt x="28978" y="1148595"/>
                    <a:pt x="30217" y="1149442"/>
                  </a:cubicBezTo>
                  <a:cubicBezTo>
                    <a:pt x="57668" y="1169371"/>
                    <a:pt x="84728" y="1178359"/>
                    <a:pt x="110288" y="1178359"/>
                  </a:cubicBezTo>
                  <a:cubicBezTo>
                    <a:pt x="144065" y="1178359"/>
                    <a:pt x="163170" y="1162468"/>
                    <a:pt x="163170" y="1140650"/>
                  </a:cubicBezTo>
                  <a:cubicBezTo>
                    <a:pt x="163170" y="1123586"/>
                    <a:pt x="151628" y="1111668"/>
                    <a:pt x="121438" y="1104504"/>
                  </a:cubicBezTo>
                  <a:lnTo>
                    <a:pt x="72535" y="1092976"/>
                  </a:lnTo>
                  <a:cubicBezTo>
                    <a:pt x="28391" y="1082230"/>
                    <a:pt x="4135" y="1056830"/>
                    <a:pt x="4135" y="1019903"/>
                  </a:cubicBezTo>
                  <a:cubicBezTo>
                    <a:pt x="4135" y="971447"/>
                    <a:pt x="44301" y="936539"/>
                    <a:pt x="106311" y="936539"/>
                  </a:cubicBezTo>
                  <a:cubicBezTo>
                    <a:pt x="143869" y="936539"/>
                    <a:pt x="179992" y="949369"/>
                    <a:pt x="206074" y="973532"/>
                  </a:cubicBezTo>
                  <a:cubicBezTo>
                    <a:pt x="207183" y="974574"/>
                    <a:pt x="207248" y="976397"/>
                    <a:pt x="206205" y="977504"/>
                  </a:cubicBezTo>
                  <a:lnTo>
                    <a:pt x="177319" y="1008440"/>
                  </a:lnTo>
                  <a:cubicBezTo>
                    <a:pt x="176276" y="1009547"/>
                    <a:pt x="174580" y="1009547"/>
                    <a:pt x="173472" y="1008570"/>
                  </a:cubicBezTo>
                  <a:cubicBezTo>
                    <a:pt x="152541" y="990009"/>
                    <a:pt x="129394" y="981803"/>
                    <a:pt x="105528" y="981803"/>
                  </a:cubicBezTo>
                  <a:cubicBezTo>
                    <a:pt x="72535" y="981803"/>
                    <a:pt x="54604" y="996912"/>
                    <a:pt x="54604" y="1016777"/>
                  </a:cubicBezTo>
                  <a:cubicBezTo>
                    <a:pt x="54604" y="1032668"/>
                    <a:pt x="65363" y="1043414"/>
                    <a:pt x="97117" y="1050903"/>
                  </a:cubicBezTo>
                  <a:lnTo>
                    <a:pt x="146021" y="1062431"/>
                  </a:lnTo>
                  <a:cubicBezTo>
                    <a:pt x="191338" y="1073568"/>
                    <a:pt x="214029" y="1098186"/>
                    <a:pt x="214029" y="1137068"/>
                  </a:cubicBezTo>
                  <a:cubicBezTo>
                    <a:pt x="214029" y="1189105"/>
                    <a:pt x="174646" y="1224014"/>
                    <a:pt x="108658" y="1224014"/>
                  </a:cubicBezTo>
                  <a:cubicBezTo>
                    <a:pt x="68688" y="1224014"/>
                    <a:pt x="30217" y="1211509"/>
                    <a:pt x="1070" y="1188779"/>
                  </a:cubicBezTo>
                  <a:cubicBezTo>
                    <a:pt x="-103" y="1187867"/>
                    <a:pt x="-364" y="1186109"/>
                    <a:pt x="549" y="1184872"/>
                  </a:cubicBezTo>
                  <a:close/>
                  <a:moveTo>
                    <a:pt x="249435" y="1080667"/>
                  </a:moveTo>
                  <a:cubicBezTo>
                    <a:pt x="249435" y="996457"/>
                    <a:pt x="312684" y="936539"/>
                    <a:pt x="393342" y="936539"/>
                  </a:cubicBezTo>
                  <a:cubicBezTo>
                    <a:pt x="443680" y="936539"/>
                    <a:pt x="489845" y="960245"/>
                    <a:pt x="515992" y="1003621"/>
                  </a:cubicBezTo>
                  <a:cubicBezTo>
                    <a:pt x="516775" y="1004923"/>
                    <a:pt x="516318" y="1006682"/>
                    <a:pt x="515014" y="1007463"/>
                  </a:cubicBezTo>
                  <a:lnTo>
                    <a:pt x="476478" y="1030388"/>
                  </a:lnTo>
                  <a:cubicBezTo>
                    <a:pt x="475174" y="1031170"/>
                    <a:pt x="473479" y="1030714"/>
                    <a:pt x="472696" y="1029346"/>
                  </a:cubicBezTo>
                  <a:cubicBezTo>
                    <a:pt x="455743" y="999583"/>
                    <a:pt x="426662" y="983757"/>
                    <a:pt x="393342" y="983757"/>
                  </a:cubicBezTo>
                  <a:cubicBezTo>
                    <a:pt x="341244" y="983757"/>
                    <a:pt x="301469" y="1021856"/>
                    <a:pt x="301469" y="1080276"/>
                  </a:cubicBezTo>
                  <a:cubicBezTo>
                    <a:pt x="301469" y="1138696"/>
                    <a:pt x="341244" y="1176796"/>
                    <a:pt x="393342" y="1176796"/>
                  </a:cubicBezTo>
                  <a:cubicBezTo>
                    <a:pt x="427379" y="1176796"/>
                    <a:pt x="456851" y="1159928"/>
                    <a:pt x="473087" y="1131206"/>
                  </a:cubicBezTo>
                  <a:cubicBezTo>
                    <a:pt x="473870" y="1129838"/>
                    <a:pt x="475500" y="1129383"/>
                    <a:pt x="476869" y="1130164"/>
                  </a:cubicBezTo>
                  <a:lnTo>
                    <a:pt x="515340" y="1152764"/>
                  </a:lnTo>
                  <a:cubicBezTo>
                    <a:pt x="516709" y="1153545"/>
                    <a:pt x="517166" y="1155303"/>
                    <a:pt x="516318" y="1156606"/>
                  </a:cubicBezTo>
                  <a:cubicBezTo>
                    <a:pt x="490627" y="1199200"/>
                    <a:pt x="445180" y="1224078"/>
                    <a:pt x="392886" y="1224078"/>
                  </a:cubicBezTo>
                  <a:cubicBezTo>
                    <a:pt x="310989" y="1224078"/>
                    <a:pt x="249370" y="1164487"/>
                    <a:pt x="249370" y="1080732"/>
                  </a:cubicBezTo>
                  <a:close/>
                  <a:moveTo>
                    <a:pt x="566721" y="941293"/>
                  </a:moveTo>
                  <a:lnTo>
                    <a:pt x="611256" y="941293"/>
                  </a:lnTo>
                  <a:cubicBezTo>
                    <a:pt x="612756" y="941293"/>
                    <a:pt x="614060" y="942531"/>
                    <a:pt x="614060" y="944094"/>
                  </a:cubicBezTo>
                  <a:lnTo>
                    <a:pt x="614060" y="1216524"/>
                  </a:lnTo>
                  <a:cubicBezTo>
                    <a:pt x="614060" y="1218022"/>
                    <a:pt x="612821" y="1219324"/>
                    <a:pt x="611256" y="1219324"/>
                  </a:cubicBezTo>
                  <a:lnTo>
                    <a:pt x="566721" y="1219324"/>
                  </a:lnTo>
                  <a:cubicBezTo>
                    <a:pt x="565222" y="1219324"/>
                    <a:pt x="563917" y="1218087"/>
                    <a:pt x="563917" y="1216524"/>
                  </a:cubicBezTo>
                  <a:lnTo>
                    <a:pt x="563917" y="944094"/>
                  </a:lnTo>
                  <a:cubicBezTo>
                    <a:pt x="563917" y="942596"/>
                    <a:pt x="565156" y="941293"/>
                    <a:pt x="566721" y="941293"/>
                  </a:cubicBezTo>
                  <a:close/>
                  <a:moveTo>
                    <a:pt x="683634" y="941293"/>
                  </a:moveTo>
                  <a:lnTo>
                    <a:pt x="873314" y="941293"/>
                  </a:lnTo>
                  <a:cubicBezTo>
                    <a:pt x="874813" y="941293"/>
                    <a:pt x="876118" y="942531"/>
                    <a:pt x="876118" y="944094"/>
                  </a:cubicBezTo>
                  <a:lnTo>
                    <a:pt x="876118" y="984994"/>
                  </a:lnTo>
                  <a:cubicBezTo>
                    <a:pt x="876118" y="986492"/>
                    <a:pt x="874879" y="987795"/>
                    <a:pt x="873314" y="987795"/>
                  </a:cubicBezTo>
                  <a:lnTo>
                    <a:pt x="730972" y="987795"/>
                  </a:lnTo>
                  <a:lnTo>
                    <a:pt x="730972" y="1052141"/>
                  </a:lnTo>
                  <a:lnTo>
                    <a:pt x="854665" y="1052141"/>
                  </a:lnTo>
                  <a:cubicBezTo>
                    <a:pt x="856165" y="1052141"/>
                    <a:pt x="857469" y="1053378"/>
                    <a:pt x="857469" y="1054941"/>
                  </a:cubicBezTo>
                  <a:lnTo>
                    <a:pt x="857469" y="1095451"/>
                  </a:lnTo>
                  <a:cubicBezTo>
                    <a:pt x="857469" y="1096949"/>
                    <a:pt x="856230" y="1098252"/>
                    <a:pt x="854665" y="1098252"/>
                  </a:cubicBezTo>
                  <a:lnTo>
                    <a:pt x="730972" y="1098252"/>
                  </a:lnTo>
                  <a:lnTo>
                    <a:pt x="730972" y="1172888"/>
                  </a:lnTo>
                  <a:lnTo>
                    <a:pt x="873314" y="1172888"/>
                  </a:lnTo>
                  <a:cubicBezTo>
                    <a:pt x="874813" y="1172888"/>
                    <a:pt x="876118" y="1174126"/>
                    <a:pt x="876118" y="1175689"/>
                  </a:cubicBezTo>
                  <a:lnTo>
                    <a:pt x="876118" y="1216589"/>
                  </a:lnTo>
                  <a:cubicBezTo>
                    <a:pt x="876118" y="1218087"/>
                    <a:pt x="874879" y="1219389"/>
                    <a:pt x="873314" y="1219389"/>
                  </a:cubicBezTo>
                  <a:lnTo>
                    <a:pt x="683634" y="1219389"/>
                  </a:lnTo>
                  <a:cubicBezTo>
                    <a:pt x="682134" y="1219389"/>
                    <a:pt x="680829" y="1218152"/>
                    <a:pt x="680829" y="1216589"/>
                  </a:cubicBezTo>
                  <a:lnTo>
                    <a:pt x="680829" y="944159"/>
                  </a:lnTo>
                  <a:cubicBezTo>
                    <a:pt x="680829" y="942661"/>
                    <a:pt x="682068" y="941358"/>
                    <a:pt x="683634" y="941358"/>
                  </a:cubicBezTo>
                  <a:close/>
                  <a:moveTo>
                    <a:pt x="935715" y="941293"/>
                  </a:moveTo>
                  <a:lnTo>
                    <a:pt x="982792" y="941293"/>
                  </a:lnTo>
                  <a:cubicBezTo>
                    <a:pt x="983705" y="941293"/>
                    <a:pt x="984553" y="941749"/>
                    <a:pt x="985075" y="942466"/>
                  </a:cubicBezTo>
                  <a:lnTo>
                    <a:pt x="1122982" y="1137068"/>
                  </a:lnTo>
                  <a:lnTo>
                    <a:pt x="1122982" y="944029"/>
                  </a:lnTo>
                  <a:cubicBezTo>
                    <a:pt x="1122982" y="942531"/>
                    <a:pt x="1124221" y="941228"/>
                    <a:pt x="1125787" y="941228"/>
                  </a:cubicBezTo>
                  <a:lnTo>
                    <a:pt x="1170321" y="941228"/>
                  </a:lnTo>
                  <a:cubicBezTo>
                    <a:pt x="1171821" y="941228"/>
                    <a:pt x="1173125" y="942466"/>
                    <a:pt x="1173125" y="944029"/>
                  </a:cubicBezTo>
                  <a:lnTo>
                    <a:pt x="1173125" y="1216459"/>
                  </a:lnTo>
                  <a:cubicBezTo>
                    <a:pt x="1173125" y="1217956"/>
                    <a:pt x="1171886" y="1219259"/>
                    <a:pt x="1170321" y="1219259"/>
                  </a:cubicBezTo>
                  <a:lnTo>
                    <a:pt x="1123244" y="1219259"/>
                  </a:lnTo>
                  <a:cubicBezTo>
                    <a:pt x="1122331" y="1219259"/>
                    <a:pt x="1121483" y="1218803"/>
                    <a:pt x="1120961" y="1218087"/>
                  </a:cubicBezTo>
                  <a:lnTo>
                    <a:pt x="983053" y="1023094"/>
                  </a:lnTo>
                  <a:lnTo>
                    <a:pt x="983053" y="1216524"/>
                  </a:lnTo>
                  <a:cubicBezTo>
                    <a:pt x="983053" y="1218022"/>
                    <a:pt x="981815" y="1219324"/>
                    <a:pt x="980250" y="1219324"/>
                  </a:cubicBezTo>
                  <a:lnTo>
                    <a:pt x="935715" y="1219324"/>
                  </a:lnTo>
                  <a:cubicBezTo>
                    <a:pt x="934215" y="1219324"/>
                    <a:pt x="932911" y="1218087"/>
                    <a:pt x="932911" y="1216524"/>
                  </a:cubicBezTo>
                  <a:lnTo>
                    <a:pt x="932911" y="944094"/>
                  </a:lnTo>
                  <a:cubicBezTo>
                    <a:pt x="932911" y="942596"/>
                    <a:pt x="934150" y="941293"/>
                    <a:pt x="935715" y="941293"/>
                  </a:cubicBezTo>
                  <a:close/>
                  <a:moveTo>
                    <a:pt x="1224767" y="1080667"/>
                  </a:moveTo>
                  <a:cubicBezTo>
                    <a:pt x="1224767" y="996457"/>
                    <a:pt x="1288016" y="936539"/>
                    <a:pt x="1368674" y="936539"/>
                  </a:cubicBezTo>
                  <a:cubicBezTo>
                    <a:pt x="1419012" y="936539"/>
                    <a:pt x="1465177" y="960245"/>
                    <a:pt x="1491324" y="1003621"/>
                  </a:cubicBezTo>
                  <a:cubicBezTo>
                    <a:pt x="1492106" y="1004923"/>
                    <a:pt x="1491650" y="1006682"/>
                    <a:pt x="1490346" y="1007463"/>
                  </a:cubicBezTo>
                  <a:lnTo>
                    <a:pt x="1451810" y="1030388"/>
                  </a:lnTo>
                  <a:cubicBezTo>
                    <a:pt x="1450506" y="1031170"/>
                    <a:pt x="1448810" y="1030714"/>
                    <a:pt x="1448028" y="1029346"/>
                  </a:cubicBezTo>
                  <a:cubicBezTo>
                    <a:pt x="1431075" y="999583"/>
                    <a:pt x="1401994" y="983757"/>
                    <a:pt x="1368674" y="983757"/>
                  </a:cubicBezTo>
                  <a:cubicBezTo>
                    <a:pt x="1316576" y="983757"/>
                    <a:pt x="1276866" y="1021856"/>
                    <a:pt x="1276866" y="1080276"/>
                  </a:cubicBezTo>
                  <a:cubicBezTo>
                    <a:pt x="1276866" y="1138696"/>
                    <a:pt x="1316641" y="1176796"/>
                    <a:pt x="1368674" y="1176796"/>
                  </a:cubicBezTo>
                  <a:cubicBezTo>
                    <a:pt x="1402711" y="1176796"/>
                    <a:pt x="1432183" y="1159928"/>
                    <a:pt x="1448419" y="1131206"/>
                  </a:cubicBezTo>
                  <a:cubicBezTo>
                    <a:pt x="1449202" y="1129838"/>
                    <a:pt x="1450832" y="1129383"/>
                    <a:pt x="1452201" y="1130164"/>
                  </a:cubicBezTo>
                  <a:lnTo>
                    <a:pt x="1490672" y="1152764"/>
                  </a:lnTo>
                  <a:cubicBezTo>
                    <a:pt x="1492041" y="1153545"/>
                    <a:pt x="1492498" y="1155303"/>
                    <a:pt x="1491650" y="1156606"/>
                  </a:cubicBezTo>
                  <a:cubicBezTo>
                    <a:pt x="1465959" y="1199200"/>
                    <a:pt x="1420512" y="1224078"/>
                    <a:pt x="1368217" y="1224078"/>
                  </a:cubicBezTo>
                  <a:cubicBezTo>
                    <a:pt x="1286321" y="1224078"/>
                    <a:pt x="1224702" y="1164487"/>
                    <a:pt x="1224702" y="1080732"/>
                  </a:cubicBezTo>
                  <a:close/>
                  <a:moveTo>
                    <a:pt x="1542053" y="941293"/>
                  </a:moveTo>
                  <a:lnTo>
                    <a:pt x="1731733" y="941293"/>
                  </a:lnTo>
                  <a:cubicBezTo>
                    <a:pt x="1733234" y="941293"/>
                    <a:pt x="1734538" y="942531"/>
                    <a:pt x="1734538" y="944094"/>
                  </a:cubicBezTo>
                  <a:lnTo>
                    <a:pt x="1734538" y="984994"/>
                  </a:lnTo>
                  <a:cubicBezTo>
                    <a:pt x="1734538" y="986492"/>
                    <a:pt x="1733298" y="987795"/>
                    <a:pt x="1731733" y="987795"/>
                  </a:cubicBezTo>
                  <a:lnTo>
                    <a:pt x="1589392" y="987795"/>
                  </a:lnTo>
                  <a:lnTo>
                    <a:pt x="1589392" y="1052141"/>
                  </a:lnTo>
                  <a:lnTo>
                    <a:pt x="1713085" y="1052141"/>
                  </a:lnTo>
                  <a:cubicBezTo>
                    <a:pt x="1714585" y="1052141"/>
                    <a:pt x="1715889" y="1053378"/>
                    <a:pt x="1715889" y="1054941"/>
                  </a:cubicBezTo>
                  <a:lnTo>
                    <a:pt x="1715889" y="1095451"/>
                  </a:lnTo>
                  <a:cubicBezTo>
                    <a:pt x="1715889" y="1096949"/>
                    <a:pt x="1714650" y="1098252"/>
                    <a:pt x="1713085" y="1098252"/>
                  </a:cubicBezTo>
                  <a:lnTo>
                    <a:pt x="1589392" y="1098252"/>
                  </a:lnTo>
                  <a:lnTo>
                    <a:pt x="1589392" y="1172888"/>
                  </a:lnTo>
                  <a:lnTo>
                    <a:pt x="1731733" y="1172888"/>
                  </a:lnTo>
                  <a:cubicBezTo>
                    <a:pt x="1733234" y="1172888"/>
                    <a:pt x="1734538" y="1174126"/>
                    <a:pt x="1734538" y="1175689"/>
                  </a:cubicBezTo>
                  <a:lnTo>
                    <a:pt x="1734538" y="1216589"/>
                  </a:lnTo>
                  <a:cubicBezTo>
                    <a:pt x="1734538" y="1218087"/>
                    <a:pt x="1733298" y="1219389"/>
                    <a:pt x="1731733" y="1219389"/>
                  </a:cubicBezTo>
                  <a:lnTo>
                    <a:pt x="1542053" y="1219389"/>
                  </a:lnTo>
                  <a:cubicBezTo>
                    <a:pt x="1540554" y="1219389"/>
                    <a:pt x="1539250" y="1218152"/>
                    <a:pt x="1539250" y="1216589"/>
                  </a:cubicBezTo>
                  <a:lnTo>
                    <a:pt x="1539250" y="944159"/>
                  </a:lnTo>
                  <a:cubicBezTo>
                    <a:pt x="1539250" y="942661"/>
                    <a:pt x="1540488" y="941358"/>
                    <a:pt x="1542053" y="941358"/>
                  </a:cubicBezTo>
                  <a:close/>
                  <a:moveTo>
                    <a:pt x="1773856" y="1184937"/>
                  </a:moveTo>
                  <a:lnTo>
                    <a:pt x="1799677" y="1150028"/>
                  </a:lnTo>
                  <a:cubicBezTo>
                    <a:pt x="1800590" y="1148791"/>
                    <a:pt x="1802285" y="1148595"/>
                    <a:pt x="1803524" y="1149442"/>
                  </a:cubicBezTo>
                  <a:cubicBezTo>
                    <a:pt x="1830976" y="1169371"/>
                    <a:pt x="1858035" y="1178359"/>
                    <a:pt x="1883595" y="1178359"/>
                  </a:cubicBezTo>
                  <a:cubicBezTo>
                    <a:pt x="1917372" y="1178359"/>
                    <a:pt x="1936476" y="1162468"/>
                    <a:pt x="1936476" y="1140650"/>
                  </a:cubicBezTo>
                  <a:cubicBezTo>
                    <a:pt x="1936476" y="1123586"/>
                    <a:pt x="1924935" y="1111668"/>
                    <a:pt x="1894745" y="1104504"/>
                  </a:cubicBezTo>
                  <a:lnTo>
                    <a:pt x="1845842" y="1092976"/>
                  </a:lnTo>
                  <a:cubicBezTo>
                    <a:pt x="1801699" y="1082230"/>
                    <a:pt x="1777442" y="1056830"/>
                    <a:pt x="1777442" y="1019903"/>
                  </a:cubicBezTo>
                  <a:cubicBezTo>
                    <a:pt x="1777442" y="971447"/>
                    <a:pt x="1817608" y="936539"/>
                    <a:pt x="1879618" y="936539"/>
                  </a:cubicBezTo>
                  <a:cubicBezTo>
                    <a:pt x="1917176" y="936539"/>
                    <a:pt x="1953300" y="949369"/>
                    <a:pt x="1979382" y="973532"/>
                  </a:cubicBezTo>
                  <a:cubicBezTo>
                    <a:pt x="1980490" y="974574"/>
                    <a:pt x="1980555" y="976397"/>
                    <a:pt x="1979511" y="977504"/>
                  </a:cubicBezTo>
                  <a:lnTo>
                    <a:pt x="1950626" y="1008440"/>
                  </a:lnTo>
                  <a:cubicBezTo>
                    <a:pt x="1949583" y="1009547"/>
                    <a:pt x="1947887" y="1009547"/>
                    <a:pt x="1946779" y="1008570"/>
                  </a:cubicBezTo>
                  <a:cubicBezTo>
                    <a:pt x="1925848" y="990009"/>
                    <a:pt x="1902701" y="981803"/>
                    <a:pt x="1878836" y="981803"/>
                  </a:cubicBezTo>
                  <a:cubicBezTo>
                    <a:pt x="1845842" y="981803"/>
                    <a:pt x="1827910" y="996912"/>
                    <a:pt x="1827910" y="1016777"/>
                  </a:cubicBezTo>
                  <a:cubicBezTo>
                    <a:pt x="1827910" y="1032668"/>
                    <a:pt x="1838669" y="1043414"/>
                    <a:pt x="1870424" y="1050903"/>
                  </a:cubicBezTo>
                  <a:lnTo>
                    <a:pt x="1919328" y="1062431"/>
                  </a:lnTo>
                  <a:cubicBezTo>
                    <a:pt x="1964645" y="1073568"/>
                    <a:pt x="1987336" y="1098186"/>
                    <a:pt x="1987336" y="1137068"/>
                  </a:cubicBezTo>
                  <a:cubicBezTo>
                    <a:pt x="1987336" y="1189105"/>
                    <a:pt x="1947952" y="1224014"/>
                    <a:pt x="1881965" y="1224014"/>
                  </a:cubicBezTo>
                  <a:cubicBezTo>
                    <a:pt x="1841995" y="1224014"/>
                    <a:pt x="1803524" y="1211509"/>
                    <a:pt x="1774378" y="1188779"/>
                  </a:cubicBezTo>
                  <a:cubicBezTo>
                    <a:pt x="1773204" y="1187867"/>
                    <a:pt x="1772943" y="1186109"/>
                    <a:pt x="1773856" y="1184872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14D202D3-BBE0-80BF-E93E-F7FF3DCCF8D5}"/>
                </a:ext>
              </a:extLst>
            </p:cNvPr>
            <p:cNvSpPr/>
            <p:nvPr/>
          </p:nvSpPr>
          <p:spPr>
            <a:xfrm>
              <a:off x="5409541" y="2685493"/>
              <a:ext cx="36971" cy="1223948"/>
            </a:xfrm>
            <a:custGeom>
              <a:avLst/>
              <a:gdLst>
                <a:gd name="connsiteX0" fmla="*/ 34167 w 36971"/>
                <a:gd name="connsiteY0" fmla="*/ 0 h 1223948"/>
                <a:gd name="connsiteX1" fmla="*/ 36971 w 36971"/>
                <a:gd name="connsiteY1" fmla="*/ 2801 h 1223948"/>
                <a:gd name="connsiteX2" fmla="*/ 36971 w 36971"/>
                <a:gd name="connsiteY2" fmla="*/ 1221148 h 1223948"/>
                <a:gd name="connsiteX3" fmla="*/ 34167 w 36971"/>
                <a:gd name="connsiteY3" fmla="*/ 1223948 h 1223948"/>
                <a:gd name="connsiteX4" fmla="*/ 2804 w 36971"/>
                <a:gd name="connsiteY4" fmla="*/ 1223948 h 1223948"/>
                <a:gd name="connsiteX5" fmla="*/ 0 w 36971"/>
                <a:gd name="connsiteY5" fmla="*/ 1221148 h 1223948"/>
                <a:gd name="connsiteX6" fmla="*/ 0 w 36971"/>
                <a:gd name="connsiteY6" fmla="*/ 2801 h 1223948"/>
                <a:gd name="connsiteX7" fmla="*/ 2804 w 36971"/>
                <a:gd name="connsiteY7" fmla="*/ 0 h 12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71" h="1223948">
                  <a:moveTo>
                    <a:pt x="34167" y="0"/>
                  </a:moveTo>
                  <a:cubicBezTo>
                    <a:pt x="35716" y="0"/>
                    <a:pt x="36971" y="1254"/>
                    <a:pt x="36971" y="2801"/>
                  </a:cubicBezTo>
                  <a:lnTo>
                    <a:pt x="36971" y="1221148"/>
                  </a:lnTo>
                  <a:cubicBezTo>
                    <a:pt x="36971" y="1222695"/>
                    <a:pt x="35716" y="1223948"/>
                    <a:pt x="34167" y="1223948"/>
                  </a:cubicBezTo>
                  <a:lnTo>
                    <a:pt x="2804" y="1223948"/>
                  </a:lnTo>
                  <a:cubicBezTo>
                    <a:pt x="1255" y="1223948"/>
                    <a:pt x="0" y="1222695"/>
                    <a:pt x="0" y="1221148"/>
                  </a:cubicBezTo>
                  <a:lnTo>
                    <a:pt x="0" y="2801"/>
                  </a:lnTo>
                  <a:cubicBezTo>
                    <a:pt x="0" y="1254"/>
                    <a:pt x="1255" y="0"/>
                    <a:pt x="2804" y="0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131004305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D524948-C303-1146-122C-27A326D167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" b="105"/>
          <a:stretch/>
        </p:blipFill>
        <p:spPr>
          <a:xfrm>
            <a:off x="0" y="0"/>
            <a:ext cx="12179300" cy="685800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257D039-91A4-4753-B9F5-8238926249CB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4180B66B-4DE9-6376-C6E3-E6ECA013A6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2CCB7-F457-5875-5AF1-C183E6233D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grpSp>
        <p:nvGrpSpPr>
          <p:cNvPr id="6" name="Graphic 10">
            <a:extLst>
              <a:ext uri="{FF2B5EF4-FFF2-40B4-BE49-F238E27FC236}">
                <a16:creationId xmlns:a16="http://schemas.microsoft.com/office/drawing/2014/main" id="{A7393BF6-5FD7-26E9-3157-41097A4D53BA}"/>
              </a:ext>
            </a:extLst>
          </p:cNvPr>
          <p:cNvGrpSpPr/>
          <p:nvPr userDrawn="1"/>
        </p:nvGrpSpPr>
        <p:grpSpPr>
          <a:xfrm>
            <a:off x="515936" y="512763"/>
            <a:ext cx="2144749" cy="508682"/>
            <a:chOff x="419100" y="2082800"/>
            <a:chExt cx="7770288" cy="1842923"/>
          </a:xfrm>
          <a:solidFill>
            <a:schemeClr val="bg2"/>
          </a:solidFill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54E33E5-A432-AA95-B687-BB3B41344A97}"/>
                </a:ext>
              </a:extLst>
            </p:cNvPr>
            <p:cNvSpPr/>
            <p:nvPr/>
          </p:nvSpPr>
          <p:spPr>
            <a:xfrm>
              <a:off x="419100" y="2082800"/>
              <a:ext cx="4622752" cy="1842923"/>
            </a:xfrm>
            <a:custGeom>
              <a:avLst/>
              <a:gdLst>
                <a:gd name="connsiteX0" fmla="*/ 1288706 w 4622752"/>
                <a:gd name="connsiteY0" fmla="*/ 614937 h 1842923"/>
                <a:gd name="connsiteX1" fmla="*/ 1288706 w 4622752"/>
                <a:gd name="connsiteY1" fmla="*/ 1814398 h 1842923"/>
                <a:gd name="connsiteX2" fmla="*/ 1276447 w 4622752"/>
                <a:gd name="connsiteY2" fmla="*/ 1826642 h 1842923"/>
                <a:gd name="connsiteX3" fmla="*/ 1055860 w 4622752"/>
                <a:gd name="connsiteY3" fmla="*/ 1826642 h 1842923"/>
                <a:gd name="connsiteX4" fmla="*/ 1043601 w 4622752"/>
                <a:gd name="connsiteY4" fmla="*/ 1814398 h 1842923"/>
                <a:gd name="connsiteX5" fmla="*/ 1043601 w 4622752"/>
                <a:gd name="connsiteY5" fmla="*/ 985841 h 1842923"/>
                <a:gd name="connsiteX6" fmla="*/ 712687 w 4622752"/>
                <a:gd name="connsiteY6" fmla="*/ 1622661 h 1842923"/>
                <a:gd name="connsiteX7" fmla="*/ 574193 w 4622752"/>
                <a:gd name="connsiteY7" fmla="*/ 1622661 h 1842923"/>
                <a:gd name="connsiteX8" fmla="*/ 245039 w 4622752"/>
                <a:gd name="connsiteY8" fmla="*/ 985841 h 1842923"/>
                <a:gd name="connsiteX9" fmla="*/ 245039 w 4622752"/>
                <a:gd name="connsiteY9" fmla="*/ 1814398 h 1842923"/>
                <a:gd name="connsiteX10" fmla="*/ 232781 w 4622752"/>
                <a:gd name="connsiteY10" fmla="*/ 1826642 h 1842923"/>
                <a:gd name="connsiteX11" fmla="*/ 12258 w 4622752"/>
                <a:gd name="connsiteY11" fmla="*/ 1826642 h 1842923"/>
                <a:gd name="connsiteX12" fmla="*/ 0 w 4622752"/>
                <a:gd name="connsiteY12" fmla="*/ 1814398 h 1842923"/>
                <a:gd name="connsiteX13" fmla="*/ 0 w 4622752"/>
                <a:gd name="connsiteY13" fmla="*/ 614937 h 1842923"/>
                <a:gd name="connsiteX14" fmla="*/ 12258 w 4622752"/>
                <a:gd name="connsiteY14" fmla="*/ 602693 h 1842923"/>
                <a:gd name="connsiteX15" fmla="*/ 294269 w 4622752"/>
                <a:gd name="connsiteY15" fmla="*/ 602693 h 1842923"/>
                <a:gd name="connsiteX16" fmla="*/ 310635 w 4622752"/>
                <a:gd name="connsiteY16" fmla="*/ 612658 h 1842923"/>
                <a:gd name="connsiteX17" fmla="*/ 645266 w 4622752"/>
                <a:gd name="connsiteY17" fmla="*/ 1262309 h 1842923"/>
                <a:gd name="connsiteX18" fmla="*/ 981722 w 4622752"/>
                <a:gd name="connsiteY18" fmla="*/ 612593 h 1842923"/>
                <a:gd name="connsiteX19" fmla="*/ 998023 w 4622752"/>
                <a:gd name="connsiteY19" fmla="*/ 602693 h 1842923"/>
                <a:gd name="connsiteX20" fmla="*/ 1276512 w 4622752"/>
                <a:gd name="connsiteY20" fmla="*/ 602693 h 1842923"/>
                <a:gd name="connsiteX21" fmla="*/ 1288771 w 4622752"/>
                <a:gd name="connsiteY21" fmla="*/ 614937 h 1842923"/>
                <a:gd name="connsiteX22" fmla="*/ 4074446 w 4622752"/>
                <a:gd name="connsiteY22" fmla="*/ 833311 h 1842923"/>
                <a:gd name="connsiteX23" fmla="*/ 4074446 w 4622752"/>
                <a:gd name="connsiteY23" fmla="*/ 833311 h 1842923"/>
                <a:gd name="connsiteX24" fmla="*/ 4610494 w 4622752"/>
                <a:gd name="connsiteY24" fmla="*/ 833311 h 1842923"/>
                <a:gd name="connsiteX25" fmla="*/ 4622753 w 4622752"/>
                <a:gd name="connsiteY25" fmla="*/ 821067 h 1842923"/>
                <a:gd name="connsiteX26" fmla="*/ 4622753 w 4622752"/>
                <a:gd name="connsiteY26" fmla="*/ 614937 h 1842923"/>
                <a:gd name="connsiteX27" fmla="*/ 4610494 w 4622752"/>
                <a:gd name="connsiteY27" fmla="*/ 602693 h 1842923"/>
                <a:gd name="connsiteX28" fmla="*/ 4074446 w 4622752"/>
                <a:gd name="connsiteY28" fmla="*/ 602693 h 1842923"/>
                <a:gd name="connsiteX29" fmla="*/ 3771635 w 4622752"/>
                <a:gd name="connsiteY29" fmla="*/ 905147 h 1842923"/>
                <a:gd name="connsiteX30" fmla="*/ 3771635 w 4622752"/>
                <a:gd name="connsiteY30" fmla="*/ 905147 h 1842923"/>
                <a:gd name="connsiteX31" fmla="*/ 3771635 w 4622752"/>
                <a:gd name="connsiteY31" fmla="*/ 1524188 h 1842923"/>
                <a:gd name="connsiteX32" fmla="*/ 4074446 w 4622752"/>
                <a:gd name="connsiteY32" fmla="*/ 1826642 h 1842923"/>
                <a:gd name="connsiteX33" fmla="*/ 4610494 w 4622752"/>
                <a:gd name="connsiteY33" fmla="*/ 1826642 h 1842923"/>
                <a:gd name="connsiteX34" fmla="*/ 4622753 w 4622752"/>
                <a:gd name="connsiteY34" fmla="*/ 1814398 h 1842923"/>
                <a:gd name="connsiteX35" fmla="*/ 4622753 w 4622752"/>
                <a:gd name="connsiteY35" fmla="*/ 1608268 h 1842923"/>
                <a:gd name="connsiteX36" fmla="*/ 4610494 w 4622752"/>
                <a:gd name="connsiteY36" fmla="*/ 1596024 h 1842923"/>
                <a:gd name="connsiteX37" fmla="*/ 4074446 w 4622752"/>
                <a:gd name="connsiteY37" fmla="*/ 1596024 h 1842923"/>
                <a:gd name="connsiteX38" fmla="*/ 4016740 w 4622752"/>
                <a:gd name="connsiteY38" fmla="*/ 1538386 h 1842923"/>
                <a:gd name="connsiteX39" fmla="*/ 4016740 w 4622752"/>
                <a:gd name="connsiteY39" fmla="*/ 1326394 h 1842923"/>
                <a:gd name="connsiteX40" fmla="*/ 4552788 w 4622752"/>
                <a:gd name="connsiteY40" fmla="*/ 1326394 h 1842923"/>
                <a:gd name="connsiteX41" fmla="*/ 4565046 w 4622752"/>
                <a:gd name="connsiteY41" fmla="*/ 1314150 h 1842923"/>
                <a:gd name="connsiteX42" fmla="*/ 4565046 w 4622752"/>
                <a:gd name="connsiteY42" fmla="*/ 1108021 h 1842923"/>
                <a:gd name="connsiteX43" fmla="*/ 4552788 w 4622752"/>
                <a:gd name="connsiteY43" fmla="*/ 1095777 h 1842923"/>
                <a:gd name="connsiteX44" fmla="*/ 4016740 w 4622752"/>
                <a:gd name="connsiteY44" fmla="*/ 1095777 h 1842923"/>
                <a:gd name="connsiteX45" fmla="*/ 4016740 w 4622752"/>
                <a:gd name="connsiteY45" fmla="*/ 890884 h 1842923"/>
                <a:gd name="connsiteX46" fmla="*/ 4074446 w 4622752"/>
                <a:gd name="connsiteY46" fmla="*/ 833246 h 1842923"/>
                <a:gd name="connsiteX47" fmla="*/ 338543 w 4622752"/>
                <a:gd name="connsiteY47" fmla="*/ 94566 h 1842923"/>
                <a:gd name="connsiteX48" fmla="*/ 338543 w 4622752"/>
                <a:gd name="connsiteY48" fmla="*/ 12114 h 1842923"/>
                <a:gd name="connsiteX49" fmla="*/ 333978 w 4622752"/>
                <a:gd name="connsiteY49" fmla="*/ 7555 h 1842923"/>
                <a:gd name="connsiteX50" fmla="*/ 4564 w 4622752"/>
                <a:gd name="connsiteY50" fmla="*/ 7555 h 1842923"/>
                <a:gd name="connsiteX51" fmla="*/ 0 w 4622752"/>
                <a:gd name="connsiteY51" fmla="*/ 12114 h 1842923"/>
                <a:gd name="connsiteX52" fmla="*/ 0 w 4622752"/>
                <a:gd name="connsiteY52" fmla="*/ 94566 h 1842923"/>
                <a:gd name="connsiteX53" fmla="*/ 4564 w 4622752"/>
                <a:gd name="connsiteY53" fmla="*/ 99125 h 1842923"/>
                <a:gd name="connsiteX54" fmla="*/ 120563 w 4622752"/>
                <a:gd name="connsiteY54" fmla="*/ 99125 h 1842923"/>
                <a:gd name="connsiteX55" fmla="*/ 120563 w 4622752"/>
                <a:gd name="connsiteY55" fmla="*/ 435836 h 1842923"/>
                <a:gd name="connsiteX56" fmla="*/ 125128 w 4622752"/>
                <a:gd name="connsiteY56" fmla="*/ 440395 h 1842923"/>
                <a:gd name="connsiteX57" fmla="*/ 213285 w 4622752"/>
                <a:gd name="connsiteY57" fmla="*/ 440395 h 1842923"/>
                <a:gd name="connsiteX58" fmla="*/ 217849 w 4622752"/>
                <a:gd name="connsiteY58" fmla="*/ 435836 h 1842923"/>
                <a:gd name="connsiteX59" fmla="*/ 217849 w 4622752"/>
                <a:gd name="connsiteY59" fmla="*/ 99125 h 1842923"/>
                <a:gd name="connsiteX60" fmla="*/ 333848 w 4622752"/>
                <a:gd name="connsiteY60" fmla="*/ 99125 h 1842923"/>
                <a:gd name="connsiteX61" fmla="*/ 338412 w 4622752"/>
                <a:gd name="connsiteY61" fmla="*/ 94566 h 1842923"/>
                <a:gd name="connsiteX62" fmla="*/ 747181 w 4622752"/>
                <a:gd name="connsiteY62" fmla="*/ 7555 h 1842923"/>
                <a:gd name="connsiteX63" fmla="*/ 659024 w 4622752"/>
                <a:gd name="connsiteY63" fmla="*/ 7555 h 1842923"/>
                <a:gd name="connsiteX64" fmla="*/ 654460 w 4622752"/>
                <a:gd name="connsiteY64" fmla="*/ 12114 h 1842923"/>
                <a:gd name="connsiteX65" fmla="*/ 654460 w 4622752"/>
                <a:gd name="connsiteY65" fmla="*/ 176887 h 1842923"/>
                <a:gd name="connsiteX66" fmla="*/ 480493 w 4622752"/>
                <a:gd name="connsiteY66" fmla="*/ 176887 h 1842923"/>
                <a:gd name="connsiteX67" fmla="*/ 480493 w 4622752"/>
                <a:gd name="connsiteY67" fmla="*/ 12114 h 1842923"/>
                <a:gd name="connsiteX68" fmla="*/ 475929 w 4622752"/>
                <a:gd name="connsiteY68" fmla="*/ 7555 h 1842923"/>
                <a:gd name="connsiteX69" fmla="*/ 387772 w 4622752"/>
                <a:gd name="connsiteY69" fmla="*/ 7555 h 1842923"/>
                <a:gd name="connsiteX70" fmla="*/ 383208 w 4622752"/>
                <a:gd name="connsiteY70" fmla="*/ 12114 h 1842923"/>
                <a:gd name="connsiteX71" fmla="*/ 383208 w 4622752"/>
                <a:gd name="connsiteY71" fmla="*/ 435771 h 1842923"/>
                <a:gd name="connsiteX72" fmla="*/ 387772 w 4622752"/>
                <a:gd name="connsiteY72" fmla="*/ 440330 h 1842923"/>
                <a:gd name="connsiteX73" fmla="*/ 475929 w 4622752"/>
                <a:gd name="connsiteY73" fmla="*/ 440330 h 1842923"/>
                <a:gd name="connsiteX74" fmla="*/ 480493 w 4622752"/>
                <a:gd name="connsiteY74" fmla="*/ 435771 h 1842923"/>
                <a:gd name="connsiteX75" fmla="*/ 480493 w 4622752"/>
                <a:gd name="connsiteY75" fmla="*/ 268457 h 1842923"/>
                <a:gd name="connsiteX76" fmla="*/ 654460 w 4622752"/>
                <a:gd name="connsiteY76" fmla="*/ 268457 h 1842923"/>
                <a:gd name="connsiteX77" fmla="*/ 654460 w 4622752"/>
                <a:gd name="connsiteY77" fmla="*/ 435771 h 1842923"/>
                <a:gd name="connsiteX78" fmla="*/ 659024 w 4622752"/>
                <a:gd name="connsiteY78" fmla="*/ 440330 h 1842923"/>
                <a:gd name="connsiteX79" fmla="*/ 747181 w 4622752"/>
                <a:gd name="connsiteY79" fmla="*/ 440330 h 1842923"/>
                <a:gd name="connsiteX80" fmla="*/ 751745 w 4622752"/>
                <a:gd name="connsiteY80" fmla="*/ 435771 h 1842923"/>
                <a:gd name="connsiteX81" fmla="*/ 751745 w 4622752"/>
                <a:gd name="connsiteY81" fmla="*/ 12114 h 1842923"/>
                <a:gd name="connsiteX82" fmla="*/ 747181 w 4622752"/>
                <a:gd name="connsiteY82" fmla="*/ 7555 h 1842923"/>
                <a:gd name="connsiteX83" fmla="*/ 1029973 w 4622752"/>
                <a:gd name="connsiteY83" fmla="*/ 447950 h 1842923"/>
                <a:gd name="connsiteX84" fmla="*/ 1259233 w 4622752"/>
                <a:gd name="connsiteY84" fmla="*/ 223975 h 1842923"/>
                <a:gd name="connsiteX85" fmla="*/ 1029973 w 4622752"/>
                <a:gd name="connsiteY85" fmla="*/ 0 h 1842923"/>
                <a:gd name="connsiteX86" fmla="*/ 800714 w 4622752"/>
                <a:gd name="connsiteY86" fmla="*/ 223975 h 1842923"/>
                <a:gd name="connsiteX87" fmla="*/ 1029973 w 4622752"/>
                <a:gd name="connsiteY87" fmla="*/ 447950 h 1842923"/>
                <a:gd name="connsiteX88" fmla="*/ 1029973 w 4622752"/>
                <a:gd name="connsiteY88" fmla="*/ 354491 h 1842923"/>
                <a:gd name="connsiteX89" fmla="*/ 900607 w 4622752"/>
                <a:gd name="connsiteY89" fmla="*/ 224040 h 1842923"/>
                <a:gd name="connsiteX90" fmla="*/ 1029973 w 4622752"/>
                <a:gd name="connsiteY90" fmla="*/ 93589 h 1842923"/>
                <a:gd name="connsiteX91" fmla="*/ 1159340 w 4622752"/>
                <a:gd name="connsiteY91" fmla="*/ 224040 h 1842923"/>
                <a:gd name="connsiteX92" fmla="*/ 1029973 w 4622752"/>
                <a:gd name="connsiteY92" fmla="*/ 354491 h 1842923"/>
                <a:gd name="connsiteX93" fmla="*/ 1771481 w 4622752"/>
                <a:gd name="connsiteY93" fmla="*/ 7555 h 1842923"/>
                <a:gd name="connsiteX94" fmla="*/ 1662850 w 4622752"/>
                <a:gd name="connsiteY94" fmla="*/ 7555 h 1842923"/>
                <a:gd name="connsiteX95" fmla="*/ 1654765 w 4622752"/>
                <a:gd name="connsiteY95" fmla="*/ 12374 h 1842923"/>
                <a:gd name="connsiteX96" fmla="*/ 1542417 w 4622752"/>
                <a:gd name="connsiteY96" fmla="*/ 221435 h 1842923"/>
                <a:gd name="connsiteX97" fmla="*/ 1430722 w 4622752"/>
                <a:gd name="connsiteY97" fmla="*/ 12374 h 1842923"/>
                <a:gd name="connsiteX98" fmla="*/ 1422636 w 4622752"/>
                <a:gd name="connsiteY98" fmla="*/ 7555 h 1842923"/>
                <a:gd name="connsiteX99" fmla="*/ 1312114 w 4622752"/>
                <a:gd name="connsiteY99" fmla="*/ 7555 h 1842923"/>
                <a:gd name="connsiteX100" fmla="*/ 1307550 w 4622752"/>
                <a:gd name="connsiteY100" fmla="*/ 12114 h 1842923"/>
                <a:gd name="connsiteX101" fmla="*/ 1307550 w 4622752"/>
                <a:gd name="connsiteY101" fmla="*/ 435771 h 1842923"/>
                <a:gd name="connsiteX102" fmla="*/ 1312114 w 4622752"/>
                <a:gd name="connsiteY102" fmla="*/ 440330 h 1842923"/>
                <a:gd name="connsiteX103" fmla="*/ 1400271 w 4622752"/>
                <a:gd name="connsiteY103" fmla="*/ 440330 h 1842923"/>
                <a:gd name="connsiteX104" fmla="*/ 1404835 w 4622752"/>
                <a:gd name="connsiteY104" fmla="*/ 435771 h 1842923"/>
                <a:gd name="connsiteX105" fmla="*/ 1404835 w 4622752"/>
                <a:gd name="connsiteY105" fmla="*/ 162494 h 1842923"/>
                <a:gd name="connsiteX106" fmla="*/ 1514118 w 4622752"/>
                <a:gd name="connsiteY106" fmla="*/ 367647 h 1842923"/>
                <a:gd name="connsiteX107" fmla="*/ 1569412 w 4622752"/>
                <a:gd name="connsiteY107" fmla="*/ 367647 h 1842923"/>
                <a:gd name="connsiteX108" fmla="*/ 1678695 w 4622752"/>
                <a:gd name="connsiteY108" fmla="*/ 162494 h 1842923"/>
                <a:gd name="connsiteX109" fmla="*/ 1678695 w 4622752"/>
                <a:gd name="connsiteY109" fmla="*/ 435836 h 1842923"/>
                <a:gd name="connsiteX110" fmla="*/ 1683259 w 4622752"/>
                <a:gd name="connsiteY110" fmla="*/ 440395 h 1842923"/>
                <a:gd name="connsiteX111" fmla="*/ 1771416 w 4622752"/>
                <a:gd name="connsiteY111" fmla="*/ 440395 h 1842923"/>
                <a:gd name="connsiteX112" fmla="*/ 1775980 w 4622752"/>
                <a:gd name="connsiteY112" fmla="*/ 435836 h 1842923"/>
                <a:gd name="connsiteX113" fmla="*/ 1775980 w 4622752"/>
                <a:gd name="connsiteY113" fmla="*/ 12114 h 1842923"/>
                <a:gd name="connsiteX114" fmla="*/ 1771416 w 4622752"/>
                <a:gd name="connsiteY114" fmla="*/ 7555 h 1842923"/>
                <a:gd name="connsiteX115" fmla="*/ 2141909 w 4622752"/>
                <a:gd name="connsiteY115" fmla="*/ 434338 h 1842923"/>
                <a:gd name="connsiteX116" fmla="*/ 2150582 w 4622752"/>
                <a:gd name="connsiteY116" fmla="*/ 440460 h 1842923"/>
                <a:gd name="connsiteX117" fmla="*/ 2244281 w 4622752"/>
                <a:gd name="connsiteY117" fmla="*/ 440460 h 1842923"/>
                <a:gd name="connsiteX118" fmla="*/ 2248584 w 4622752"/>
                <a:gd name="connsiteY118" fmla="*/ 434273 h 1842923"/>
                <a:gd name="connsiteX119" fmla="*/ 2089745 w 4622752"/>
                <a:gd name="connsiteY119" fmla="*/ 13481 h 1842923"/>
                <a:gd name="connsiteX120" fmla="*/ 2081138 w 4622752"/>
                <a:gd name="connsiteY120" fmla="*/ 7555 h 1842923"/>
                <a:gd name="connsiteX121" fmla="*/ 1978897 w 4622752"/>
                <a:gd name="connsiteY121" fmla="*/ 7555 h 1842923"/>
                <a:gd name="connsiteX122" fmla="*/ 1970291 w 4622752"/>
                <a:gd name="connsiteY122" fmla="*/ 13481 h 1842923"/>
                <a:gd name="connsiteX123" fmla="*/ 1812169 w 4622752"/>
                <a:gd name="connsiteY123" fmla="*/ 434208 h 1842923"/>
                <a:gd name="connsiteX124" fmla="*/ 1816472 w 4622752"/>
                <a:gd name="connsiteY124" fmla="*/ 440395 h 1842923"/>
                <a:gd name="connsiteX125" fmla="*/ 1907629 w 4622752"/>
                <a:gd name="connsiteY125" fmla="*/ 440395 h 1842923"/>
                <a:gd name="connsiteX126" fmla="*/ 1916301 w 4622752"/>
                <a:gd name="connsiteY126" fmla="*/ 434273 h 1842923"/>
                <a:gd name="connsiteX127" fmla="*/ 1941144 w 4622752"/>
                <a:gd name="connsiteY127" fmla="*/ 364456 h 1842923"/>
                <a:gd name="connsiteX128" fmla="*/ 2117001 w 4622752"/>
                <a:gd name="connsiteY128" fmla="*/ 364456 h 1842923"/>
                <a:gd name="connsiteX129" fmla="*/ 2141844 w 4622752"/>
                <a:gd name="connsiteY129" fmla="*/ 434273 h 1842923"/>
                <a:gd name="connsiteX130" fmla="*/ 1972638 w 4622752"/>
                <a:gd name="connsiteY130" fmla="*/ 274840 h 1842923"/>
                <a:gd name="connsiteX131" fmla="*/ 2029170 w 4622752"/>
                <a:gd name="connsiteY131" fmla="*/ 114886 h 1842923"/>
                <a:gd name="connsiteX132" fmla="*/ 2085703 w 4622752"/>
                <a:gd name="connsiteY132" fmla="*/ 274840 h 1842923"/>
                <a:gd name="connsiteX133" fmla="*/ 1972638 w 4622752"/>
                <a:gd name="connsiteY133" fmla="*/ 274840 h 1842923"/>
                <a:gd name="connsiteX134" fmla="*/ 2248062 w 4622752"/>
                <a:gd name="connsiteY134" fmla="*/ 382952 h 1842923"/>
                <a:gd name="connsiteX135" fmla="*/ 2429005 w 4622752"/>
                <a:gd name="connsiteY135" fmla="*/ 448015 h 1842923"/>
                <a:gd name="connsiteX136" fmla="*/ 2600494 w 4622752"/>
                <a:gd name="connsiteY136" fmla="*/ 314372 h 1842923"/>
                <a:gd name="connsiteX137" fmla="*/ 2440938 w 4622752"/>
                <a:gd name="connsiteY137" fmla="*/ 175129 h 1842923"/>
                <a:gd name="connsiteX138" fmla="*/ 2361779 w 4622752"/>
                <a:gd name="connsiteY138" fmla="*/ 125567 h 1842923"/>
                <a:gd name="connsiteX139" fmla="*/ 2428354 w 4622752"/>
                <a:gd name="connsiteY139" fmla="*/ 86685 h 1842923"/>
                <a:gd name="connsiteX140" fmla="*/ 2533007 w 4622752"/>
                <a:gd name="connsiteY140" fmla="*/ 123808 h 1842923"/>
                <a:gd name="connsiteX141" fmla="*/ 2539853 w 4622752"/>
                <a:gd name="connsiteY141" fmla="*/ 122766 h 1842923"/>
                <a:gd name="connsiteX142" fmla="*/ 2580215 w 4622752"/>
                <a:gd name="connsiteY142" fmla="*/ 56661 h 1842923"/>
                <a:gd name="connsiteX143" fmla="*/ 2579433 w 4622752"/>
                <a:gd name="connsiteY143" fmla="*/ 50800 h 1842923"/>
                <a:gd name="connsiteX144" fmla="*/ 2428940 w 4622752"/>
                <a:gd name="connsiteY144" fmla="*/ 65 h 1842923"/>
                <a:gd name="connsiteX145" fmla="*/ 2261886 w 4622752"/>
                <a:gd name="connsiteY145" fmla="*/ 129279 h 1842923"/>
                <a:gd name="connsiteX146" fmla="*/ 2413226 w 4622752"/>
                <a:gd name="connsiteY146" fmla="*/ 267285 h 1842923"/>
                <a:gd name="connsiteX147" fmla="*/ 2500535 w 4622752"/>
                <a:gd name="connsiteY147" fmla="*/ 318736 h 1842923"/>
                <a:gd name="connsiteX148" fmla="*/ 2428288 w 4622752"/>
                <a:gd name="connsiteY148" fmla="*/ 361395 h 1842923"/>
                <a:gd name="connsiteX149" fmla="*/ 2298987 w 4622752"/>
                <a:gd name="connsiteY149" fmla="*/ 309618 h 1842923"/>
                <a:gd name="connsiteX150" fmla="*/ 2292271 w 4622752"/>
                <a:gd name="connsiteY150" fmla="*/ 310465 h 1842923"/>
                <a:gd name="connsiteX151" fmla="*/ 2247215 w 4622752"/>
                <a:gd name="connsiteY151" fmla="*/ 376830 h 1842923"/>
                <a:gd name="connsiteX152" fmla="*/ 2247997 w 4622752"/>
                <a:gd name="connsiteY152" fmla="*/ 382952 h 1842923"/>
                <a:gd name="connsiteX153" fmla="*/ 3700367 w 4622752"/>
                <a:gd name="connsiteY153" fmla="*/ 1826707 h 1842923"/>
                <a:gd name="connsiteX154" fmla="*/ 3465695 w 4622752"/>
                <a:gd name="connsiteY154" fmla="*/ 1826707 h 1842923"/>
                <a:gd name="connsiteX155" fmla="*/ 3450111 w 4622752"/>
                <a:gd name="connsiteY155" fmla="*/ 1818045 h 1842923"/>
                <a:gd name="connsiteX156" fmla="*/ 3207876 w 4622752"/>
                <a:gd name="connsiteY156" fmla="*/ 1428841 h 1842923"/>
                <a:gd name="connsiteX157" fmla="*/ 2968053 w 4622752"/>
                <a:gd name="connsiteY157" fmla="*/ 1427733 h 1842923"/>
                <a:gd name="connsiteX158" fmla="*/ 2968053 w 4622752"/>
                <a:gd name="connsiteY158" fmla="*/ 1814463 h 1842923"/>
                <a:gd name="connsiteX159" fmla="*/ 2955794 w 4622752"/>
                <a:gd name="connsiteY159" fmla="*/ 1826707 h 1842923"/>
                <a:gd name="connsiteX160" fmla="*/ 2735207 w 4622752"/>
                <a:gd name="connsiteY160" fmla="*/ 1826707 h 1842923"/>
                <a:gd name="connsiteX161" fmla="*/ 2722948 w 4622752"/>
                <a:gd name="connsiteY161" fmla="*/ 1814463 h 1842923"/>
                <a:gd name="connsiteX162" fmla="*/ 2722948 w 4622752"/>
                <a:gd name="connsiteY162" fmla="*/ 614937 h 1842923"/>
                <a:gd name="connsiteX163" fmla="*/ 2735207 w 4622752"/>
                <a:gd name="connsiteY163" fmla="*/ 602693 h 1842923"/>
                <a:gd name="connsiteX164" fmla="*/ 3268712 w 4622752"/>
                <a:gd name="connsiteY164" fmla="*/ 602693 h 1842923"/>
                <a:gd name="connsiteX165" fmla="*/ 3690195 w 4622752"/>
                <a:gd name="connsiteY165" fmla="*/ 1009547 h 1842923"/>
                <a:gd name="connsiteX166" fmla="*/ 3450437 w 4622752"/>
                <a:gd name="connsiteY166" fmla="*/ 1389634 h 1842923"/>
                <a:gd name="connsiteX167" fmla="*/ 3710799 w 4622752"/>
                <a:gd name="connsiteY167" fmla="*/ 1807950 h 1842923"/>
                <a:gd name="connsiteX168" fmla="*/ 3700367 w 4622752"/>
                <a:gd name="connsiteY168" fmla="*/ 1826642 h 1842923"/>
                <a:gd name="connsiteX169" fmla="*/ 3459370 w 4622752"/>
                <a:gd name="connsiteY169" fmla="*/ 1015279 h 1842923"/>
                <a:gd name="connsiteX170" fmla="*/ 3277253 w 4622752"/>
                <a:gd name="connsiteY170" fmla="*/ 833376 h 1842923"/>
                <a:gd name="connsiteX171" fmla="*/ 2968053 w 4622752"/>
                <a:gd name="connsiteY171" fmla="*/ 833376 h 1842923"/>
                <a:gd name="connsiteX172" fmla="*/ 2968053 w 4622752"/>
                <a:gd name="connsiteY172" fmla="*/ 1197051 h 1842923"/>
                <a:gd name="connsiteX173" fmla="*/ 2968053 w 4622752"/>
                <a:gd name="connsiteY173" fmla="*/ 1197051 h 1842923"/>
                <a:gd name="connsiteX174" fmla="*/ 3277253 w 4622752"/>
                <a:gd name="connsiteY174" fmla="*/ 1197116 h 1842923"/>
                <a:gd name="connsiteX175" fmla="*/ 3459370 w 4622752"/>
                <a:gd name="connsiteY175" fmla="*/ 1015213 h 1842923"/>
                <a:gd name="connsiteX176" fmla="*/ 1617859 w 4622752"/>
                <a:gd name="connsiteY176" fmla="*/ 1301320 h 1842923"/>
                <a:gd name="connsiteX177" fmla="*/ 1608274 w 4622752"/>
                <a:gd name="connsiteY177" fmla="*/ 1214765 h 1842923"/>
                <a:gd name="connsiteX178" fmla="*/ 2005827 w 4622752"/>
                <a:gd name="connsiteY178" fmla="*/ 817681 h 1842923"/>
                <a:gd name="connsiteX179" fmla="*/ 2403380 w 4622752"/>
                <a:gd name="connsiteY179" fmla="*/ 1214765 h 1842923"/>
                <a:gd name="connsiteX180" fmla="*/ 2393795 w 4622752"/>
                <a:gd name="connsiteY180" fmla="*/ 1301320 h 1842923"/>
                <a:gd name="connsiteX181" fmla="*/ 2628727 w 4622752"/>
                <a:gd name="connsiteY181" fmla="*/ 1301320 h 1842923"/>
                <a:gd name="connsiteX182" fmla="*/ 2634726 w 4622752"/>
                <a:gd name="connsiteY182" fmla="*/ 1214765 h 1842923"/>
                <a:gd name="connsiteX183" fmla="*/ 2005827 w 4622752"/>
                <a:gd name="connsiteY183" fmla="*/ 586607 h 1842923"/>
                <a:gd name="connsiteX184" fmla="*/ 1376928 w 4622752"/>
                <a:gd name="connsiteY184" fmla="*/ 1214765 h 1842923"/>
                <a:gd name="connsiteX185" fmla="*/ 1382926 w 4622752"/>
                <a:gd name="connsiteY185" fmla="*/ 1301320 h 1842923"/>
                <a:gd name="connsiteX186" fmla="*/ 1617859 w 4622752"/>
                <a:gd name="connsiteY186" fmla="*/ 1301320 h 1842923"/>
                <a:gd name="connsiteX187" fmla="*/ 1433069 w 4622752"/>
                <a:gd name="connsiteY187" fmla="*/ 1474430 h 1842923"/>
                <a:gd name="connsiteX188" fmla="*/ 2005892 w 4622752"/>
                <a:gd name="connsiteY188" fmla="*/ 1842924 h 1842923"/>
                <a:gd name="connsiteX189" fmla="*/ 2578716 w 4622752"/>
                <a:gd name="connsiteY189" fmla="*/ 1474430 h 1842923"/>
                <a:gd name="connsiteX190" fmla="*/ 1433069 w 4622752"/>
                <a:gd name="connsiteY190" fmla="*/ 1474430 h 184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622752" h="1842923">
                  <a:moveTo>
                    <a:pt x="1288706" y="614937"/>
                  </a:moveTo>
                  <a:lnTo>
                    <a:pt x="1288706" y="1814398"/>
                  </a:lnTo>
                  <a:cubicBezTo>
                    <a:pt x="1288706" y="1821171"/>
                    <a:pt x="1283229" y="1826642"/>
                    <a:pt x="1276447" y="1826642"/>
                  </a:cubicBezTo>
                  <a:lnTo>
                    <a:pt x="1055860" y="1826642"/>
                  </a:lnTo>
                  <a:cubicBezTo>
                    <a:pt x="1049078" y="1826642"/>
                    <a:pt x="1043601" y="1821171"/>
                    <a:pt x="1043601" y="1814398"/>
                  </a:cubicBezTo>
                  <a:lnTo>
                    <a:pt x="1043601" y="985841"/>
                  </a:lnTo>
                  <a:lnTo>
                    <a:pt x="712687" y="1622661"/>
                  </a:lnTo>
                  <a:lnTo>
                    <a:pt x="574193" y="1622661"/>
                  </a:lnTo>
                  <a:lnTo>
                    <a:pt x="245039" y="985841"/>
                  </a:lnTo>
                  <a:lnTo>
                    <a:pt x="245039" y="1814398"/>
                  </a:lnTo>
                  <a:cubicBezTo>
                    <a:pt x="245039" y="1821171"/>
                    <a:pt x="239562" y="1826642"/>
                    <a:pt x="232781" y="1826642"/>
                  </a:cubicBezTo>
                  <a:lnTo>
                    <a:pt x="12258" y="1826642"/>
                  </a:lnTo>
                  <a:cubicBezTo>
                    <a:pt x="5477" y="1826642"/>
                    <a:pt x="0" y="1821171"/>
                    <a:pt x="0" y="1814398"/>
                  </a:cubicBezTo>
                  <a:lnTo>
                    <a:pt x="0" y="614937"/>
                  </a:lnTo>
                  <a:cubicBezTo>
                    <a:pt x="0" y="608164"/>
                    <a:pt x="5477" y="602693"/>
                    <a:pt x="12258" y="602693"/>
                  </a:cubicBezTo>
                  <a:lnTo>
                    <a:pt x="294269" y="602693"/>
                  </a:lnTo>
                  <a:cubicBezTo>
                    <a:pt x="301181" y="602693"/>
                    <a:pt x="307440" y="606536"/>
                    <a:pt x="310635" y="612658"/>
                  </a:cubicBezTo>
                  <a:lnTo>
                    <a:pt x="645266" y="1262309"/>
                  </a:lnTo>
                  <a:lnTo>
                    <a:pt x="981722" y="612593"/>
                  </a:lnTo>
                  <a:cubicBezTo>
                    <a:pt x="984852" y="606471"/>
                    <a:pt x="991177" y="602693"/>
                    <a:pt x="998023" y="602693"/>
                  </a:cubicBezTo>
                  <a:lnTo>
                    <a:pt x="1276512" y="602693"/>
                  </a:lnTo>
                  <a:cubicBezTo>
                    <a:pt x="1283294" y="602693"/>
                    <a:pt x="1288771" y="608164"/>
                    <a:pt x="1288771" y="614937"/>
                  </a:cubicBezTo>
                  <a:close/>
                  <a:moveTo>
                    <a:pt x="4074446" y="833311"/>
                  </a:moveTo>
                  <a:lnTo>
                    <a:pt x="4074446" y="833311"/>
                  </a:lnTo>
                  <a:cubicBezTo>
                    <a:pt x="4074446" y="833311"/>
                    <a:pt x="4610494" y="833311"/>
                    <a:pt x="4610494" y="833311"/>
                  </a:cubicBezTo>
                  <a:cubicBezTo>
                    <a:pt x="4617275" y="833311"/>
                    <a:pt x="4622753" y="827841"/>
                    <a:pt x="4622753" y="821067"/>
                  </a:cubicBezTo>
                  <a:lnTo>
                    <a:pt x="4622753" y="614937"/>
                  </a:lnTo>
                  <a:cubicBezTo>
                    <a:pt x="4622753" y="608164"/>
                    <a:pt x="4617275" y="602693"/>
                    <a:pt x="4610494" y="602693"/>
                  </a:cubicBezTo>
                  <a:lnTo>
                    <a:pt x="4074446" y="602693"/>
                  </a:lnTo>
                  <a:cubicBezTo>
                    <a:pt x="3907196" y="602693"/>
                    <a:pt x="3771635" y="738094"/>
                    <a:pt x="3771635" y="905147"/>
                  </a:cubicBezTo>
                  <a:lnTo>
                    <a:pt x="3771635" y="905147"/>
                  </a:lnTo>
                  <a:lnTo>
                    <a:pt x="3771635" y="1524188"/>
                  </a:lnTo>
                  <a:cubicBezTo>
                    <a:pt x="3771635" y="1691241"/>
                    <a:pt x="3907196" y="1826642"/>
                    <a:pt x="4074446" y="1826642"/>
                  </a:cubicBezTo>
                  <a:lnTo>
                    <a:pt x="4610494" y="1826642"/>
                  </a:lnTo>
                  <a:cubicBezTo>
                    <a:pt x="4617275" y="1826642"/>
                    <a:pt x="4622753" y="1821171"/>
                    <a:pt x="4622753" y="1814398"/>
                  </a:cubicBezTo>
                  <a:lnTo>
                    <a:pt x="4622753" y="1608268"/>
                  </a:lnTo>
                  <a:cubicBezTo>
                    <a:pt x="4622753" y="1601495"/>
                    <a:pt x="4617275" y="1596024"/>
                    <a:pt x="4610494" y="1596024"/>
                  </a:cubicBezTo>
                  <a:lnTo>
                    <a:pt x="4074446" y="1596024"/>
                  </a:lnTo>
                  <a:cubicBezTo>
                    <a:pt x="4042561" y="1596024"/>
                    <a:pt x="4016740" y="1570233"/>
                    <a:pt x="4016740" y="1538386"/>
                  </a:cubicBezTo>
                  <a:lnTo>
                    <a:pt x="4016740" y="1326394"/>
                  </a:lnTo>
                  <a:lnTo>
                    <a:pt x="4552788" y="1326394"/>
                  </a:lnTo>
                  <a:cubicBezTo>
                    <a:pt x="4559569" y="1326394"/>
                    <a:pt x="4565046" y="1320924"/>
                    <a:pt x="4565046" y="1314150"/>
                  </a:cubicBezTo>
                  <a:lnTo>
                    <a:pt x="4565046" y="1108021"/>
                  </a:lnTo>
                  <a:cubicBezTo>
                    <a:pt x="4565046" y="1101247"/>
                    <a:pt x="4559569" y="1095777"/>
                    <a:pt x="4552788" y="1095777"/>
                  </a:cubicBezTo>
                  <a:lnTo>
                    <a:pt x="4016740" y="1095777"/>
                  </a:lnTo>
                  <a:lnTo>
                    <a:pt x="4016740" y="890884"/>
                  </a:lnTo>
                  <a:cubicBezTo>
                    <a:pt x="4016740" y="859037"/>
                    <a:pt x="4042561" y="833246"/>
                    <a:pt x="4074446" y="833246"/>
                  </a:cubicBezTo>
                  <a:close/>
                  <a:moveTo>
                    <a:pt x="338543" y="94566"/>
                  </a:moveTo>
                  <a:lnTo>
                    <a:pt x="338543" y="12114"/>
                  </a:lnTo>
                  <a:cubicBezTo>
                    <a:pt x="338543" y="9574"/>
                    <a:pt x="336521" y="7555"/>
                    <a:pt x="333978" y="7555"/>
                  </a:cubicBezTo>
                  <a:lnTo>
                    <a:pt x="4564" y="7555"/>
                  </a:lnTo>
                  <a:cubicBezTo>
                    <a:pt x="2021" y="7555"/>
                    <a:pt x="0" y="9574"/>
                    <a:pt x="0" y="12114"/>
                  </a:cubicBezTo>
                  <a:lnTo>
                    <a:pt x="0" y="94566"/>
                  </a:lnTo>
                  <a:cubicBezTo>
                    <a:pt x="0" y="97106"/>
                    <a:pt x="2021" y="99125"/>
                    <a:pt x="4564" y="99125"/>
                  </a:cubicBezTo>
                  <a:lnTo>
                    <a:pt x="120563" y="99125"/>
                  </a:lnTo>
                  <a:lnTo>
                    <a:pt x="120563" y="435836"/>
                  </a:lnTo>
                  <a:cubicBezTo>
                    <a:pt x="120563" y="438376"/>
                    <a:pt x="122585" y="440395"/>
                    <a:pt x="125128" y="440395"/>
                  </a:cubicBezTo>
                  <a:lnTo>
                    <a:pt x="213285" y="440395"/>
                  </a:lnTo>
                  <a:cubicBezTo>
                    <a:pt x="215828" y="440395"/>
                    <a:pt x="217849" y="438376"/>
                    <a:pt x="217849" y="435836"/>
                  </a:cubicBezTo>
                  <a:lnTo>
                    <a:pt x="217849" y="99125"/>
                  </a:lnTo>
                  <a:lnTo>
                    <a:pt x="333848" y="99125"/>
                  </a:lnTo>
                  <a:cubicBezTo>
                    <a:pt x="336391" y="99125"/>
                    <a:pt x="338412" y="97106"/>
                    <a:pt x="338412" y="94566"/>
                  </a:cubicBezTo>
                  <a:close/>
                  <a:moveTo>
                    <a:pt x="747181" y="7555"/>
                  </a:moveTo>
                  <a:lnTo>
                    <a:pt x="659024" y="7555"/>
                  </a:lnTo>
                  <a:cubicBezTo>
                    <a:pt x="656481" y="7555"/>
                    <a:pt x="654460" y="9574"/>
                    <a:pt x="654460" y="12114"/>
                  </a:cubicBezTo>
                  <a:lnTo>
                    <a:pt x="654460" y="176887"/>
                  </a:lnTo>
                  <a:lnTo>
                    <a:pt x="480493" y="176887"/>
                  </a:lnTo>
                  <a:lnTo>
                    <a:pt x="480493" y="12114"/>
                  </a:lnTo>
                  <a:cubicBezTo>
                    <a:pt x="480493" y="9574"/>
                    <a:pt x="478472" y="7555"/>
                    <a:pt x="475929" y="7555"/>
                  </a:cubicBezTo>
                  <a:lnTo>
                    <a:pt x="387772" y="7555"/>
                  </a:lnTo>
                  <a:cubicBezTo>
                    <a:pt x="385229" y="7555"/>
                    <a:pt x="383208" y="9574"/>
                    <a:pt x="383208" y="12114"/>
                  </a:cubicBezTo>
                  <a:lnTo>
                    <a:pt x="383208" y="435771"/>
                  </a:lnTo>
                  <a:cubicBezTo>
                    <a:pt x="383208" y="438311"/>
                    <a:pt x="385229" y="440330"/>
                    <a:pt x="387772" y="440330"/>
                  </a:cubicBezTo>
                  <a:lnTo>
                    <a:pt x="475929" y="440330"/>
                  </a:lnTo>
                  <a:cubicBezTo>
                    <a:pt x="478472" y="440330"/>
                    <a:pt x="480493" y="438311"/>
                    <a:pt x="480493" y="435771"/>
                  </a:cubicBezTo>
                  <a:lnTo>
                    <a:pt x="480493" y="268457"/>
                  </a:lnTo>
                  <a:lnTo>
                    <a:pt x="654460" y="268457"/>
                  </a:lnTo>
                  <a:lnTo>
                    <a:pt x="654460" y="435771"/>
                  </a:lnTo>
                  <a:cubicBezTo>
                    <a:pt x="654460" y="438311"/>
                    <a:pt x="656481" y="440330"/>
                    <a:pt x="659024" y="440330"/>
                  </a:cubicBezTo>
                  <a:lnTo>
                    <a:pt x="747181" y="440330"/>
                  </a:lnTo>
                  <a:cubicBezTo>
                    <a:pt x="749724" y="440330"/>
                    <a:pt x="751745" y="438311"/>
                    <a:pt x="751745" y="435771"/>
                  </a:cubicBezTo>
                  <a:lnTo>
                    <a:pt x="751745" y="12114"/>
                  </a:lnTo>
                  <a:cubicBezTo>
                    <a:pt x="751745" y="9574"/>
                    <a:pt x="749724" y="7555"/>
                    <a:pt x="747181" y="7555"/>
                  </a:cubicBezTo>
                  <a:close/>
                  <a:moveTo>
                    <a:pt x="1029973" y="447950"/>
                  </a:moveTo>
                  <a:cubicBezTo>
                    <a:pt x="1159992" y="447950"/>
                    <a:pt x="1259233" y="351365"/>
                    <a:pt x="1259233" y="223975"/>
                  </a:cubicBezTo>
                  <a:cubicBezTo>
                    <a:pt x="1259233" y="96585"/>
                    <a:pt x="1159992" y="0"/>
                    <a:pt x="1029973" y="0"/>
                  </a:cubicBezTo>
                  <a:cubicBezTo>
                    <a:pt x="899955" y="0"/>
                    <a:pt x="800714" y="96585"/>
                    <a:pt x="800714" y="223975"/>
                  </a:cubicBezTo>
                  <a:cubicBezTo>
                    <a:pt x="800714" y="351365"/>
                    <a:pt x="899303" y="447950"/>
                    <a:pt x="1029973" y="447950"/>
                  </a:cubicBezTo>
                  <a:close/>
                  <a:moveTo>
                    <a:pt x="1029973" y="354491"/>
                  </a:moveTo>
                  <a:cubicBezTo>
                    <a:pt x="956488" y="354491"/>
                    <a:pt x="900607" y="298676"/>
                    <a:pt x="900607" y="224040"/>
                  </a:cubicBezTo>
                  <a:cubicBezTo>
                    <a:pt x="900607" y="149403"/>
                    <a:pt x="956488" y="93589"/>
                    <a:pt x="1029973" y="93589"/>
                  </a:cubicBezTo>
                  <a:cubicBezTo>
                    <a:pt x="1103459" y="93589"/>
                    <a:pt x="1159340" y="149403"/>
                    <a:pt x="1159340" y="224040"/>
                  </a:cubicBezTo>
                  <a:cubicBezTo>
                    <a:pt x="1159340" y="298676"/>
                    <a:pt x="1103459" y="354491"/>
                    <a:pt x="1029973" y="354491"/>
                  </a:cubicBezTo>
                  <a:close/>
                  <a:moveTo>
                    <a:pt x="1771481" y="7555"/>
                  </a:moveTo>
                  <a:lnTo>
                    <a:pt x="1662850" y="7555"/>
                  </a:lnTo>
                  <a:cubicBezTo>
                    <a:pt x="1659460" y="7555"/>
                    <a:pt x="1656395" y="9378"/>
                    <a:pt x="1654765" y="12374"/>
                  </a:cubicBezTo>
                  <a:lnTo>
                    <a:pt x="1542417" y="221435"/>
                  </a:lnTo>
                  <a:lnTo>
                    <a:pt x="1430722" y="12374"/>
                  </a:lnTo>
                  <a:cubicBezTo>
                    <a:pt x="1429157" y="9378"/>
                    <a:pt x="1426027" y="7555"/>
                    <a:pt x="1422636" y="7555"/>
                  </a:cubicBezTo>
                  <a:lnTo>
                    <a:pt x="1312114" y="7555"/>
                  </a:lnTo>
                  <a:cubicBezTo>
                    <a:pt x="1309571" y="7555"/>
                    <a:pt x="1307550" y="9574"/>
                    <a:pt x="1307550" y="12114"/>
                  </a:cubicBezTo>
                  <a:lnTo>
                    <a:pt x="1307550" y="435771"/>
                  </a:lnTo>
                  <a:cubicBezTo>
                    <a:pt x="1307550" y="438311"/>
                    <a:pt x="1309571" y="440330"/>
                    <a:pt x="1312114" y="440330"/>
                  </a:cubicBezTo>
                  <a:lnTo>
                    <a:pt x="1400271" y="440330"/>
                  </a:lnTo>
                  <a:cubicBezTo>
                    <a:pt x="1402814" y="440330"/>
                    <a:pt x="1404835" y="438311"/>
                    <a:pt x="1404835" y="435771"/>
                  </a:cubicBezTo>
                  <a:lnTo>
                    <a:pt x="1404835" y="162494"/>
                  </a:lnTo>
                  <a:lnTo>
                    <a:pt x="1514118" y="367647"/>
                  </a:lnTo>
                  <a:lnTo>
                    <a:pt x="1569412" y="367647"/>
                  </a:lnTo>
                  <a:lnTo>
                    <a:pt x="1678695" y="162494"/>
                  </a:lnTo>
                  <a:lnTo>
                    <a:pt x="1678695" y="435836"/>
                  </a:lnTo>
                  <a:cubicBezTo>
                    <a:pt x="1678695" y="438376"/>
                    <a:pt x="1680716" y="440395"/>
                    <a:pt x="1683259" y="440395"/>
                  </a:cubicBezTo>
                  <a:lnTo>
                    <a:pt x="1771416" y="440395"/>
                  </a:lnTo>
                  <a:cubicBezTo>
                    <a:pt x="1773959" y="440395"/>
                    <a:pt x="1775980" y="438376"/>
                    <a:pt x="1775980" y="435836"/>
                  </a:cubicBezTo>
                  <a:lnTo>
                    <a:pt x="1775980" y="12114"/>
                  </a:lnTo>
                  <a:cubicBezTo>
                    <a:pt x="1775980" y="9574"/>
                    <a:pt x="1773959" y="7555"/>
                    <a:pt x="1771416" y="7555"/>
                  </a:cubicBezTo>
                  <a:close/>
                  <a:moveTo>
                    <a:pt x="2141909" y="434338"/>
                  </a:moveTo>
                  <a:cubicBezTo>
                    <a:pt x="2143213" y="437985"/>
                    <a:pt x="2146669" y="440460"/>
                    <a:pt x="2150582" y="440460"/>
                  </a:cubicBezTo>
                  <a:lnTo>
                    <a:pt x="2244281" y="440460"/>
                  </a:lnTo>
                  <a:cubicBezTo>
                    <a:pt x="2247476" y="440460"/>
                    <a:pt x="2249693" y="437269"/>
                    <a:pt x="2248584" y="434273"/>
                  </a:cubicBezTo>
                  <a:lnTo>
                    <a:pt x="2089745" y="13481"/>
                  </a:lnTo>
                  <a:cubicBezTo>
                    <a:pt x="2088376" y="9899"/>
                    <a:pt x="2084986" y="7555"/>
                    <a:pt x="2081138" y="7555"/>
                  </a:cubicBezTo>
                  <a:lnTo>
                    <a:pt x="1978897" y="7555"/>
                  </a:lnTo>
                  <a:cubicBezTo>
                    <a:pt x="1975050" y="7555"/>
                    <a:pt x="1971660" y="9899"/>
                    <a:pt x="1970291" y="13481"/>
                  </a:cubicBezTo>
                  <a:lnTo>
                    <a:pt x="1812169" y="434208"/>
                  </a:lnTo>
                  <a:cubicBezTo>
                    <a:pt x="1811061" y="437203"/>
                    <a:pt x="1813277" y="440395"/>
                    <a:pt x="1816472" y="440395"/>
                  </a:cubicBezTo>
                  <a:lnTo>
                    <a:pt x="1907629" y="440395"/>
                  </a:lnTo>
                  <a:cubicBezTo>
                    <a:pt x="1911541" y="440395"/>
                    <a:pt x="1914997" y="437985"/>
                    <a:pt x="1916301" y="434273"/>
                  </a:cubicBezTo>
                  <a:lnTo>
                    <a:pt x="1941144" y="364456"/>
                  </a:lnTo>
                  <a:lnTo>
                    <a:pt x="2117001" y="364456"/>
                  </a:lnTo>
                  <a:lnTo>
                    <a:pt x="2141844" y="434273"/>
                  </a:lnTo>
                  <a:close/>
                  <a:moveTo>
                    <a:pt x="1972638" y="274840"/>
                  </a:moveTo>
                  <a:lnTo>
                    <a:pt x="2029170" y="114886"/>
                  </a:lnTo>
                  <a:lnTo>
                    <a:pt x="2085703" y="274840"/>
                  </a:lnTo>
                  <a:lnTo>
                    <a:pt x="1972638" y="274840"/>
                  </a:lnTo>
                  <a:close/>
                  <a:moveTo>
                    <a:pt x="2248062" y="382952"/>
                  </a:moveTo>
                  <a:cubicBezTo>
                    <a:pt x="2293380" y="422224"/>
                    <a:pt x="2363344" y="448015"/>
                    <a:pt x="2429005" y="448015"/>
                  </a:cubicBezTo>
                  <a:cubicBezTo>
                    <a:pt x="2525704" y="448015"/>
                    <a:pt x="2600494" y="394089"/>
                    <a:pt x="2600494" y="314372"/>
                  </a:cubicBezTo>
                  <a:cubicBezTo>
                    <a:pt x="2600494" y="213359"/>
                    <a:pt x="2479278" y="183270"/>
                    <a:pt x="2440938" y="175129"/>
                  </a:cubicBezTo>
                  <a:cubicBezTo>
                    <a:pt x="2401359" y="166988"/>
                    <a:pt x="2361779" y="153832"/>
                    <a:pt x="2361779" y="125567"/>
                  </a:cubicBezTo>
                  <a:cubicBezTo>
                    <a:pt x="2361779" y="102967"/>
                    <a:pt x="2389426" y="86685"/>
                    <a:pt x="2428354" y="86685"/>
                  </a:cubicBezTo>
                  <a:cubicBezTo>
                    <a:pt x="2467281" y="86685"/>
                    <a:pt x="2507512" y="101925"/>
                    <a:pt x="2533007" y="123808"/>
                  </a:cubicBezTo>
                  <a:cubicBezTo>
                    <a:pt x="2535159" y="125632"/>
                    <a:pt x="2538354" y="125241"/>
                    <a:pt x="2539853" y="122766"/>
                  </a:cubicBezTo>
                  <a:lnTo>
                    <a:pt x="2580215" y="56661"/>
                  </a:lnTo>
                  <a:cubicBezTo>
                    <a:pt x="2581389" y="54773"/>
                    <a:pt x="2581063" y="52298"/>
                    <a:pt x="2579433" y="50800"/>
                  </a:cubicBezTo>
                  <a:cubicBezTo>
                    <a:pt x="2547091" y="21362"/>
                    <a:pt x="2493623" y="65"/>
                    <a:pt x="2428940" y="65"/>
                  </a:cubicBezTo>
                  <a:cubicBezTo>
                    <a:pt x="2329047" y="65"/>
                    <a:pt x="2261886" y="51516"/>
                    <a:pt x="2261886" y="129279"/>
                  </a:cubicBezTo>
                  <a:cubicBezTo>
                    <a:pt x="2261886" y="207042"/>
                    <a:pt x="2326569" y="246574"/>
                    <a:pt x="2413226" y="267285"/>
                  </a:cubicBezTo>
                  <a:cubicBezTo>
                    <a:pt x="2459065" y="278552"/>
                    <a:pt x="2500535" y="288582"/>
                    <a:pt x="2500535" y="318736"/>
                  </a:cubicBezTo>
                  <a:cubicBezTo>
                    <a:pt x="2500535" y="344461"/>
                    <a:pt x="2467281" y="361395"/>
                    <a:pt x="2428288" y="361395"/>
                  </a:cubicBezTo>
                  <a:cubicBezTo>
                    <a:pt x="2384080" y="361395"/>
                    <a:pt x="2334002" y="340358"/>
                    <a:pt x="2298987" y="309618"/>
                  </a:cubicBezTo>
                  <a:cubicBezTo>
                    <a:pt x="2296901" y="307794"/>
                    <a:pt x="2293836" y="308185"/>
                    <a:pt x="2292271" y="310465"/>
                  </a:cubicBezTo>
                  <a:lnTo>
                    <a:pt x="2247215" y="376830"/>
                  </a:lnTo>
                  <a:cubicBezTo>
                    <a:pt x="2245911" y="378784"/>
                    <a:pt x="2246172" y="381389"/>
                    <a:pt x="2247997" y="382952"/>
                  </a:cubicBezTo>
                  <a:close/>
                  <a:moveTo>
                    <a:pt x="3700367" y="1826707"/>
                  </a:moveTo>
                  <a:lnTo>
                    <a:pt x="3465695" y="1826707"/>
                  </a:lnTo>
                  <a:cubicBezTo>
                    <a:pt x="3459370" y="1826707"/>
                    <a:pt x="3453437" y="1823451"/>
                    <a:pt x="3450111" y="1818045"/>
                  </a:cubicBezTo>
                  <a:lnTo>
                    <a:pt x="3207876" y="1428841"/>
                  </a:lnTo>
                  <a:lnTo>
                    <a:pt x="2968053" y="1427733"/>
                  </a:lnTo>
                  <a:lnTo>
                    <a:pt x="2968053" y="1814463"/>
                  </a:lnTo>
                  <a:cubicBezTo>
                    <a:pt x="2968053" y="1821236"/>
                    <a:pt x="2962576" y="1826707"/>
                    <a:pt x="2955794" y="1826707"/>
                  </a:cubicBezTo>
                  <a:lnTo>
                    <a:pt x="2735207" y="1826707"/>
                  </a:lnTo>
                  <a:cubicBezTo>
                    <a:pt x="2728426" y="1826707"/>
                    <a:pt x="2722948" y="1821236"/>
                    <a:pt x="2722948" y="1814463"/>
                  </a:cubicBezTo>
                  <a:lnTo>
                    <a:pt x="2722948" y="614937"/>
                  </a:lnTo>
                  <a:cubicBezTo>
                    <a:pt x="2722948" y="608164"/>
                    <a:pt x="2728426" y="602693"/>
                    <a:pt x="2735207" y="602693"/>
                  </a:cubicBezTo>
                  <a:lnTo>
                    <a:pt x="3268712" y="602693"/>
                  </a:lnTo>
                  <a:cubicBezTo>
                    <a:pt x="3496015" y="602693"/>
                    <a:pt x="3687195" y="782512"/>
                    <a:pt x="3690195" y="1009547"/>
                  </a:cubicBezTo>
                  <a:cubicBezTo>
                    <a:pt x="3692412" y="1177968"/>
                    <a:pt x="3593561" y="1323464"/>
                    <a:pt x="3450437" y="1389634"/>
                  </a:cubicBezTo>
                  <a:lnTo>
                    <a:pt x="3710799" y="1807950"/>
                  </a:lnTo>
                  <a:cubicBezTo>
                    <a:pt x="3715885" y="1816091"/>
                    <a:pt x="3710017" y="1826642"/>
                    <a:pt x="3700367" y="1826642"/>
                  </a:cubicBezTo>
                  <a:close/>
                  <a:moveTo>
                    <a:pt x="3459370" y="1015279"/>
                  </a:moveTo>
                  <a:cubicBezTo>
                    <a:pt x="3459370" y="914851"/>
                    <a:pt x="3377864" y="833376"/>
                    <a:pt x="3277253" y="833376"/>
                  </a:cubicBezTo>
                  <a:lnTo>
                    <a:pt x="2968053" y="833376"/>
                  </a:lnTo>
                  <a:lnTo>
                    <a:pt x="2968053" y="1197051"/>
                  </a:lnTo>
                  <a:lnTo>
                    <a:pt x="2968053" y="1197051"/>
                  </a:lnTo>
                  <a:cubicBezTo>
                    <a:pt x="2968053" y="1197051"/>
                    <a:pt x="3277253" y="1197116"/>
                    <a:pt x="3277253" y="1197116"/>
                  </a:cubicBezTo>
                  <a:cubicBezTo>
                    <a:pt x="3377799" y="1197116"/>
                    <a:pt x="3459370" y="1115706"/>
                    <a:pt x="3459370" y="1015213"/>
                  </a:cubicBezTo>
                  <a:close/>
                  <a:moveTo>
                    <a:pt x="1617859" y="1301320"/>
                  </a:moveTo>
                  <a:cubicBezTo>
                    <a:pt x="1611665" y="1273445"/>
                    <a:pt x="1608274" y="1244529"/>
                    <a:pt x="1608274" y="1214765"/>
                  </a:cubicBezTo>
                  <a:cubicBezTo>
                    <a:pt x="1608274" y="995415"/>
                    <a:pt x="1786283" y="817681"/>
                    <a:pt x="2005827" y="817681"/>
                  </a:cubicBezTo>
                  <a:cubicBezTo>
                    <a:pt x="2225371" y="817681"/>
                    <a:pt x="2403380" y="995480"/>
                    <a:pt x="2403380" y="1214765"/>
                  </a:cubicBezTo>
                  <a:cubicBezTo>
                    <a:pt x="2403380" y="1244529"/>
                    <a:pt x="2399989" y="1273445"/>
                    <a:pt x="2393795" y="1301320"/>
                  </a:cubicBezTo>
                  <a:lnTo>
                    <a:pt x="2628727" y="1301320"/>
                  </a:lnTo>
                  <a:cubicBezTo>
                    <a:pt x="2632640" y="1273055"/>
                    <a:pt x="2634726" y="1244138"/>
                    <a:pt x="2634726" y="1214765"/>
                  </a:cubicBezTo>
                  <a:cubicBezTo>
                    <a:pt x="2634726" y="867829"/>
                    <a:pt x="2353173" y="586607"/>
                    <a:pt x="2005827" y="586607"/>
                  </a:cubicBezTo>
                  <a:cubicBezTo>
                    <a:pt x="1658482" y="586607"/>
                    <a:pt x="1376928" y="867829"/>
                    <a:pt x="1376928" y="1214765"/>
                  </a:cubicBezTo>
                  <a:cubicBezTo>
                    <a:pt x="1376928" y="1244138"/>
                    <a:pt x="1379014" y="1272990"/>
                    <a:pt x="1382926" y="1301320"/>
                  </a:cubicBezTo>
                  <a:lnTo>
                    <a:pt x="1617859" y="1301320"/>
                  </a:lnTo>
                  <a:close/>
                  <a:moveTo>
                    <a:pt x="1433069" y="1474430"/>
                  </a:moveTo>
                  <a:cubicBezTo>
                    <a:pt x="1531984" y="1691762"/>
                    <a:pt x="1751268" y="1842924"/>
                    <a:pt x="2005892" y="1842924"/>
                  </a:cubicBezTo>
                  <a:cubicBezTo>
                    <a:pt x="2260517" y="1842924"/>
                    <a:pt x="2479800" y="1691762"/>
                    <a:pt x="2578716" y="1474430"/>
                  </a:cubicBezTo>
                  <a:lnTo>
                    <a:pt x="1433069" y="1474430"/>
                  </a:ln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4EEA396-DCED-EAA4-6D63-E576E463432A}"/>
                </a:ext>
              </a:extLst>
            </p:cNvPr>
            <p:cNvSpPr/>
            <p:nvPr/>
          </p:nvSpPr>
          <p:spPr>
            <a:xfrm>
              <a:off x="5813131" y="2685493"/>
              <a:ext cx="2376256" cy="1224078"/>
            </a:xfrm>
            <a:custGeom>
              <a:avLst/>
              <a:gdLst>
                <a:gd name="connsiteX0" fmla="*/ 16850 w 2376256"/>
                <a:gd name="connsiteY0" fmla="*/ 171547 h 1224078"/>
                <a:gd name="connsiteX1" fmla="*/ 16850 w 2376256"/>
                <a:gd name="connsiteY1" fmla="*/ 7555 h 1224078"/>
                <a:gd name="connsiteX2" fmla="*/ 19654 w 2376256"/>
                <a:gd name="connsiteY2" fmla="*/ 4754 h 1224078"/>
                <a:gd name="connsiteX3" fmla="*/ 64189 w 2376256"/>
                <a:gd name="connsiteY3" fmla="*/ 4754 h 1224078"/>
                <a:gd name="connsiteX4" fmla="*/ 66993 w 2376256"/>
                <a:gd name="connsiteY4" fmla="*/ 7555 h 1224078"/>
                <a:gd name="connsiteX5" fmla="*/ 66993 w 2376256"/>
                <a:gd name="connsiteY5" fmla="*/ 166402 h 1224078"/>
                <a:gd name="connsiteX6" fmla="*/ 133371 w 2376256"/>
                <a:gd name="connsiteY6" fmla="*/ 240257 h 1224078"/>
                <a:gd name="connsiteX7" fmla="*/ 199358 w 2376256"/>
                <a:gd name="connsiteY7" fmla="*/ 166402 h 1224078"/>
                <a:gd name="connsiteX8" fmla="*/ 199358 w 2376256"/>
                <a:gd name="connsiteY8" fmla="*/ 7555 h 1224078"/>
                <a:gd name="connsiteX9" fmla="*/ 202162 w 2376256"/>
                <a:gd name="connsiteY9" fmla="*/ 4754 h 1224078"/>
                <a:gd name="connsiteX10" fmla="*/ 247088 w 2376256"/>
                <a:gd name="connsiteY10" fmla="*/ 4754 h 1224078"/>
                <a:gd name="connsiteX11" fmla="*/ 249892 w 2376256"/>
                <a:gd name="connsiteY11" fmla="*/ 7555 h 1224078"/>
                <a:gd name="connsiteX12" fmla="*/ 249892 w 2376256"/>
                <a:gd name="connsiteY12" fmla="*/ 171547 h 1224078"/>
                <a:gd name="connsiteX13" fmla="*/ 133371 w 2376256"/>
                <a:gd name="connsiteY13" fmla="*/ 287540 h 1224078"/>
                <a:gd name="connsiteX14" fmla="*/ 16850 w 2376256"/>
                <a:gd name="connsiteY14" fmla="*/ 171547 h 1224078"/>
                <a:gd name="connsiteX15" fmla="*/ 315814 w 2376256"/>
                <a:gd name="connsiteY15" fmla="*/ 4754 h 1224078"/>
                <a:gd name="connsiteX16" fmla="*/ 362892 w 2376256"/>
                <a:gd name="connsiteY16" fmla="*/ 4754 h 1224078"/>
                <a:gd name="connsiteX17" fmla="*/ 365174 w 2376256"/>
                <a:gd name="connsiteY17" fmla="*/ 5927 h 1224078"/>
                <a:gd name="connsiteX18" fmla="*/ 503082 w 2376256"/>
                <a:gd name="connsiteY18" fmla="*/ 200529 h 1224078"/>
                <a:gd name="connsiteX19" fmla="*/ 503082 w 2376256"/>
                <a:gd name="connsiteY19" fmla="*/ 7490 h 1224078"/>
                <a:gd name="connsiteX20" fmla="*/ 505885 w 2376256"/>
                <a:gd name="connsiteY20" fmla="*/ 4689 h 1224078"/>
                <a:gd name="connsiteX21" fmla="*/ 550420 w 2376256"/>
                <a:gd name="connsiteY21" fmla="*/ 4689 h 1224078"/>
                <a:gd name="connsiteX22" fmla="*/ 553224 w 2376256"/>
                <a:gd name="connsiteY22" fmla="*/ 7490 h 1224078"/>
                <a:gd name="connsiteX23" fmla="*/ 553224 w 2376256"/>
                <a:gd name="connsiteY23" fmla="*/ 279920 h 1224078"/>
                <a:gd name="connsiteX24" fmla="*/ 550420 w 2376256"/>
                <a:gd name="connsiteY24" fmla="*/ 282720 h 1224078"/>
                <a:gd name="connsiteX25" fmla="*/ 503342 w 2376256"/>
                <a:gd name="connsiteY25" fmla="*/ 282720 h 1224078"/>
                <a:gd name="connsiteX26" fmla="*/ 501060 w 2376256"/>
                <a:gd name="connsiteY26" fmla="*/ 281548 h 1224078"/>
                <a:gd name="connsiteX27" fmla="*/ 363152 w 2376256"/>
                <a:gd name="connsiteY27" fmla="*/ 86555 h 1224078"/>
                <a:gd name="connsiteX28" fmla="*/ 363152 w 2376256"/>
                <a:gd name="connsiteY28" fmla="*/ 279985 h 1224078"/>
                <a:gd name="connsiteX29" fmla="*/ 360349 w 2376256"/>
                <a:gd name="connsiteY29" fmla="*/ 282785 h 1224078"/>
                <a:gd name="connsiteX30" fmla="*/ 315814 w 2376256"/>
                <a:gd name="connsiteY30" fmla="*/ 282785 h 1224078"/>
                <a:gd name="connsiteX31" fmla="*/ 313010 w 2376256"/>
                <a:gd name="connsiteY31" fmla="*/ 279985 h 1224078"/>
                <a:gd name="connsiteX32" fmla="*/ 313010 w 2376256"/>
                <a:gd name="connsiteY32" fmla="*/ 7555 h 1224078"/>
                <a:gd name="connsiteX33" fmla="*/ 315814 w 2376256"/>
                <a:gd name="connsiteY33" fmla="*/ 4754 h 1224078"/>
                <a:gd name="connsiteX34" fmla="*/ 622732 w 2376256"/>
                <a:gd name="connsiteY34" fmla="*/ 4754 h 1224078"/>
                <a:gd name="connsiteX35" fmla="*/ 667267 w 2376256"/>
                <a:gd name="connsiteY35" fmla="*/ 4754 h 1224078"/>
                <a:gd name="connsiteX36" fmla="*/ 670071 w 2376256"/>
                <a:gd name="connsiteY36" fmla="*/ 7555 h 1224078"/>
                <a:gd name="connsiteX37" fmla="*/ 670071 w 2376256"/>
                <a:gd name="connsiteY37" fmla="*/ 279985 h 1224078"/>
                <a:gd name="connsiteX38" fmla="*/ 667267 w 2376256"/>
                <a:gd name="connsiteY38" fmla="*/ 282785 h 1224078"/>
                <a:gd name="connsiteX39" fmla="*/ 622732 w 2376256"/>
                <a:gd name="connsiteY39" fmla="*/ 282785 h 1224078"/>
                <a:gd name="connsiteX40" fmla="*/ 619928 w 2376256"/>
                <a:gd name="connsiteY40" fmla="*/ 279985 h 1224078"/>
                <a:gd name="connsiteX41" fmla="*/ 619928 w 2376256"/>
                <a:gd name="connsiteY41" fmla="*/ 7555 h 1224078"/>
                <a:gd name="connsiteX42" fmla="*/ 622732 w 2376256"/>
                <a:gd name="connsiteY42" fmla="*/ 4754 h 1224078"/>
                <a:gd name="connsiteX43" fmla="*/ 711867 w 2376256"/>
                <a:gd name="connsiteY43" fmla="*/ 4754 h 1224078"/>
                <a:gd name="connsiteX44" fmla="*/ 759206 w 2376256"/>
                <a:gd name="connsiteY44" fmla="*/ 4754 h 1224078"/>
                <a:gd name="connsiteX45" fmla="*/ 761814 w 2376256"/>
                <a:gd name="connsiteY45" fmla="*/ 6578 h 1224078"/>
                <a:gd name="connsiteX46" fmla="*/ 841885 w 2376256"/>
                <a:gd name="connsiteY46" fmla="*/ 223193 h 1224078"/>
                <a:gd name="connsiteX47" fmla="*/ 922348 w 2376256"/>
                <a:gd name="connsiteY47" fmla="*/ 6578 h 1224078"/>
                <a:gd name="connsiteX48" fmla="*/ 924956 w 2376256"/>
                <a:gd name="connsiteY48" fmla="*/ 4754 h 1224078"/>
                <a:gd name="connsiteX49" fmla="*/ 972295 w 2376256"/>
                <a:gd name="connsiteY49" fmla="*/ 4754 h 1224078"/>
                <a:gd name="connsiteX50" fmla="*/ 974903 w 2376256"/>
                <a:gd name="connsiteY50" fmla="*/ 8532 h 1224078"/>
                <a:gd name="connsiteX51" fmla="*/ 871227 w 2376256"/>
                <a:gd name="connsiteY51" fmla="*/ 280962 h 1224078"/>
                <a:gd name="connsiteX52" fmla="*/ 868619 w 2376256"/>
                <a:gd name="connsiteY52" fmla="*/ 282720 h 1224078"/>
                <a:gd name="connsiteX53" fmla="*/ 815608 w 2376256"/>
                <a:gd name="connsiteY53" fmla="*/ 282720 h 1224078"/>
                <a:gd name="connsiteX54" fmla="*/ 812999 w 2376256"/>
                <a:gd name="connsiteY54" fmla="*/ 280962 h 1224078"/>
                <a:gd name="connsiteX55" fmla="*/ 709324 w 2376256"/>
                <a:gd name="connsiteY55" fmla="*/ 8532 h 1224078"/>
                <a:gd name="connsiteX56" fmla="*/ 711932 w 2376256"/>
                <a:gd name="connsiteY56" fmla="*/ 4754 h 1224078"/>
                <a:gd name="connsiteX57" fmla="*/ 1016764 w 2376256"/>
                <a:gd name="connsiteY57" fmla="*/ 4754 h 1224078"/>
                <a:gd name="connsiteX58" fmla="*/ 1206445 w 2376256"/>
                <a:gd name="connsiteY58" fmla="*/ 4754 h 1224078"/>
                <a:gd name="connsiteX59" fmla="*/ 1209249 w 2376256"/>
                <a:gd name="connsiteY59" fmla="*/ 7555 h 1224078"/>
                <a:gd name="connsiteX60" fmla="*/ 1209249 w 2376256"/>
                <a:gd name="connsiteY60" fmla="*/ 48455 h 1224078"/>
                <a:gd name="connsiteX61" fmla="*/ 1206445 w 2376256"/>
                <a:gd name="connsiteY61" fmla="*/ 51256 h 1224078"/>
                <a:gd name="connsiteX62" fmla="*/ 1064103 w 2376256"/>
                <a:gd name="connsiteY62" fmla="*/ 51256 h 1224078"/>
                <a:gd name="connsiteX63" fmla="*/ 1064103 w 2376256"/>
                <a:gd name="connsiteY63" fmla="*/ 115602 h 1224078"/>
                <a:gd name="connsiteX64" fmla="*/ 1187796 w 2376256"/>
                <a:gd name="connsiteY64" fmla="*/ 115602 h 1224078"/>
                <a:gd name="connsiteX65" fmla="*/ 1190600 w 2376256"/>
                <a:gd name="connsiteY65" fmla="*/ 118402 h 1224078"/>
                <a:gd name="connsiteX66" fmla="*/ 1190600 w 2376256"/>
                <a:gd name="connsiteY66" fmla="*/ 158912 h 1224078"/>
                <a:gd name="connsiteX67" fmla="*/ 1187796 w 2376256"/>
                <a:gd name="connsiteY67" fmla="*/ 161713 h 1224078"/>
                <a:gd name="connsiteX68" fmla="*/ 1064103 w 2376256"/>
                <a:gd name="connsiteY68" fmla="*/ 161713 h 1224078"/>
                <a:gd name="connsiteX69" fmla="*/ 1064103 w 2376256"/>
                <a:gd name="connsiteY69" fmla="*/ 236349 h 1224078"/>
                <a:gd name="connsiteX70" fmla="*/ 1206445 w 2376256"/>
                <a:gd name="connsiteY70" fmla="*/ 236349 h 1224078"/>
                <a:gd name="connsiteX71" fmla="*/ 1209249 w 2376256"/>
                <a:gd name="connsiteY71" fmla="*/ 239150 h 1224078"/>
                <a:gd name="connsiteX72" fmla="*/ 1209249 w 2376256"/>
                <a:gd name="connsiteY72" fmla="*/ 280050 h 1224078"/>
                <a:gd name="connsiteX73" fmla="*/ 1206445 w 2376256"/>
                <a:gd name="connsiteY73" fmla="*/ 282850 h 1224078"/>
                <a:gd name="connsiteX74" fmla="*/ 1016764 w 2376256"/>
                <a:gd name="connsiteY74" fmla="*/ 282850 h 1224078"/>
                <a:gd name="connsiteX75" fmla="*/ 1013960 w 2376256"/>
                <a:gd name="connsiteY75" fmla="*/ 280050 h 1224078"/>
                <a:gd name="connsiteX76" fmla="*/ 1013960 w 2376256"/>
                <a:gd name="connsiteY76" fmla="*/ 7620 h 1224078"/>
                <a:gd name="connsiteX77" fmla="*/ 1016764 w 2376256"/>
                <a:gd name="connsiteY77" fmla="*/ 4819 h 1224078"/>
                <a:gd name="connsiteX78" fmla="*/ 1266042 w 2376256"/>
                <a:gd name="connsiteY78" fmla="*/ 7555 h 1224078"/>
                <a:gd name="connsiteX79" fmla="*/ 1268846 w 2376256"/>
                <a:gd name="connsiteY79" fmla="*/ 4754 h 1224078"/>
                <a:gd name="connsiteX80" fmla="*/ 1381780 w 2376256"/>
                <a:gd name="connsiteY80" fmla="*/ 4754 h 1224078"/>
                <a:gd name="connsiteX81" fmla="*/ 1479587 w 2376256"/>
                <a:gd name="connsiteY81" fmla="*/ 92547 h 1224078"/>
                <a:gd name="connsiteX82" fmla="*/ 1411579 w 2376256"/>
                <a:gd name="connsiteY82" fmla="*/ 176757 h 1224078"/>
                <a:gd name="connsiteX83" fmla="*/ 1488520 w 2376256"/>
                <a:gd name="connsiteY83" fmla="*/ 278357 h 1224078"/>
                <a:gd name="connsiteX84" fmla="*/ 1486303 w 2376256"/>
                <a:gd name="connsiteY84" fmla="*/ 282785 h 1224078"/>
                <a:gd name="connsiteX85" fmla="*/ 1432445 w 2376256"/>
                <a:gd name="connsiteY85" fmla="*/ 282785 h 1224078"/>
                <a:gd name="connsiteX86" fmla="*/ 1430227 w 2376256"/>
                <a:gd name="connsiteY86" fmla="*/ 281678 h 1224078"/>
                <a:gd name="connsiteX87" fmla="*/ 1355111 w 2376256"/>
                <a:gd name="connsiteY87" fmla="*/ 179948 h 1224078"/>
                <a:gd name="connsiteX88" fmla="*/ 1316119 w 2376256"/>
                <a:gd name="connsiteY88" fmla="*/ 179948 h 1224078"/>
                <a:gd name="connsiteX89" fmla="*/ 1316119 w 2376256"/>
                <a:gd name="connsiteY89" fmla="*/ 280050 h 1224078"/>
                <a:gd name="connsiteX90" fmla="*/ 1313315 w 2376256"/>
                <a:gd name="connsiteY90" fmla="*/ 282850 h 1224078"/>
                <a:gd name="connsiteX91" fmla="*/ 1268781 w 2376256"/>
                <a:gd name="connsiteY91" fmla="*/ 282850 h 1224078"/>
                <a:gd name="connsiteX92" fmla="*/ 1265977 w 2376256"/>
                <a:gd name="connsiteY92" fmla="*/ 280050 h 1224078"/>
                <a:gd name="connsiteX93" fmla="*/ 1265977 w 2376256"/>
                <a:gd name="connsiteY93" fmla="*/ 7620 h 1224078"/>
                <a:gd name="connsiteX94" fmla="*/ 1376955 w 2376256"/>
                <a:gd name="connsiteY94" fmla="*/ 133447 h 1224078"/>
                <a:gd name="connsiteX95" fmla="*/ 1427880 w 2376256"/>
                <a:gd name="connsiteY95" fmla="*/ 92547 h 1224078"/>
                <a:gd name="connsiteX96" fmla="*/ 1376955 w 2376256"/>
                <a:gd name="connsiteY96" fmla="*/ 51646 h 1224078"/>
                <a:gd name="connsiteX97" fmla="*/ 1316119 w 2376256"/>
                <a:gd name="connsiteY97" fmla="*/ 51646 h 1224078"/>
                <a:gd name="connsiteX98" fmla="*/ 1316119 w 2376256"/>
                <a:gd name="connsiteY98" fmla="*/ 133447 h 1224078"/>
                <a:gd name="connsiteX99" fmla="*/ 1376955 w 2376256"/>
                <a:gd name="connsiteY99" fmla="*/ 133447 h 1224078"/>
                <a:gd name="connsiteX100" fmla="*/ 1521319 w 2376256"/>
                <a:gd name="connsiteY100" fmla="*/ 248398 h 1224078"/>
                <a:gd name="connsiteX101" fmla="*/ 1547139 w 2376256"/>
                <a:gd name="connsiteY101" fmla="*/ 213489 h 1224078"/>
                <a:gd name="connsiteX102" fmla="*/ 1550986 w 2376256"/>
                <a:gd name="connsiteY102" fmla="*/ 212903 h 1224078"/>
                <a:gd name="connsiteX103" fmla="*/ 1631058 w 2376256"/>
                <a:gd name="connsiteY103" fmla="*/ 241820 h 1224078"/>
                <a:gd name="connsiteX104" fmla="*/ 1683939 w 2376256"/>
                <a:gd name="connsiteY104" fmla="*/ 204111 h 1224078"/>
                <a:gd name="connsiteX105" fmla="*/ 1642208 w 2376256"/>
                <a:gd name="connsiteY105" fmla="*/ 167965 h 1224078"/>
                <a:gd name="connsiteX106" fmla="*/ 1593304 w 2376256"/>
                <a:gd name="connsiteY106" fmla="*/ 156437 h 1224078"/>
                <a:gd name="connsiteX107" fmla="*/ 1524904 w 2376256"/>
                <a:gd name="connsiteY107" fmla="*/ 83364 h 1224078"/>
                <a:gd name="connsiteX108" fmla="*/ 1627080 w 2376256"/>
                <a:gd name="connsiteY108" fmla="*/ 0 h 1224078"/>
                <a:gd name="connsiteX109" fmla="*/ 1726843 w 2376256"/>
                <a:gd name="connsiteY109" fmla="*/ 36993 h 1224078"/>
                <a:gd name="connsiteX110" fmla="*/ 1726974 w 2376256"/>
                <a:gd name="connsiteY110" fmla="*/ 40965 h 1224078"/>
                <a:gd name="connsiteX111" fmla="*/ 1698088 w 2376256"/>
                <a:gd name="connsiteY111" fmla="*/ 71901 h 1224078"/>
                <a:gd name="connsiteX112" fmla="*/ 1694241 w 2376256"/>
                <a:gd name="connsiteY112" fmla="*/ 72031 h 1224078"/>
                <a:gd name="connsiteX113" fmla="*/ 1626298 w 2376256"/>
                <a:gd name="connsiteY113" fmla="*/ 45264 h 1224078"/>
                <a:gd name="connsiteX114" fmla="*/ 1575373 w 2376256"/>
                <a:gd name="connsiteY114" fmla="*/ 80238 h 1224078"/>
                <a:gd name="connsiteX115" fmla="*/ 1617886 w 2376256"/>
                <a:gd name="connsiteY115" fmla="*/ 114365 h 1224078"/>
                <a:gd name="connsiteX116" fmla="*/ 1666790 w 2376256"/>
                <a:gd name="connsiteY116" fmla="*/ 125892 h 1224078"/>
                <a:gd name="connsiteX117" fmla="*/ 1734799 w 2376256"/>
                <a:gd name="connsiteY117" fmla="*/ 200529 h 1224078"/>
                <a:gd name="connsiteX118" fmla="*/ 1629428 w 2376256"/>
                <a:gd name="connsiteY118" fmla="*/ 287474 h 1224078"/>
                <a:gd name="connsiteX119" fmla="*/ 1521840 w 2376256"/>
                <a:gd name="connsiteY119" fmla="*/ 252240 h 1224078"/>
                <a:gd name="connsiteX120" fmla="*/ 1521319 w 2376256"/>
                <a:gd name="connsiteY120" fmla="*/ 248333 h 1224078"/>
                <a:gd name="connsiteX121" fmla="*/ 1783702 w 2376256"/>
                <a:gd name="connsiteY121" fmla="*/ 4754 h 1224078"/>
                <a:gd name="connsiteX122" fmla="*/ 1828237 w 2376256"/>
                <a:gd name="connsiteY122" fmla="*/ 4754 h 1224078"/>
                <a:gd name="connsiteX123" fmla="*/ 1831041 w 2376256"/>
                <a:gd name="connsiteY123" fmla="*/ 7555 h 1224078"/>
                <a:gd name="connsiteX124" fmla="*/ 1831041 w 2376256"/>
                <a:gd name="connsiteY124" fmla="*/ 279985 h 1224078"/>
                <a:gd name="connsiteX125" fmla="*/ 1828237 w 2376256"/>
                <a:gd name="connsiteY125" fmla="*/ 282785 h 1224078"/>
                <a:gd name="connsiteX126" fmla="*/ 1783702 w 2376256"/>
                <a:gd name="connsiteY126" fmla="*/ 282785 h 1224078"/>
                <a:gd name="connsiteX127" fmla="*/ 1780898 w 2376256"/>
                <a:gd name="connsiteY127" fmla="*/ 279985 h 1224078"/>
                <a:gd name="connsiteX128" fmla="*/ 1780898 w 2376256"/>
                <a:gd name="connsiteY128" fmla="*/ 7555 h 1224078"/>
                <a:gd name="connsiteX129" fmla="*/ 1783702 w 2376256"/>
                <a:gd name="connsiteY129" fmla="*/ 4754 h 1224078"/>
                <a:gd name="connsiteX130" fmla="*/ 1961450 w 2376256"/>
                <a:gd name="connsiteY130" fmla="*/ 51646 h 1224078"/>
                <a:gd name="connsiteX131" fmla="*/ 1875966 w 2376256"/>
                <a:gd name="connsiteY131" fmla="*/ 51646 h 1224078"/>
                <a:gd name="connsiteX132" fmla="*/ 1873163 w 2376256"/>
                <a:gd name="connsiteY132" fmla="*/ 48846 h 1224078"/>
                <a:gd name="connsiteX133" fmla="*/ 1873163 w 2376256"/>
                <a:gd name="connsiteY133" fmla="*/ 7555 h 1224078"/>
                <a:gd name="connsiteX134" fmla="*/ 1875966 w 2376256"/>
                <a:gd name="connsiteY134" fmla="*/ 4754 h 1224078"/>
                <a:gd name="connsiteX135" fmla="*/ 2097467 w 2376256"/>
                <a:gd name="connsiteY135" fmla="*/ 4754 h 1224078"/>
                <a:gd name="connsiteX136" fmla="*/ 2100271 w 2376256"/>
                <a:gd name="connsiteY136" fmla="*/ 7555 h 1224078"/>
                <a:gd name="connsiteX137" fmla="*/ 2100271 w 2376256"/>
                <a:gd name="connsiteY137" fmla="*/ 48846 h 1224078"/>
                <a:gd name="connsiteX138" fmla="*/ 2097467 w 2376256"/>
                <a:gd name="connsiteY138" fmla="*/ 51646 h 1224078"/>
                <a:gd name="connsiteX139" fmla="*/ 2011984 w 2376256"/>
                <a:gd name="connsiteY139" fmla="*/ 51646 h 1224078"/>
                <a:gd name="connsiteX140" fmla="*/ 2011984 w 2376256"/>
                <a:gd name="connsiteY140" fmla="*/ 279985 h 1224078"/>
                <a:gd name="connsiteX141" fmla="*/ 2009180 w 2376256"/>
                <a:gd name="connsiteY141" fmla="*/ 282785 h 1224078"/>
                <a:gd name="connsiteX142" fmla="*/ 1964254 w 2376256"/>
                <a:gd name="connsiteY142" fmla="*/ 282785 h 1224078"/>
                <a:gd name="connsiteX143" fmla="*/ 1961450 w 2376256"/>
                <a:gd name="connsiteY143" fmla="*/ 279985 h 1224078"/>
                <a:gd name="connsiteX144" fmla="*/ 1961450 w 2376256"/>
                <a:gd name="connsiteY144" fmla="*/ 51646 h 1224078"/>
                <a:gd name="connsiteX145" fmla="*/ 2225464 w 2376256"/>
                <a:gd name="connsiteY145" fmla="*/ 173566 h 1224078"/>
                <a:gd name="connsiteX146" fmla="*/ 2125440 w 2376256"/>
                <a:gd name="connsiteY146" fmla="*/ 8988 h 1224078"/>
                <a:gd name="connsiteX147" fmla="*/ 2127787 w 2376256"/>
                <a:gd name="connsiteY147" fmla="*/ 4754 h 1224078"/>
                <a:gd name="connsiteX148" fmla="*/ 2177734 w 2376256"/>
                <a:gd name="connsiteY148" fmla="*/ 4754 h 1224078"/>
                <a:gd name="connsiteX149" fmla="*/ 2180081 w 2376256"/>
                <a:gd name="connsiteY149" fmla="*/ 6122 h 1224078"/>
                <a:gd name="connsiteX150" fmla="*/ 2250828 w 2376256"/>
                <a:gd name="connsiteY150" fmla="*/ 123548 h 1224078"/>
                <a:gd name="connsiteX151" fmla="*/ 2321184 w 2376256"/>
                <a:gd name="connsiteY151" fmla="*/ 6187 h 1224078"/>
                <a:gd name="connsiteX152" fmla="*/ 2323531 w 2376256"/>
                <a:gd name="connsiteY152" fmla="*/ 4819 h 1224078"/>
                <a:gd name="connsiteX153" fmla="*/ 2373478 w 2376256"/>
                <a:gd name="connsiteY153" fmla="*/ 4819 h 1224078"/>
                <a:gd name="connsiteX154" fmla="*/ 2375826 w 2376256"/>
                <a:gd name="connsiteY154" fmla="*/ 9053 h 1224078"/>
                <a:gd name="connsiteX155" fmla="*/ 2275802 w 2376256"/>
                <a:gd name="connsiteY155" fmla="*/ 173631 h 1224078"/>
                <a:gd name="connsiteX156" fmla="*/ 2275802 w 2376256"/>
                <a:gd name="connsiteY156" fmla="*/ 280050 h 1224078"/>
                <a:gd name="connsiteX157" fmla="*/ 2272998 w 2376256"/>
                <a:gd name="connsiteY157" fmla="*/ 282850 h 1224078"/>
                <a:gd name="connsiteX158" fmla="*/ 2228072 w 2376256"/>
                <a:gd name="connsiteY158" fmla="*/ 282850 h 1224078"/>
                <a:gd name="connsiteX159" fmla="*/ 2225268 w 2376256"/>
                <a:gd name="connsiteY159" fmla="*/ 280050 h 1224078"/>
                <a:gd name="connsiteX160" fmla="*/ 2225268 w 2376256"/>
                <a:gd name="connsiteY160" fmla="*/ 173631 h 1224078"/>
                <a:gd name="connsiteX161" fmla="*/ 2114 w 2376256"/>
                <a:gd name="connsiteY161" fmla="*/ 612007 h 1224078"/>
                <a:gd name="connsiteX162" fmla="*/ 145630 w 2376256"/>
                <a:gd name="connsiteY162" fmla="*/ 468269 h 1224078"/>
                <a:gd name="connsiteX163" fmla="*/ 288754 w 2376256"/>
                <a:gd name="connsiteY163" fmla="*/ 612007 h 1224078"/>
                <a:gd name="connsiteX164" fmla="*/ 145630 w 2376256"/>
                <a:gd name="connsiteY164" fmla="*/ 755744 h 1224078"/>
                <a:gd name="connsiteX165" fmla="*/ 2114 w 2376256"/>
                <a:gd name="connsiteY165" fmla="*/ 612007 h 1224078"/>
                <a:gd name="connsiteX166" fmla="*/ 145630 w 2376256"/>
                <a:gd name="connsiteY166" fmla="*/ 708526 h 1224078"/>
                <a:gd name="connsiteX167" fmla="*/ 237046 w 2376256"/>
                <a:gd name="connsiteY167" fmla="*/ 612007 h 1224078"/>
                <a:gd name="connsiteX168" fmla="*/ 145630 w 2376256"/>
                <a:gd name="connsiteY168" fmla="*/ 515487 h 1224078"/>
                <a:gd name="connsiteX169" fmla="*/ 53756 w 2376256"/>
                <a:gd name="connsiteY169" fmla="*/ 612007 h 1224078"/>
                <a:gd name="connsiteX170" fmla="*/ 145630 w 2376256"/>
                <a:gd name="connsiteY170" fmla="*/ 708526 h 1224078"/>
                <a:gd name="connsiteX171" fmla="*/ 343200 w 2376256"/>
                <a:gd name="connsiteY171" fmla="*/ 473024 h 1224078"/>
                <a:gd name="connsiteX172" fmla="*/ 532880 w 2376256"/>
                <a:gd name="connsiteY172" fmla="*/ 473024 h 1224078"/>
                <a:gd name="connsiteX173" fmla="*/ 535684 w 2376256"/>
                <a:gd name="connsiteY173" fmla="*/ 475824 h 1224078"/>
                <a:gd name="connsiteX174" fmla="*/ 535684 w 2376256"/>
                <a:gd name="connsiteY174" fmla="*/ 516725 h 1224078"/>
                <a:gd name="connsiteX175" fmla="*/ 532880 w 2376256"/>
                <a:gd name="connsiteY175" fmla="*/ 519525 h 1224078"/>
                <a:gd name="connsiteX176" fmla="*/ 390538 w 2376256"/>
                <a:gd name="connsiteY176" fmla="*/ 519525 h 1224078"/>
                <a:gd name="connsiteX177" fmla="*/ 390538 w 2376256"/>
                <a:gd name="connsiteY177" fmla="*/ 592599 h 1224078"/>
                <a:gd name="connsiteX178" fmla="*/ 520948 w 2376256"/>
                <a:gd name="connsiteY178" fmla="*/ 592599 h 1224078"/>
                <a:gd name="connsiteX179" fmla="*/ 523752 w 2376256"/>
                <a:gd name="connsiteY179" fmla="*/ 595399 h 1224078"/>
                <a:gd name="connsiteX180" fmla="*/ 523752 w 2376256"/>
                <a:gd name="connsiteY180" fmla="*/ 636299 h 1224078"/>
                <a:gd name="connsiteX181" fmla="*/ 520948 w 2376256"/>
                <a:gd name="connsiteY181" fmla="*/ 639100 h 1224078"/>
                <a:gd name="connsiteX182" fmla="*/ 390538 w 2376256"/>
                <a:gd name="connsiteY182" fmla="*/ 639100 h 1224078"/>
                <a:gd name="connsiteX183" fmla="*/ 390538 w 2376256"/>
                <a:gd name="connsiteY183" fmla="*/ 748319 h 1224078"/>
                <a:gd name="connsiteX184" fmla="*/ 387735 w 2376256"/>
                <a:gd name="connsiteY184" fmla="*/ 751120 h 1224078"/>
                <a:gd name="connsiteX185" fmla="*/ 343200 w 2376256"/>
                <a:gd name="connsiteY185" fmla="*/ 751120 h 1224078"/>
                <a:gd name="connsiteX186" fmla="*/ 340396 w 2376256"/>
                <a:gd name="connsiteY186" fmla="*/ 748319 h 1224078"/>
                <a:gd name="connsiteX187" fmla="*/ 340396 w 2376256"/>
                <a:gd name="connsiteY187" fmla="*/ 475889 h 1224078"/>
                <a:gd name="connsiteX188" fmla="*/ 343200 w 2376256"/>
                <a:gd name="connsiteY188" fmla="*/ 473089 h 1224078"/>
                <a:gd name="connsiteX189" fmla="*/ 768921 w 2376256"/>
                <a:gd name="connsiteY189" fmla="*/ 473024 h 1224078"/>
                <a:gd name="connsiteX190" fmla="*/ 822780 w 2376256"/>
                <a:gd name="connsiteY190" fmla="*/ 473024 h 1224078"/>
                <a:gd name="connsiteX191" fmla="*/ 825389 w 2376256"/>
                <a:gd name="connsiteY191" fmla="*/ 474782 h 1224078"/>
                <a:gd name="connsiteX192" fmla="*/ 931803 w 2376256"/>
                <a:gd name="connsiteY192" fmla="*/ 747212 h 1224078"/>
                <a:gd name="connsiteX193" fmla="*/ 929194 w 2376256"/>
                <a:gd name="connsiteY193" fmla="*/ 750990 h 1224078"/>
                <a:gd name="connsiteX194" fmla="*/ 881856 w 2376256"/>
                <a:gd name="connsiteY194" fmla="*/ 750990 h 1224078"/>
                <a:gd name="connsiteX195" fmla="*/ 879248 w 2376256"/>
                <a:gd name="connsiteY195" fmla="*/ 749231 h 1224078"/>
                <a:gd name="connsiteX196" fmla="*/ 855252 w 2376256"/>
                <a:gd name="connsiteY196" fmla="*/ 686708 h 1224078"/>
                <a:gd name="connsiteX197" fmla="*/ 735993 w 2376256"/>
                <a:gd name="connsiteY197" fmla="*/ 686708 h 1224078"/>
                <a:gd name="connsiteX198" fmla="*/ 711997 w 2376256"/>
                <a:gd name="connsiteY198" fmla="*/ 749231 h 1224078"/>
                <a:gd name="connsiteX199" fmla="*/ 709389 w 2376256"/>
                <a:gd name="connsiteY199" fmla="*/ 750990 h 1224078"/>
                <a:gd name="connsiteX200" fmla="*/ 662507 w 2376256"/>
                <a:gd name="connsiteY200" fmla="*/ 750990 h 1224078"/>
                <a:gd name="connsiteX201" fmla="*/ 659899 w 2376256"/>
                <a:gd name="connsiteY201" fmla="*/ 747212 h 1224078"/>
                <a:gd name="connsiteX202" fmla="*/ 766248 w 2376256"/>
                <a:gd name="connsiteY202" fmla="*/ 474782 h 1224078"/>
                <a:gd name="connsiteX203" fmla="*/ 768856 w 2376256"/>
                <a:gd name="connsiteY203" fmla="*/ 473024 h 1224078"/>
                <a:gd name="connsiteX204" fmla="*/ 839016 w 2376256"/>
                <a:gd name="connsiteY204" fmla="*/ 643398 h 1224078"/>
                <a:gd name="connsiteX205" fmla="*/ 795655 w 2376256"/>
                <a:gd name="connsiteY205" fmla="*/ 530206 h 1224078"/>
                <a:gd name="connsiteX206" fmla="*/ 752294 w 2376256"/>
                <a:gd name="connsiteY206" fmla="*/ 643398 h 1224078"/>
                <a:gd name="connsiteX207" fmla="*/ 838951 w 2376256"/>
                <a:gd name="connsiteY207" fmla="*/ 643398 h 1224078"/>
                <a:gd name="connsiteX208" fmla="*/ 970990 w 2376256"/>
                <a:gd name="connsiteY208" fmla="*/ 475824 h 1224078"/>
                <a:gd name="connsiteX209" fmla="*/ 973794 w 2376256"/>
                <a:gd name="connsiteY209" fmla="*/ 473024 h 1224078"/>
                <a:gd name="connsiteX210" fmla="*/ 1081969 w 2376256"/>
                <a:gd name="connsiteY210" fmla="*/ 473024 h 1224078"/>
                <a:gd name="connsiteX211" fmla="*/ 1181732 w 2376256"/>
                <a:gd name="connsiteY211" fmla="*/ 561598 h 1224078"/>
                <a:gd name="connsiteX212" fmla="*/ 1081969 w 2376256"/>
                <a:gd name="connsiteY212" fmla="*/ 650562 h 1224078"/>
                <a:gd name="connsiteX213" fmla="*/ 1021133 w 2376256"/>
                <a:gd name="connsiteY213" fmla="*/ 650562 h 1224078"/>
                <a:gd name="connsiteX214" fmla="*/ 1021133 w 2376256"/>
                <a:gd name="connsiteY214" fmla="*/ 748254 h 1224078"/>
                <a:gd name="connsiteX215" fmla="*/ 1018329 w 2376256"/>
                <a:gd name="connsiteY215" fmla="*/ 751055 h 1224078"/>
                <a:gd name="connsiteX216" fmla="*/ 973794 w 2376256"/>
                <a:gd name="connsiteY216" fmla="*/ 751055 h 1224078"/>
                <a:gd name="connsiteX217" fmla="*/ 970990 w 2376256"/>
                <a:gd name="connsiteY217" fmla="*/ 748254 h 1224078"/>
                <a:gd name="connsiteX218" fmla="*/ 970990 w 2376256"/>
                <a:gd name="connsiteY218" fmla="*/ 475824 h 1224078"/>
                <a:gd name="connsiteX219" fmla="*/ 1077926 w 2376256"/>
                <a:gd name="connsiteY219" fmla="*/ 603736 h 1224078"/>
                <a:gd name="connsiteX220" fmla="*/ 1130416 w 2376256"/>
                <a:gd name="connsiteY220" fmla="*/ 561663 h 1224078"/>
                <a:gd name="connsiteX221" fmla="*/ 1077926 w 2376256"/>
                <a:gd name="connsiteY221" fmla="*/ 519981 h 1224078"/>
                <a:gd name="connsiteX222" fmla="*/ 1021068 w 2376256"/>
                <a:gd name="connsiteY222" fmla="*/ 519981 h 1224078"/>
                <a:gd name="connsiteX223" fmla="*/ 1021068 w 2376256"/>
                <a:gd name="connsiteY223" fmla="*/ 603801 h 1224078"/>
                <a:gd name="connsiteX224" fmla="*/ 1077926 w 2376256"/>
                <a:gd name="connsiteY224" fmla="*/ 603801 h 1224078"/>
                <a:gd name="connsiteX225" fmla="*/ 1232200 w 2376256"/>
                <a:gd name="connsiteY225" fmla="*/ 475824 h 1224078"/>
                <a:gd name="connsiteX226" fmla="*/ 1235005 w 2376256"/>
                <a:gd name="connsiteY226" fmla="*/ 473024 h 1224078"/>
                <a:gd name="connsiteX227" fmla="*/ 1343179 w 2376256"/>
                <a:gd name="connsiteY227" fmla="*/ 473024 h 1224078"/>
                <a:gd name="connsiteX228" fmla="*/ 1442942 w 2376256"/>
                <a:gd name="connsiteY228" fmla="*/ 561598 h 1224078"/>
                <a:gd name="connsiteX229" fmla="*/ 1343179 w 2376256"/>
                <a:gd name="connsiteY229" fmla="*/ 650562 h 1224078"/>
                <a:gd name="connsiteX230" fmla="*/ 1282343 w 2376256"/>
                <a:gd name="connsiteY230" fmla="*/ 650562 h 1224078"/>
                <a:gd name="connsiteX231" fmla="*/ 1282343 w 2376256"/>
                <a:gd name="connsiteY231" fmla="*/ 748254 h 1224078"/>
                <a:gd name="connsiteX232" fmla="*/ 1279539 w 2376256"/>
                <a:gd name="connsiteY232" fmla="*/ 751055 h 1224078"/>
                <a:gd name="connsiteX233" fmla="*/ 1235005 w 2376256"/>
                <a:gd name="connsiteY233" fmla="*/ 751055 h 1224078"/>
                <a:gd name="connsiteX234" fmla="*/ 1232200 w 2376256"/>
                <a:gd name="connsiteY234" fmla="*/ 748254 h 1224078"/>
                <a:gd name="connsiteX235" fmla="*/ 1232200 w 2376256"/>
                <a:gd name="connsiteY235" fmla="*/ 475824 h 1224078"/>
                <a:gd name="connsiteX236" fmla="*/ 1339136 w 2376256"/>
                <a:gd name="connsiteY236" fmla="*/ 603736 h 1224078"/>
                <a:gd name="connsiteX237" fmla="*/ 1391626 w 2376256"/>
                <a:gd name="connsiteY237" fmla="*/ 561663 h 1224078"/>
                <a:gd name="connsiteX238" fmla="*/ 1339136 w 2376256"/>
                <a:gd name="connsiteY238" fmla="*/ 519981 h 1224078"/>
                <a:gd name="connsiteX239" fmla="*/ 1282278 w 2376256"/>
                <a:gd name="connsiteY239" fmla="*/ 519981 h 1224078"/>
                <a:gd name="connsiteX240" fmla="*/ 1282278 w 2376256"/>
                <a:gd name="connsiteY240" fmla="*/ 603801 h 1224078"/>
                <a:gd name="connsiteX241" fmla="*/ 1339136 w 2376256"/>
                <a:gd name="connsiteY241" fmla="*/ 603801 h 1224078"/>
                <a:gd name="connsiteX242" fmla="*/ 1496149 w 2376256"/>
                <a:gd name="connsiteY242" fmla="*/ 473089 h 1224078"/>
                <a:gd name="connsiteX243" fmla="*/ 1540684 w 2376256"/>
                <a:gd name="connsiteY243" fmla="*/ 473089 h 1224078"/>
                <a:gd name="connsiteX244" fmla="*/ 1543488 w 2376256"/>
                <a:gd name="connsiteY244" fmla="*/ 475889 h 1224078"/>
                <a:gd name="connsiteX245" fmla="*/ 1543488 w 2376256"/>
                <a:gd name="connsiteY245" fmla="*/ 704228 h 1224078"/>
                <a:gd name="connsiteX246" fmla="*/ 1674289 w 2376256"/>
                <a:gd name="connsiteY246" fmla="*/ 704228 h 1224078"/>
                <a:gd name="connsiteX247" fmla="*/ 1677092 w 2376256"/>
                <a:gd name="connsiteY247" fmla="*/ 707028 h 1224078"/>
                <a:gd name="connsiteX248" fmla="*/ 1677092 w 2376256"/>
                <a:gd name="connsiteY248" fmla="*/ 748319 h 1224078"/>
                <a:gd name="connsiteX249" fmla="*/ 1674289 w 2376256"/>
                <a:gd name="connsiteY249" fmla="*/ 751120 h 1224078"/>
                <a:gd name="connsiteX250" fmla="*/ 1493345 w 2376256"/>
                <a:gd name="connsiteY250" fmla="*/ 751120 h 1224078"/>
                <a:gd name="connsiteX251" fmla="*/ 1493345 w 2376256"/>
                <a:gd name="connsiteY251" fmla="*/ 475889 h 1224078"/>
                <a:gd name="connsiteX252" fmla="*/ 1496149 w 2376256"/>
                <a:gd name="connsiteY252" fmla="*/ 473089 h 1224078"/>
                <a:gd name="connsiteX253" fmla="*/ 1727169 w 2376256"/>
                <a:gd name="connsiteY253" fmla="*/ 473089 h 1224078"/>
                <a:gd name="connsiteX254" fmla="*/ 1771704 w 2376256"/>
                <a:gd name="connsiteY254" fmla="*/ 473089 h 1224078"/>
                <a:gd name="connsiteX255" fmla="*/ 1774508 w 2376256"/>
                <a:gd name="connsiteY255" fmla="*/ 475889 h 1224078"/>
                <a:gd name="connsiteX256" fmla="*/ 1774508 w 2376256"/>
                <a:gd name="connsiteY256" fmla="*/ 748319 h 1224078"/>
                <a:gd name="connsiteX257" fmla="*/ 1771704 w 2376256"/>
                <a:gd name="connsiteY257" fmla="*/ 751120 h 1224078"/>
                <a:gd name="connsiteX258" fmla="*/ 1727169 w 2376256"/>
                <a:gd name="connsiteY258" fmla="*/ 751120 h 1224078"/>
                <a:gd name="connsiteX259" fmla="*/ 1724365 w 2376256"/>
                <a:gd name="connsiteY259" fmla="*/ 748319 h 1224078"/>
                <a:gd name="connsiteX260" fmla="*/ 1724365 w 2376256"/>
                <a:gd name="connsiteY260" fmla="*/ 475889 h 1224078"/>
                <a:gd name="connsiteX261" fmla="*/ 1727169 w 2376256"/>
                <a:gd name="connsiteY261" fmla="*/ 473089 h 1224078"/>
                <a:gd name="connsiteX262" fmla="*/ 1844082 w 2376256"/>
                <a:gd name="connsiteY262" fmla="*/ 473089 h 1224078"/>
                <a:gd name="connsiteX263" fmla="*/ 2033762 w 2376256"/>
                <a:gd name="connsiteY263" fmla="*/ 473089 h 1224078"/>
                <a:gd name="connsiteX264" fmla="*/ 2036565 w 2376256"/>
                <a:gd name="connsiteY264" fmla="*/ 475889 h 1224078"/>
                <a:gd name="connsiteX265" fmla="*/ 2036565 w 2376256"/>
                <a:gd name="connsiteY265" fmla="*/ 516790 h 1224078"/>
                <a:gd name="connsiteX266" fmla="*/ 2033762 w 2376256"/>
                <a:gd name="connsiteY266" fmla="*/ 519590 h 1224078"/>
                <a:gd name="connsiteX267" fmla="*/ 1891420 w 2376256"/>
                <a:gd name="connsiteY267" fmla="*/ 519590 h 1224078"/>
                <a:gd name="connsiteX268" fmla="*/ 1891420 w 2376256"/>
                <a:gd name="connsiteY268" fmla="*/ 583937 h 1224078"/>
                <a:gd name="connsiteX269" fmla="*/ 2015114 w 2376256"/>
                <a:gd name="connsiteY269" fmla="*/ 583937 h 1224078"/>
                <a:gd name="connsiteX270" fmla="*/ 2017917 w 2376256"/>
                <a:gd name="connsiteY270" fmla="*/ 586737 h 1224078"/>
                <a:gd name="connsiteX271" fmla="*/ 2017917 w 2376256"/>
                <a:gd name="connsiteY271" fmla="*/ 627247 h 1224078"/>
                <a:gd name="connsiteX272" fmla="*/ 2015114 w 2376256"/>
                <a:gd name="connsiteY272" fmla="*/ 630047 h 1224078"/>
                <a:gd name="connsiteX273" fmla="*/ 1891420 w 2376256"/>
                <a:gd name="connsiteY273" fmla="*/ 630047 h 1224078"/>
                <a:gd name="connsiteX274" fmla="*/ 1891420 w 2376256"/>
                <a:gd name="connsiteY274" fmla="*/ 704684 h 1224078"/>
                <a:gd name="connsiteX275" fmla="*/ 2033762 w 2376256"/>
                <a:gd name="connsiteY275" fmla="*/ 704684 h 1224078"/>
                <a:gd name="connsiteX276" fmla="*/ 2036565 w 2376256"/>
                <a:gd name="connsiteY276" fmla="*/ 707484 h 1224078"/>
                <a:gd name="connsiteX277" fmla="*/ 2036565 w 2376256"/>
                <a:gd name="connsiteY277" fmla="*/ 748384 h 1224078"/>
                <a:gd name="connsiteX278" fmla="*/ 2033762 w 2376256"/>
                <a:gd name="connsiteY278" fmla="*/ 751185 h 1224078"/>
                <a:gd name="connsiteX279" fmla="*/ 1844082 w 2376256"/>
                <a:gd name="connsiteY279" fmla="*/ 751185 h 1224078"/>
                <a:gd name="connsiteX280" fmla="*/ 1841278 w 2376256"/>
                <a:gd name="connsiteY280" fmla="*/ 748384 h 1224078"/>
                <a:gd name="connsiteX281" fmla="*/ 1841278 w 2376256"/>
                <a:gd name="connsiteY281" fmla="*/ 475955 h 1224078"/>
                <a:gd name="connsiteX282" fmla="*/ 1844082 w 2376256"/>
                <a:gd name="connsiteY282" fmla="*/ 473154 h 1224078"/>
                <a:gd name="connsiteX283" fmla="*/ 2093359 w 2376256"/>
                <a:gd name="connsiteY283" fmla="*/ 475889 h 1224078"/>
                <a:gd name="connsiteX284" fmla="*/ 2096163 w 2376256"/>
                <a:gd name="connsiteY284" fmla="*/ 473089 h 1224078"/>
                <a:gd name="connsiteX285" fmla="*/ 2183276 w 2376256"/>
                <a:gd name="connsiteY285" fmla="*/ 473089 h 1224078"/>
                <a:gd name="connsiteX286" fmla="*/ 2326401 w 2376256"/>
                <a:gd name="connsiteY286" fmla="*/ 612072 h 1224078"/>
                <a:gd name="connsiteX287" fmla="*/ 2183276 w 2376256"/>
                <a:gd name="connsiteY287" fmla="*/ 751055 h 1224078"/>
                <a:gd name="connsiteX288" fmla="*/ 2096163 w 2376256"/>
                <a:gd name="connsiteY288" fmla="*/ 751055 h 1224078"/>
                <a:gd name="connsiteX289" fmla="*/ 2093359 w 2376256"/>
                <a:gd name="connsiteY289" fmla="*/ 748254 h 1224078"/>
                <a:gd name="connsiteX290" fmla="*/ 2093359 w 2376256"/>
                <a:gd name="connsiteY290" fmla="*/ 475824 h 1224078"/>
                <a:gd name="connsiteX291" fmla="*/ 2180798 w 2376256"/>
                <a:gd name="connsiteY291" fmla="*/ 704228 h 1224078"/>
                <a:gd name="connsiteX292" fmla="*/ 2274628 w 2376256"/>
                <a:gd name="connsiteY292" fmla="*/ 612072 h 1224078"/>
                <a:gd name="connsiteX293" fmla="*/ 2180798 w 2376256"/>
                <a:gd name="connsiteY293" fmla="*/ 519916 h 1224078"/>
                <a:gd name="connsiteX294" fmla="*/ 2143436 w 2376256"/>
                <a:gd name="connsiteY294" fmla="*/ 519916 h 1224078"/>
                <a:gd name="connsiteX295" fmla="*/ 2143436 w 2376256"/>
                <a:gd name="connsiteY295" fmla="*/ 704163 h 1224078"/>
                <a:gd name="connsiteX296" fmla="*/ 2180798 w 2376256"/>
                <a:gd name="connsiteY296" fmla="*/ 704163 h 1224078"/>
                <a:gd name="connsiteX297" fmla="*/ 549 w 2376256"/>
                <a:gd name="connsiteY297" fmla="*/ 1184937 h 1224078"/>
                <a:gd name="connsiteX298" fmla="*/ 26370 w 2376256"/>
                <a:gd name="connsiteY298" fmla="*/ 1150028 h 1224078"/>
                <a:gd name="connsiteX299" fmla="*/ 30217 w 2376256"/>
                <a:gd name="connsiteY299" fmla="*/ 1149442 h 1224078"/>
                <a:gd name="connsiteX300" fmla="*/ 110288 w 2376256"/>
                <a:gd name="connsiteY300" fmla="*/ 1178359 h 1224078"/>
                <a:gd name="connsiteX301" fmla="*/ 163170 w 2376256"/>
                <a:gd name="connsiteY301" fmla="*/ 1140650 h 1224078"/>
                <a:gd name="connsiteX302" fmla="*/ 121438 w 2376256"/>
                <a:gd name="connsiteY302" fmla="*/ 1104504 h 1224078"/>
                <a:gd name="connsiteX303" fmla="*/ 72535 w 2376256"/>
                <a:gd name="connsiteY303" fmla="*/ 1092976 h 1224078"/>
                <a:gd name="connsiteX304" fmla="*/ 4135 w 2376256"/>
                <a:gd name="connsiteY304" fmla="*/ 1019903 h 1224078"/>
                <a:gd name="connsiteX305" fmla="*/ 106311 w 2376256"/>
                <a:gd name="connsiteY305" fmla="*/ 936539 h 1224078"/>
                <a:gd name="connsiteX306" fmla="*/ 206074 w 2376256"/>
                <a:gd name="connsiteY306" fmla="*/ 973532 h 1224078"/>
                <a:gd name="connsiteX307" fmla="*/ 206205 w 2376256"/>
                <a:gd name="connsiteY307" fmla="*/ 977504 h 1224078"/>
                <a:gd name="connsiteX308" fmla="*/ 177319 w 2376256"/>
                <a:gd name="connsiteY308" fmla="*/ 1008440 h 1224078"/>
                <a:gd name="connsiteX309" fmla="*/ 173472 w 2376256"/>
                <a:gd name="connsiteY309" fmla="*/ 1008570 h 1224078"/>
                <a:gd name="connsiteX310" fmla="*/ 105528 w 2376256"/>
                <a:gd name="connsiteY310" fmla="*/ 981803 h 1224078"/>
                <a:gd name="connsiteX311" fmla="*/ 54604 w 2376256"/>
                <a:gd name="connsiteY311" fmla="*/ 1016777 h 1224078"/>
                <a:gd name="connsiteX312" fmla="*/ 97117 w 2376256"/>
                <a:gd name="connsiteY312" fmla="*/ 1050903 h 1224078"/>
                <a:gd name="connsiteX313" fmla="*/ 146021 w 2376256"/>
                <a:gd name="connsiteY313" fmla="*/ 1062431 h 1224078"/>
                <a:gd name="connsiteX314" fmla="*/ 214029 w 2376256"/>
                <a:gd name="connsiteY314" fmla="*/ 1137068 h 1224078"/>
                <a:gd name="connsiteX315" fmla="*/ 108658 w 2376256"/>
                <a:gd name="connsiteY315" fmla="*/ 1224014 h 1224078"/>
                <a:gd name="connsiteX316" fmla="*/ 1070 w 2376256"/>
                <a:gd name="connsiteY316" fmla="*/ 1188779 h 1224078"/>
                <a:gd name="connsiteX317" fmla="*/ 549 w 2376256"/>
                <a:gd name="connsiteY317" fmla="*/ 1184872 h 1224078"/>
                <a:gd name="connsiteX318" fmla="*/ 249435 w 2376256"/>
                <a:gd name="connsiteY318" fmla="*/ 1080667 h 1224078"/>
                <a:gd name="connsiteX319" fmla="*/ 393342 w 2376256"/>
                <a:gd name="connsiteY319" fmla="*/ 936539 h 1224078"/>
                <a:gd name="connsiteX320" fmla="*/ 515992 w 2376256"/>
                <a:gd name="connsiteY320" fmla="*/ 1003621 h 1224078"/>
                <a:gd name="connsiteX321" fmla="*/ 515014 w 2376256"/>
                <a:gd name="connsiteY321" fmla="*/ 1007463 h 1224078"/>
                <a:gd name="connsiteX322" fmla="*/ 476478 w 2376256"/>
                <a:gd name="connsiteY322" fmla="*/ 1030388 h 1224078"/>
                <a:gd name="connsiteX323" fmla="*/ 472696 w 2376256"/>
                <a:gd name="connsiteY323" fmla="*/ 1029346 h 1224078"/>
                <a:gd name="connsiteX324" fmla="*/ 393342 w 2376256"/>
                <a:gd name="connsiteY324" fmla="*/ 983757 h 1224078"/>
                <a:gd name="connsiteX325" fmla="*/ 301469 w 2376256"/>
                <a:gd name="connsiteY325" fmla="*/ 1080276 h 1224078"/>
                <a:gd name="connsiteX326" fmla="*/ 393342 w 2376256"/>
                <a:gd name="connsiteY326" fmla="*/ 1176796 h 1224078"/>
                <a:gd name="connsiteX327" fmla="*/ 473087 w 2376256"/>
                <a:gd name="connsiteY327" fmla="*/ 1131206 h 1224078"/>
                <a:gd name="connsiteX328" fmla="*/ 476869 w 2376256"/>
                <a:gd name="connsiteY328" fmla="*/ 1130164 h 1224078"/>
                <a:gd name="connsiteX329" fmla="*/ 515340 w 2376256"/>
                <a:gd name="connsiteY329" fmla="*/ 1152764 h 1224078"/>
                <a:gd name="connsiteX330" fmla="*/ 516318 w 2376256"/>
                <a:gd name="connsiteY330" fmla="*/ 1156606 h 1224078"/>
                <a:gd name="connsiteX331" fmla="*/ 392886 w 2376256"/>
                <a:gd name="connsiteY331" fmla="*/ 1224078 h 1224078"/>
                <a:gd name="connsiteX332" fmla="*/ 249370 w 2376256"/>
                <a:gd name="connsiteY332" fmla="*/ 1080732 h 1224078"/>
                <a:gd name="connsiteX333" fmla="*/ 566721 w 2376256"/>
                <a:gd name="connsiteY333" fmla="*/ 941293 h 1224078"/>
                <a:gd name="connsiteX334" fmla="*/ 611256 w 2376256"/>
                <a:gd name="connsiteY334" fmla="*/ 941293 h 1224078"/>
                <a:gd name="connsiteX335" fmla="*/ 614060 w 2376256"/>
                <a:gd name="connsiteY335" fmla="*/ 944094 h 1224078"/>
                <a:gd name="connsiteX336" fmla="*/ 614060 w 2376256"/>
                <a:gd name="connsiteY336" fmla="*/ 1216524 h 1224078"/>
                <a:gd name="connsiteX337" fmla="*/ 611256 w 2376256"/>
                <a:gd name="connsiteY337" fmla="*/ 1219324 h 1224078"/>
                <a:gd name="connsiteX338" fmla="*/ 566721 w 2376256"/>
                <a:gd name="connsiteY338" fmla="*/ 1219324 h 1224078"/>
                <a:gd name="connsiteX339" fmla="*/ 563917 w 2376256"/>
                <a:gd name="connsiteY339" fmla="*/ 1216524 h 1224078"/>
                <a:gd name="connsiteX340" fmla="*/ 563917 w 2376256"/>
                <a:gd name="connsiteY340" fmla="*/ 944094 h 1224078"/>
                <a:gd name="connsiteX341" fmla="*/ 566721 w 2376256"/>
                <a:gd name="connsiteY341" fmla="*/ 941293 h 1224078"/>
                <a:gd name="connsiteX342" fmla="*/ 683634 w 2376256"/>
                <a:gd name="connsiteY342" fmla="*/ 941293 h 1224078"/>
                <a:gd name="connsiteX343" fmla="*/ 873314 w 2376256"/>
                <a:gd name="connsiteY343" fmla="*/ 941293 h 1224078"/>
                <a:gd name="connsiteX344" fmla="*/ 876118 w 2376256"/>
                <a:gd name="connsiteY344" fmla="*/ 944094 h 1224078"/>
                <a:gd name="connsiteX345" fmla="*/ 876118 w 2376256"/>
                <a:gd name="connsiteY345" fmla="*/ 984994 h 1224078"/>
                <a:gd name="connsiteX346" fmla="*/ 873314 w 2376256"/>
                <a:gd name="connsiteY346" fmla="*/ 987795 h 1224078"/>
                <a:gd name="connsiteX347" fmla="*/ 730972 w 2376256"/>
                <a:gd name="connsiteY347" fmla="*/ 987795 h 1224078"/>
                <a:gd name="connsiteX348" fmla="*/ 730972 w 2376256"/>
                <a:gd name="connsiteY348" fmla="*/ 1052141 h 1224078"/>
                <a:gd name="connsiteX349" fmla="*/ 854665 w 2376256"/>
                <a:gd name="connsiteY349" fmla="*/ 1052141 h 1224078"/>
                <a:gd name="connsiteX350" fmla="*/ 857469 w 2376256"/>
                <a:gd name="connsiteY350" fmla="*/ 1054941 h 1224078"/>
                <a:gd name="connsiteX351" fmla="*/ 857469 w 2376256"/>
                <a:gd name="connsiteY351" fmla="*/ 1095451 h 1224078"/>
                <a:gd name="connsiteX352" fmla="*/ 854665 w 2376256"/>
                <a:gd name="connsiteY352" fmla="*/ 1098252 h 1224078"/>
                <a:gd name="connsiteX353" fmla="*/ 730972 w 2376256"/>
                <a:gd name="connsiteY353" fmla="*/ 1098252 h 1224078"/>
                <a:gd name="connsiteX354" fmla="*/ 730972 w 2376256"/>
                <a:gd name="connsiteY354" fmla="*/ 1172888 h 1224078"/>
                <a:gd name="connsiteX355" fmla="*/ 873314 w 2376256"/>
                <a:gd name="connsiteY355" fmla="*/ 1172888 h 1224078"/>
                <a:gd name="connsiteX356" fmla="*/ 876118 w 2376256"/>
                <a:gd name="connsiteY356" fmla="*/ 1175689 h 1224078"/>
                <a:gd name="connsiteX357" fmla="*/ 876118 w 2376256"/>
                <a:gd name="connsiteY357" fmla="*/ 1216589 h 1224078"/>
                <a:gd name="connsiteX358" fmla="*/ 873314 w 2376256"/>
                <a:gd name="connsiteY358" fmla="*/ 1219389 h 1224078"/>
                <a:gd name="connsiteX359" fmla="*/ 683634 w 2376256"/>
                <a:gd name="connsiteY359" fmla="*/ 1219389 h 1224078"/>
                <a:gd name="connsiteX360" fmla="*/ 680829 w 2376256"/>
                <a:gd name="connsiteY360" fmla="*/ 1216589 h 1224078"/>
                <a:gd name="connsiteX361" fmla="*/ 680829 w 2376256"/>
                <a:gd name="connsiteY361" fmla="*/ 944159 h 1224078"/>
                <a:gd name="connsiteX362" fmla="*/ 683634 w 2376256"/>
                <a:gd name="connsiteY362" fmla="*/ 941358 h 1224078"/>
                <a:gd name="connsiteX363" fmla="*/ 935715 w 2376256"/>
                <a:gd name="connsiteY363" fmla="*/ 941293 h 1224078"/>
                <a:gd name="connsiteX364" fmla="*/ 982792 w 2376256"/>
                <a:gd name="connsiteY364" fmla="*/ 941293 h 1224078"/>
                <a:gd name="connsiteX365" fmla="*/ 985075 w 2376256"/>
                <a:gd name="connsiteY365" fmla="*/ 942466 h 1224078"/>
                <a:gd name="connsiteX366" fmla="*/ 1122982 w 2376256"/>
                <a:gd name="connsiteY366" fmla="*/ 1137068 h 1224078"/>
                <a:gd name="connsiteX367" fmla="*/ 1122982 w 2376256"/>
                <a:gd name="connsiteY367" fmla="*/ 944029 h 1224078"/>
                <a:gd name="connsiteX368" fmla="*/ 1125787 w 2376256"/>
                <a:gd name="connsiteY368" fmla="*/ 941228 h 1224078"/>
                <a:gd name="connsiteX369" fmla="*/ 1170321 w 2376256"/>
                <a:gd name="connsiteY369" fmla="*/ 941228 h 1224078"/>
                <a:gd name="connsiteX370" fmla="*/ 1173125 w 2376256"/>
                <a:gd name="connsiteY370" fmla="*/ 944029 h 1224078"/>
                <a:gd name="connsiteX371" fmla="*/ 1173125 w 2376256"/>
                <a:gd name="connsiteY371" fmla="*/ 1216459 h 1224078"/>
                <a:gd name="connsiteX372" fmla="*/ 1170321 w 2376256"/>
                <a:gd name="connsiteY372" fmla="*/ 1219259 h 1224078"/>
                <a:gd name="connsiteX373" fmla="*/ 1123244 w 2376256"/>
                <a:gd name="connsiteY373" fmla="*/ 1219259 h 1224078"/>
                <a:gd name="connsiteX374" fmla="*/ 1120961 w 2376256"/>
                <a:gd name="connsiteY374" fmla="*/ 1218087 h 1224078"/>
                <a:gd name="connsiteX375" fmla="*/ 983053 w 2376256"/>
                <a:gd name="connsiteY375" fmla="*/ 1023094 h 1224078"/>
                <a:gd name="connsiteX376" fmla="*/ 983053 w 2376256"/>
                <a:gd name="connsiteY376" fmla="*/ 1216524 h 1224078"/>
                <a:gd name="connsiteX377" fmla="*/ 980250 w 2376256"/>
                <a:gd name="connsiteY377" fmla="*/ 1219324 h 1224078"/>
                <a:gd name="connsiteX378" fmla="*/ 935715 w 2376256"/>
                <a:gd name="connsiteY378" fmla="*/ 1219324 h 1224078"/>
                <a:gd name="connsiteX379" fmla="*/ 932911 w 2376256"/>
                <a:gd name="connsiteY379" fmla="*/ 1216524 h 1224078"/>
                <a:gd name="connsiteX380" fmla="*/ 932911 w 2376256"/>
                <a:gd name="connsiteY380" fmla="*/ 944094 h 1224078"/>
                <a:gd name="connsiteX381" fmla="*/ 935715 w 2376256"/>
                <a:gd name="connsiteY381" fmla="*/ 941293 h 1224078"/>
                <a:gd name="connsiteX382" fmla="*/ 1224767 w 2376256"/>
                <a:gd name="connsiteY382" fmla="*/ 1080667 h 1224078"/>
                <a:gd name="connsiteX383" fmla="*/ 1368674 w 2376256"/>
                <a:gd name="connsiteY383" fmla="*/ 936539 h 1224078"/>
                <a:gd name="connsiteX384" fmla="*/ 1491324 w 2376256"/>
                <a:gd name="connsiteY384" fmla="*/ 1003621 h 1224078"/>
                <a:gd name="connsiteX385" fmla="*/ 1490346 w 2376256"/>
                <a:gd name="connsiteY385" fmla="*/ 1007463 h 1224078"/>
                <a:gd name="connsiteX386" fmla="*/ 1451810 w 2376256"/>
                <a:gd name="connsiteY386" fmla="*/ 1030388 h 1224078"/>
                <a:gd name="connsiteX387" fmla="*/ 1448028 w 2376256"/>
                <a:gd name="connsiteY387" fmla="*/ 1029346 h 1224078"/>
                <a:gd name="connsiteX388" fmla="*/ 1368674 w 2376256"/>
                <a:gd name="connsiteY388" fmla="*/ 983757 h 1224078"/>
                <a:gd name="connsiteX389" fmla="*/ 1276866 w 2376256"/>
                <a:gd name="connsiteY389" fmla="*/ 1080276 h 1224078"/>
                <a:gd name="connsiteX390" fmla="*/ 1368674 w 2376256"/>
                <a:gd name="connsiteY390" fmla="*/ 1176796 h 1224078"/>
                <a:gd name="connsiteX391" fmla="*/ 1448419 w 2376256"/>
                <a:gd name="connsiteY391" fmla="*/ 1131206 h 1224078"/>
                <a:gd name="connsiteX392" fmla="*/ 1452201 w 2376256"/>
                <a:gd name="connsiteY392" fmla="*/ 1130164 h 1224078"/>
                <a:gd name="connsiteX393" fmla="*/ 1490672 w 2376256"/>
                <a:gd name="connsiteY393" fmla="*/ 1152764 h 1224078"/>
                <a:gd name="connsiteX394" fmla="*/ 1491650 w 2376256"/>
                <a:gd name="connsiteY394" fmla="*/ 1156606 h 1224078"/>
                <a:gd name="connsiteX395" fmla="*/ 1368217 w 2376256"/>
                <a:gd name="connsiteY395" fmla="*/ 1224078 h 1224078"/>
                <a:gd name="connsiteX396" fmla="*/ 1224702 w 2376256"/>
                <a:gd name="connsiteY396" fmla="*/ 1080732 h 1224078"/>
                <a:gd name="connsiteX397" fmla="*/ 1542053 w 2376256"/>
                <a:gd name="connsiteY397" fmla="*/ 941293 h 1224078"/>
                <a:gd name="connsiteX398" fmla="*/ 1731733 w 2376256"/>
                <a:gd name="connsiteY398" fmla="*/ 941293 h 1224078"/>
                <a:gd name="connsiteX399" fmla="*/ 1734538 w 2376256"/>
                <a:gd name="connsiteY399" fmla="*/ 944094 h 1224078"/>
                <a:gd name="connsiteX400" fmla="*/ 1734538 w 2376256"/>
                <a:gd name="connsiteY400" fmla="*/ 984994 h 1224078"/>
                <a:gd name="connsiteX401" fmla="*/ 1731733 w 2376256"/>
                <a:gd name="connsiteY401" fmla="*/ 987795 h 1224078"/>
                <a:gd name="connsiteX402" fmla="*/ 1589392 w 2376256"/>
                <a:gd name="connsiteY402" fmla="*/ 987795 h 1224078"/>
                <a:gd name="connsiteX403" fmla="*/ 1589392 w 2376256"/>
                <a:gd name="connsiteY403" fmla="*/ 1052141 h 1224078"/>
                <a:gd name="connsiteX404" fmla="*/ 1713085 w 2376256"/>
                <a:gd name="connsiteY404" fmla="*/ 1052141 h 1224078"/>
                <a:gd name="connsiteX405" fmla="*/ 1715889 w 2376256"/>
                <a:gd name="connsiteY405" fmla="*/ 1054941 h 1224078"/>
                <a:gd name="connsiteX406" fmla="*/ 1715889 w 2376256"/>
                <a:gd name="connsiteY406" fmla="*/ 1095451 h 1224078"/>
                <a:gd name="connsiteX407" fmla="*/ 1713085 w 2376256"/>
                <a:gd name="connsiteY407" fmla="*/ 1098252 h 1224078"/>
                <a:gd name="connsiteX408" fmla="*/ 1589392 w 2376256"/>
                <a:gd name="connsiteY408" fmla="*/ 1098252 h 1224078"/>
                <a:gd name="connsiteX409" fmla="*/ 1589392 w 2376256"/>
                <a:gd name="connsiteY409" fmla="*/ 1172888 h 1224078"/>
                <a:gd name="connsiteX410" fmla="*/ 1731733 w 2376256"/>
                <a:gd name="connsiteY410" fmla="*/ 1172888 h 1224078"/>
                <a:gd name="connsiteX411" fmla="*/ 1734538 w 2376256"/>
                <a:gd name="connsiteY411" fmla="*/ 1175689 h 1224078"/>
                <a:gd name="connsiteX412" fmla="*/ 1734538 w 2376256"/>
                <a:gd name="connsiteY412" fmla="*/ 1216589 h 1224078"/>
                <a:gd name="connsiteX413" fmla="*/ 1731733 w 2376256"/>
                <a:gd name="connsiteY413" fmla="*/ 1219389 h 1224078"/>
                <a:gd name="connsiteX414" fmla="*/ 1542053 w 2376256"/>
                <a:gd name="connsiteY414" fmla="*/ 1219389 h 1224078"/>
                <a:gd name="connsiteX415" fmla="*/ 1539250 w 2376256"/>
                <a:gd name="connsiteY415" fmla="*/ 1216589 h 1224078"/>
                <a:gd name="connsiteX416" fmla="*/ 1539250 w 2376256"/>
                <a:gd name="connsiteY416" fmla="*/ 944159 h 1224078"/>
                <a:gd name="connsiteX417" fmla="*/ 1542053 w 2376256"/>
                <a:gd name="connsiteY417" fmla="*/ 941358 h 1224078"/>
                <a:gd name="connsiteX418" fmla="*/ 1773856 w 2376256"/>
                <a:gd name="connsiteY418" fmla="*/ 1184937 h 1224078"/>
                <a:gd name="connsiteX419" fmla="*/ 1799677 w 2376256"/>
                <a:gd name="connsiteY419" fmla="*/ 1150028 h 1224078"/>
                <a:gd name="connsiteX420" fmla="*/ 1803524 w 2376256"/>
                <a:gd name="connsiteY420" fmla="*/ 1149442 h 1224078"/>
                <a:gd name="connsiteX421" fmla="*/ 1883595 w 2376256"/>
                <a:gd name="connsiteY421" fmla="*/ 1178359 h 1224078"/>
                <a:gd name="connsiteX422" fmla="*/ 1936476 w 2376256"/>
                <a:gd name="connsiteY422" fmla="*/ 1140650 h 1224078"/>
                <a:gd name="connsiteX423" fmla="*/ 1894745 w 2376256"/>
                <a:gd name="connsiteY423" fmla="*/ 1104504 h 1224078"/>
                <a:gd name="connsiteX424" fmla="*/ 1845842 w 2376256"/>
                <a:gd name="connsiteY424" fmla="*/ 1092976 h 1224078"/>
                <a:gd name="connsiteX425" fmla="*/ 1777442 w 2376256"/>
                <a:gd name="connsiteY425" fmla="*/ 1019903 h 1224078"/>
                <a:gd name="connsiteX426" fmla="*/ 1879618 w 2376256"/>
                <a:gd name="connsiteY426" fmla="*/ 936539 h 1224078"/>
                <a:gd name="connsiteX427" fmla="*/ 1979382 w 2376256"/>
                <a:gd name="connsiteY427" fmla="*/ 973532 h 1224078"/>
                <a:gd name="connsiteX428" fmla="*/ 1979511 w 2376256"/>
                <a:gd name="connsiteY428" fmla="*/ 977504 h 1224078"/>
                <a:gd name="connsiteX429" fmla="*/ 1950626 w 2376256"/>
                <a:gd name="connsiteY429" fmla="*/ 1008440 h 1224078"/>
                <a:gd name="connsiteX430" fmla="*/ 1946779 w 2376256"/>
                <a:gd name="connsiteY430" fmla="*/ 1008570 h 1224078"/>
                <a:gd name="connsiteX431" fmla="*/ 1878836 w 2376256"/>
                <a:gd name="connsiteY431" fmla="*/ 981803 h 1224078"/>
                <a:gd name="connsiteX432" fmla="*/ 1827910 w 2376256"/>
                <a:gd name="connsiteY432" fmla="*/ 1016777 h 1224078"/>
                <a:gd name="connsiteX433" fmla="*/ 1870424 w 2376256"/>
                <a:gd name="connsiteY433" fmla="*/ 1050903 h 1224078"/>
                <a:gd name="connsiteX434" fmla="*/ 1919328 w 2376256"/>
                <a:gd name="connsiteY434" fmla="*/ 1062431 h 1224078"/>
                <a:gd name="connsiteX435" fmla="*/ 1987336 w 2376256"/>
                <a:gd name="connsiteY435" fmla="*/ 1137068 h 1224078"/>
                <a:gd name="connsiteX436" fmla="*/ 1881965 w 2376256"/>
                <a:gd name="connsiteY436" fmla="*/ 1224014 h 1224078"/>
                <a:gd name="connsiteX437" fmla="*/ 1774378 w 2376256"/>
                <a:gd name="connsiteY437" fmla="*/ 1188779 h 1224078"/>
                <a:gd name="connsiteX438" fmla="*/ 1773856 w 2376256"/>
                <a:gd name="connsiteY438" fmla="*/ 1184872 h 12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2376256" h="1224078">
                  <a:moveTo>
                    <a:pt x="16850" y="171547"/>
                  </a:moveTo>
                  <a:lnTo>
                    <a:pt x="16850" y="7555"/>
                  </a:lnTo>
                  <a:cubicBezTo>
                    <a:pt x="16850" y="6057"/>
                    <a:pt x="18089" y="4754"/>
                    <a:pt x="19654" y="4754"/>
                  </a:cubicBezTo>
                  <a:lnTo>
                    <a:pt x="64189" y="4754"/>
                  </a:lnTo>
                  <a:cubicBezTo>
                    <a:pt x="65688" y="4754"/>
                    <a:pt x="66993" y="5992"/>
                    <a:pt x="66993" y="7555"/>
                  </a:cubicBezTo>
                  <a:lnTo>
                    <a:pt x="66993" y="166402"/>
                  </a:lnTo>
                  <a:cubicBezTo>
                    <a:pt x="66993" y="216420"/>
                    <a:pt x="91640" y="240257"/>
                    <a:pt x="133371" y="240257"/>
                  </a:cubicBezTo>
                  <a:cubicBezTo>
                    <a:pt x="175102" y="240257"/>
                    <a:pt x="199358" y="216420"/>
                    <a:pt x="199358" y="166402"/>
                  </a:cubicBezTo>
                  <a:lnTo>
                    <a:pt x="199358" y="7555"/>
                  </a:lnTo>
                  <a:cubicBezTo>
                    <a:pt x="199358" y="6057"/>
                    <a:pt x="200597" y="4754"/>
                    <a:pt x="202162" y="4754"/>
                  </a:cubicBezTo>
                  <a:lnTo>
                    <a:pt x="247088" y="4754"/>
                  </a:lnTo>
                  <a:cubicBezTo>
                    <a:pt x="248588" y="4754"/>
                    <a:pt x="249892" y="5992"/>
                    <a:pt x="249892" y="7555"/>
                  </a:cubicBezTo>
                  <a:lnTo>
                    <a:pt x="249892" y="171547"/>
                  </a:lnTo>
                  <a:cubicBezTo>
                    <a:pt x="249892" y="246183"/>
                    <a:pt x="205357" y="287540"/>
                    <a:pt x="133371" y="287540"/>
                  </a:cubicBezTo>
                  <a:cubicBezTo>
                    <a:pt x="61385" y="287540"/>
                    <a:pt x="16850" y="246249"/>
                    <a:pt x="16850" y="171547"/>
                  </a:cubicBezTo>
                  <a:close/>
                  <a:moveTo>
                    <a:pt x="315814" y="4754"/>
                  </a:moveTo>
                  <a:lnTo>
                    <a:pt x="362892" y="4754"/>
                  </a:lnTo>
                  <a:cubicBezTo>
                    <a:pt x="363804" y="4754"/>
                    <a:pt x="364652" y="5210"/>
                    <a:pt x="365174" y="5927"/>
                  </a:cubicBezTo>
                  <a:lnTo>
                    <a:pt x="503082" y="200529"/>
                  </a:lnTo>
                  <a:lnTo>
                    <a:pt x="503082" y="7490"/>
                  </a:lnTo>
                  <a:cubicBezTo>
                    <a:pt x="503082" y="5992"/>
                    <a:pt x="504321" y="4689"/>
                    <a:pt x="505885" y="4689"/>
                  </a:cubicBezTo>
                  <a:lnTo>
                    <a:pt x="550420" y="4689"/>
                  </a:lnTo>
                  <a:cubicBezTo>
                    <a:pt x="551920" y="4689"/>
                    <a:pt x="553224" y="5927"/>
                    <a:pt x="553224" y="7490"/>
                  </a:cubicBezTo>
                  <a:lnTo>
                    <a:pt x="553224" y="279920"/>
                  </a:lnTo>
                  <a:cubicBezTo>
                    <a:pt x="553224" y="281418"/>
                    <a:pt x="551985" y="282720"/>
                    <a:pt x="550420" y="282720"/>
                  </a:cubicBezTo>
                  <a:lnTo>
                    <a:pt x="503342" y="282720"/>
                  </a:lnTo>
                  <a:cubicBezTo>
                    <a:pt x="502429" y="282720"/>
                    <a:pt x="501582" y="282264"/>
                    <a:pt x="501060" y="281548"/>
                  </a:cubicBezTo>
                  <a:lnTo>
                    <a:pt x="363152" y="86555"/>
                  </a:lnTo>
                  <a:lnTo>
                    <a:pt x="363152" y="279985"/>
                  </a:lnTo>
                  <a:cubicBezTo>
                    <a:pt x="363152" y="281483"/>
                    <a:pt x="361913" y="282785"/>
                    <a:pt x="360349" y="282785"/>
                  </a:cubicBezTo>
                  <a:lnTo>
                    <a:pt x="315814" y="282785"/>
                  </a:lnTo>
                  <a:cubicBezTo>
                    <a:pt x="314314" y="282785"/>
                    <a:pt x="313010" y="281548"/>
                    <a:pt x="313010" y="279985"/>
                  </a:cubicBezTo>
                  <a:lnTo>
                    <a:pt x="313010" y="7555"/>
                  </a:lnTo>
                  <a:cubicBezTo>
                    <a:pt x="313010" y="6057"/>
                    <a:pt x="314249" y="4754"/>
                    <a:pt x="315814" y="4754"/>
                  </a:cubicBezTo>
                  <a:close/>
                  <a:moveTo>
                    <a:pt x="622732" y="4754"/>
                  </a:moveTo>
                  <a:lnTo>
                    <a:pt x="667267" y="4754"/>
                  </a:lnTo>
                  <a:cubicBezTo>
                    <a:pt x="668767" y="4754"/>
                    <a:pt x="670071" y="5992"/>
                    <a:pt x="670071" y="7555"/>
                  </a:cubicBezTo>
                  <a:lnTo>
                    <a:pt x="670071" y="279985"/>
                  </a:lnTo>
                  <a:cubicBezTo>
                    <a:pt x="670071" y="281483"/>
                    <a:pt x="668832" y="282785"/>
                    <a:pt x="667267" y="282785"/>
                  </a:cubicBezTo>
                  <a:lnTo>
                    <a:pt x="622732" y="282785"/>
                  </a:lnTo>
                  <a:cubicBezTo>
                    <a:pt x="621233" y="282785"/>
                    <a:pt x="619928" y="281548"/>
                    <a:pt x="619928" y="279985"/>
                  </a:cubicBezTo>
                  <a:lnTo>
                    <a:pt x="619928" y="7555"/>
                  </a:lnTo>
                  <a:cubicBezTo>
                    <a:pt x="619928" y="6057"/>
                    <a:pt x="621167" y="4754"/>
                    <a:pt x="622732" y="4754"/>
                  </a:cubicBezTo>
                  <a:close/>
                  <a:moveTo>
                    <a:pt x="711867" y="4754"/>
                  </a:moveTo>
                  <a:lnTo>
                    <a:pt x="759206" y="4754"/>
                  </a:lnTo>
                  <a:cubicBezTo>
                    <a:pt x="760379" y="4754"/>
                    <a:pt x="761423" y="5471"/>
                    <a:pt x="761814" y="6578"/>
                  </a:cubicBezTo>
                  <a:lnTo>
                    <a:pt x="841885" y="223193"/>
                  </a:lnTo>
                  <a:lnTo>
                    <a:pt x="922348" y="6578"/>
                  </a:lnTo>
                  <a:cubicBezTo>
                    <a:pt x="922739" y="5471"/>
                    <a:pt x="923782" y="4754"/>
                    <a:pt x="924956" y="4754"/>
                  </a:cubicBezTo>
                  <a:lnTo>
                    <a:pt x="972295" y="4754"/>
                  </a:lnTo>
                  <a:cubicBezTo>
                    <a:pt x="974251" y="4754"/>
                    <a:pt x="975555" y="6708"/>
                    <a:pt x="974903" y="8532"/>
                  </a:cubicBezTo>
                  <a:lnTo>
                    <a:pt x="871227" y="280962"/>
                  </a:lnTo>
                  <a:cubicBezTo>
                    <a:pt x="870836" y="282069"/>
                    <a:pt x="869793" y="282720"/>
                    <a:pt x="868619" y="282720"/>
                  </a:cubicBezTo>
                  <a:lnTo>
                    <a:pt x="815608" y="282720"/>
                  </a:lnTo>
                  <a:cubicBezTo>
                    <a:pt x="814434" y="282720"/>
                    <a:pt x="813456" y="282004"/>
                    <a:pt x="812999" y="280962"/>
                  </a:cubicBezTo>
                  <a:lnTo>
                    <a:pt x="709324" y="8532"/>
                  </a:lnTo>
                  <a:cubicBezTo>
                    <a:pt x="708607" y="6708"/>
                    <a:pt x="709976" y="4754"/>
                    <a:pt x="711932" y="4754"/>
                  </a:cubicBezTo>
                  <a:close/>
                  <a:moveTo>
                    <a:pt x="1016764" y="4754"/>
                  </a:moveTo>
                  <a:lnTo>
                    <a:pt x="1206445" y="4754"/>
                  </a:lnTo>
                  <a:cubicBezTo>
                    <a:pt x="1207944" y="4754"/>
                    <a:pt x="1209249" y="5992"/>
                    <a:pt x="1209249" y="7555"/>
                  </a:cubicBezTo>
                  <a:lnTo>
                    <a:pt x="1209249" y="48455"/>
                  </a:lnTo>
                  <a:cubicBezTo>
                    <a:pt x="1209249" y="49953"/>
                    <a:pt x="1208010" y="51256"/>
                    <a:pt x="1206445" y="51256"/>
                  </a:cubicBezTo>
                  <a:lnTo>
                    <a:pt x="1064103" y="51256"/>
                  </a:lnTo>
                  <a:lnTo>
                    <a:pt x="1064103" y="115602"/>
                  </a:lnTo>
                  <a:lnTo>
                    <a:pt x="1187796" y="115602"/>
                  </a:lnTo>
                  <a:cubicBezTo>
                    <a:pt x="1189296" y="115602"/>
                    <a:pt x="1190600" y="116839"/>
                    <a:pt x="1190600" y="118402"/>
                  </a:cubicBezTo>
                  <a:lnTo>
                    <a:pt x="1190600" y="158912"/>
                  </a:lnTo>
                  <a:cubicBezTo>
                    <a:pt x="1190600" y="160410"/>
                    <a:pt x="1189361" y="161713"/>
                    <a:pt x="1187796" y="161713"/>
                  </a:cubicBezTo>
                  <a:lnTo>
                    <a:pt x="1064103" y="161713"/>
                  </a:lnTo>
                  <a:lnTo>
                    <a:pt x="1064103" y="236349"/>
                  </a:lnTo>
                  <a:lnTo>
                    <a:pt x="1206445" y="236349"/>
                  </a:lnTo>
                  <a:cubicBezTo>
                    <a:pt x="1207944" y="236349"/>
                    <a:pt x="1209249" y="237587"/>
                    <a:pt x="1209249" y="239150"/>
                  </a:cubicBezTo>
                  <a:lnTo>
                    <a:pt x="1209249" y="280050"/>
                  </a:lnTo>
                  <a:cubicBezTo>
                    <a:pt x="1209249" y="281548"/>
                    <a:pt x="1208010" y="282850"/>
                    <a:pt x="1206445" y="282850"/>
                  </a:cubicBezTo>
                  <a:lnTo>
                    <a:pt x="1016764" y="282850"/>
                  </a:lnTo>
                  <a:cubicBezTo>
                    <a:pt x="1015265" y="282850"/>
                    <a:pt x="1013960" y="281613"/>
                    <a:pt x="1013960" y="280050"/>
                  </a:cubicBezTo>
                  <a:lnTo>
                    <a:pt x="1013960" y="7620"/>
                  </a:lnTo>
                  <a:cubicBezTo>
                    <a:pt x="1013960" y="6122"/>
                    <a:pt x="1015199" y="4819"/>
                    <a:pt x="1016764" y="4819"/>
                  </a:cubicBezTo>
                  <a:close/>
                  <a:moveTo>
                    <a:pt x="1266042" y="7555"/>
                  </a:moveTo>
                  <a:cubicBezTo>
                    <a:pt x="1266042" y="6057"/>
                    <a:pt x="1267281" y="4754"/>
                    <a:pt x="1268846" y="4754"/>
                  </a:cubicBezTo>
                  <a:lnTo>
                    <a:pt x="1381780" y="4754"/>
                  </a:lnTo>
                  <a:cubicBezTo>
                    <a:pt x="1441834" y="4754"/>
                    <a:pt x="1479587" y="38491"/>
                    <a:pt x="1479587" y="92547"/>
                  </a:cubicBezTo>
                  <a:cubicBezTo>
                    <a:pt x="1479587" y="136638"/>
                    <a:pt x="1454157" y="167183"/>
                    <a:pt x="1411579" y="176757"/>
                  </a:cubicBezTo>
                  <a:lnTo>
                    <a:pt x="1488520" y="278357"/>
                  </a:lnTo>
                  <a:cubicBezTo>
                    <a:pt x="1489889" y="280180"/>
                    <a:pt x="1488586" y="282785"/>
                    <a:pt x="1486303" y="282785"/>
                  </a:cubicBezTo>
                  <a:lnTo>
                    <a:pt x="1432445" y="282785"/>
                  </a:lnTo>
                  <a:cubicBezTo>
                    <a:pt x="1431532" y="282785"/>
                    <a:pt x="1430749" y="282394"/>
                    <a:pt x="1430227" y="281678"/>
                  </a:cubicBezTo>
                  <a:lnTo>
                    <a:pt x="1355111" y="179948"/>
                  </a:lnTo>
                  <a:lnTo>
                    <a:pt x="1316119" y="179948"/>
                  </a:lnTo>
                  <a:lnTo>
                    <a:pt x="1316119" y="280050"/>
                  </a:lnTo>
                  <a:cubicBezTo>
                    <a:pt x="1316119" y="281548"/>
                    <a:pt x="1314880" y="282850"/>
                    <a:pt x="1313315" y="282850"/>
                  </a:cubicBezTo>
                  <a:lnTo>
                    <a:pt x="1268781" y="282850"/>
                  </a:lnTo>
                  <a:cubicBezTo>
                    <a:pt x="1267281" y="282850"/>
                    <a:pt x="1265977" y="281613"/>
                    <a:pt x="1265977" y="280050"/>
                  </a:cubicBezTo>
                  <a:lnTo>
                    <a:pt x="1265977" y="7620"/>
                  </a:lnTo>
                  <a:close/>
                  <a:moveTo>
                    <a:pt x="1376955" y="133447"/>
                  </a:moveTo>
                  <a:cubicBezTo>
                    <a:pt x="1411513" y="133447"/>
                    <a:pt x="1427880" y="118728"/>
                    <a:pt x="1427880" y="92547"/>
                  </a:cubicBezTo>
                  <a:cubicBezTo>
                    <a:pt x="1427880" y="66365"/>
                    <a:pt x="1411579" y="51646"/>
                    <a:pt x="1376955" y="51646"/>
                  </a:cubicBezTo>
                  <a:lnTo>
                    <a:pt x="1316119" y="51646"/>
                  </a:lnTo>
                  <a:lnTo>
                    <a:pt x="1316119" y="133447"/>
                  </a:lnTo>
                  <a:lnTo>
                    <a:pt x="1376955" y="133447"/>
                  </a:lnTo>
                  <a:close/>
                  <a:moveTo>
                    <a:pt x="1521319" y="248398"/>
                  </a:moveTo>
                  <a:lnTo>
                    <a:pt x="1547139" y="213489"/>
                  </a:lnTo>
                  <a:cubicBezTo>
                    <a:pt x="1548052" y="212252"/>
                    <a:pt x="1549748" y="212056"/>
                    <a:pt x="1550986" y="212903"/>
                  </a:cubicBezTo>
                  <a:cubicBezTo>
                    <a:pt x="1578437" y="232832"/>
                    <a:pt x="1605497" y="241820"/>
                    <a:pt x="1631058" y="241820"/>
                  </a:cubicBezTo>
                  <a:cubicBezTo>
                    <a:pt x="1664833" y="241820"/>
                    <a:pt x="1683939" y="225929"/>
                    <a:pt x="1683939" y="204111"/>
                  </a:cubicBezTo>
                  <a:cubicBezTo>
                    <a:pt x="1683939" y="187047"/>
                    <a:pt x="1672397" y="175129"/>
                    <a:pt x="1642208" y="167965"/>
                  </a:cubicBezTo>
                  <a:lnTo>
                    <a:pt x="1593304" y="156437"/>
                  </a:lnTo>
                  <a:cubicBezTo>
                    <a:pt x="1549160" y="145691"/>
                    <a:pt x="1524904" y="120291"/>
                    <a:pt x="1524904" y="83364"/>
                  </a:cubicBezTo>
                  <a:cubicBezTo>
                    <a:pt x="1524904" y="34909"/>
                    <a:pt x="1565071" y="0"/>
                    <a:pt x="1627080" y="0"/>
                  </a:cubicBezTo>
                  <a:cubicBezTo>
                    <a:pt x="1664638" y="0"/>
                    <a:pt x="1700761" y="12830"/>
                    <a:pt x="1726843" y="36993"/>
                  </a:cubicBezTo>
                  <a:cubicBezTo>
                    <a:pt x="1727952" y="38035"/>
                    <a:pt x="1728017" y="39858"/>
                    <a:pt x="1726974" y="40965"/>
                  </a:cubicBezTo>
                  <a:lnTo>
                    <a:pt x="1698088" y="71901"/>
                  </a:lnTo>
                  <a:cubicBezTo>
                    <a:pt x="1697045" y="73008"/>
                    <a:pt x="1695350" y="73008"/>
                    <a:pt x="1694241" y="72031"/>
                  </a:cubicBezTo>
                  <a:cubicBezTo>
                    <a:pt x="1673310" y="53470"/>
                    <a:pt x="1650162" y="45264"/>
                    <a:pt x="1626298" y="45264"/>
                  </a:cubicBezTo>
                  <a:cubicBezTo>
                    <a:pt x="1593304" y="45264"/>
                    <a:pt x="1575373" y="60374"/>
                    <a:pt x="1575373" y="80238"/>
                  </a:cubicBezTo>
                  <a:cubicBezTo>
                    <a:pt x="1575373" y="96129"/>
                    <a:pt x="1586132" y="106875"/>
                    <a:pt x="1617886" y="114365"/>
                  </a:cubicBezTo>
                  <a:lnTo>
                    <a:pt x="1666790" y="125892"/>
                  </a:lnTo>
                  <a:cubicBezTo>
                    <a:pt x="1712107" y="137029"/>
                    <a:pt x="1734799" y="161647"/>
                    <a:pt x="1734799" y="200529"/>
                  </a:cubicBezTo>
                  <a:cubicBezTo>
                    <a:pt x="1734799" y="252566"/>
                    <a:pt x="1695415" y="287474"/>
                    <a:pt x="1629428" y="287474"/>
                  </a:cubicBezTo>
                  <a:cubicBezTo>
                    <a:pt x="1589457" y="287474"/>
                    <a:pt x="1550986" y="274970"/>
                    <a:pt x="1521840" y="252240"/>
                  </a:cubicBezTo>
                  <a:cubicBezTo>
                    <a:pt x="1520666" y="251329"/>
                    <a:pt x="1520406" y="249570"/>
                    <a:pt x="1521319" y="248333"/>
                  </a:cubicBezTo>
                  <a:close/>
                  <a:moveTo>
                    <a:pt x="1783702" y="4754"/>
                  </a:moveTo>
                  <a:lnTo>
                    <a:pt x="1828237" y="4754"/>
                  </a:lnTo>
                  <a:cubicBezTo>
                    <a:pt x="1829736" y="4754"/>
                    <a:pt x="1831041" y="5992"/>
                    <a:pt x="1831041" y="7555"/>
                  </a:cubicBezTo>
                  <a:lnTo>
                    <a:pt x="1831041" y="279985"/>
                  </a:lnTo>
                  <a:cubicBezTo>
                    <a:pt x="1831041" y="281483"/>
                    <a:pt x="1829802" y="282785"/>
                    <a:pt x="1828237" y="282785"/>
                  </a:cubicBezTo>
                  <a:lnTo>
                    <a:pt x="1783702" y="282785"/>
                  </a:lnTo>
                  <a:cubicBezTo>
                    <a:pt x="1782202" y="282785"/>
                    <a:pt x="1780898" y="281548"/>
                    <a:pt x="1780898" y="279985"/>
                  </a:cubicBezTo>
                  <a:lnTo>
                    <a:pt x="1780898" y="7555"/>
                  </a:lnTo>
                  <a:cubicBezTo>
                    <a:pt x="1780898" y="6057"/>
                    <a:pt x="1782137" y="4754"/>
                    <a:pt x="1783702" y="4754"/>
                  </a:cubicBezTo>
                  <a:close/>
                  <a:moveTo>
                    <a:pt x="1961450" y="51646"/>
                  </a:moveTo>
                  <a:lnTo>
                    <a:pt x="1875966" y="51646"/>
                  </a:lnTo>
                  <a:cubicBezTo>
                    <a:pt x="1874467" y="51646"/>
                    <a:pt x="1873163" y="50409"/>
                    <a:pt x="1873163" y="48846"/>
                  </a:cubicBezTo>
                  <a:lnTo>
                    <a:pt x="1873163" y="7555"/>
                  </a:lnTo>
                  <a:cubicBezTo>
                    <a:pt x="1873163" y="6057"/>
                    <a:pt x="1874401" y="4754"/>
                    <a:pt x="1875966" y="4754"/>
                  </a:cubicBezTo>
                  <a:lnTo>
                    <a:pt x="2097467" y="4754"/>
                  </a:lnTo>
                  <a:cubicBezTo>
                    <a:pt x="2098967" y="4754"/>
                    <a:pt x="2100271" y="5992"/>
                    <a:pt x="2100271" y="7555"/>
                  </a:cubicBezTo>
                  <a:lnTo>
                    <a:pt x="2100271" y="48846"/>
                  </a:lnTo>
                  <a:cubicBezTo>
                    <a:pt x="2100271" y="50344"/>
                    <a:pt x="2099032" y="51646"/>
                    <a:pt x="2097467" y="51646"/>
                  </a:cubicBezTo>
                  <a:lnTo>
                    <a:pt x="2011984" y="51646"/>
                  </a:lnTo>
                  <a:lnTo>
                    <a:pt x="2011984" y="279985"/>
                  </a:lnTo>
                  <a:cubicBezTo>
                    <a:pt x="2011984" y="281483"/>
                    <a:pt x="2010745" y="282785"/>
                    <a:pt x="2009180" y="282785"/>
                  </a:cubicBezTo>
                  <a:lnTo>
                    <a:pt x="1964254" y="282785"/>
                  </a:lnTo>
                  <a:cubicBezTo>
                    <a:pt x="1962754" y="282785"/>
                    <a:pt x="1961450" y="281548"/>
                    <a:pt x="1961450" y="279985"/>
                  </a:cubicBezTo>
                  <a:lnTo>
                    <a:pt x="1961450" y="51646"/>
                  </a:lnTo>
                  <a:close/>
                  <a:moveTo>
                    <a:pt x="2225464" y="173566"/>
                  </a:moveTo>
                  <a:lnTo>
                    <a:pt x="2125440" y="8988"/>
                  </a:lnTo>
                  <a:cubicBezTo>
                    <a:pt x="2124332" y="7164"/>
                    <a:pt x="2125635" y="4754"/>
                    <a:pt x="2127787" y="4754"/>
                  </a:cubicBezTo>
                  <a:lnTo>
                    <a:pt x="2177734" y="4754"/>
                  </a:lnTo>
                  <a:cubicBezTo>
                    <a:pt x="2178712" y="4754"/>
                    <a:pt x="2179625" y="5275"/>
                    <a:pt x="2180081" y="6122"/>
                  </a:cubicBezTo>
                  <a:lnTo>
                    <a:pt x="2250828" y="123548"/>
                  </a:lnTo>
                  <a:lnTo>
                    <a:pt x="2321184" y="6187"/>
                  </a:lnTo>
                  <a:cubicBezTo>
                    <a:pt x="2321706" y="5340"/>
                    <a:pt x="2322618" y="4819"/>
                    <a:pt x="2323531" y="4819"/>
                  </a:cubicBezTo>
                  <a:lnTo>
                    <a:pt x="2373478" y="4819"/>
                  </a:lnTo>
                  <a:cubicBezTo>
                    <a:pt x="2375630" y="4819"/>
                    <a:pt x="2377000" y="7164"/>
                    <a:pt x="2375826" y="9053"/>
                  </a:cubicBezTo>
                  <a:lnTo>
                    <a:pt x="2275802" y="173631"/>
                  </a:lnTo>
                  <a:lnTo>
                    <a:pt x="2275802" y="280050"/>
                  </a:lnTo>
                  <a:cubicBezTo>
                    <a:pt x="2275802" y="281548"/>
                    <a:pt x="2274563" y="282850"/>
                    <a:pt x="2272998" y="282850"/>
                  </a:cubicBezTo>
                  <a:lnTo>
                    <a:pt x="2228072" y="282850"/>
                  </a:lnTo>
                  <a:cubicBezTo>
                    <a:pt x="2226572" y="282850"/>
                    <a:pt x="2225268" y="281613"/>
                    <a:pt x="2225268" y="280050"/>
                  </a:cubicBezTo>
                  <a:lnTo>
                    <a:pt x="2225268" y="173631"/>
                  </a:lnTo>
                  <a:close/>
                  <a:moveTo>
                    <a:pt x="2114" y="612007"/>
                  </a:moveTo>
                  <a:cubicBezTo>
                    <a:pt x="2114" y="528187"/>
                    <a:pt x="65363" y="468269"/>
                    <a:pt x="145630" y="468269"/>
                  </a:cubicBezTo>
                  <a:cubicBezTo>
                    <a:pt x="225896" y="468269"/>
                    <a:pt x="288754" y="528252"/>
                    <a:pt x="288754" y="612007"/>
                  </a:cubicBezTo>
                  <a:cubicBezTo>
                    <a:pt x="288754" y="695761"/>
                    <a:pt x="225505" y="755744"/>
                    <a:pt x="145630" y="755744"/>
                  </a:cubicBezTo>
                  <a:cubicBezTo>
                    <a:pt x="65754" y="755744"/>
                    <a:pt x="2114" y="695761"/>
                    <a:pt x="2114" y="612007"/>
                  </a:cubicBezTo>
                  <a:close/>
                  <a:moveTo>
                    <a:pt x="145630" y="708526"/>
                  </a:moveTo>
                  <a:cubicBezTo>
                    <a:pt x="197337" y="708526"/>
                    <a:pt x="237046" y="670426"/>
                    <a:pt x="237046" y="612007"/>
                  </a:cubicBezTo>
                  <a:cubicBezTo>
                    <a:pt x="237046" y="553587"/>
                    <a:pt x="197272" y="515487"/>
                    <a:pt x="145630" y="515487"/>
                  </a:cubicBezTo>
                  <a:cubicBezTo>
                    <a:pt x="93987" y="515487"/>
                    <a:pt x="53756" y="553587"/>
                    <a:pt x="53756" y="612007"/>
                  </a:cubicBezTo>
                  <a:cubicBezTo>
                    <a:pt x="53756" y="670426"/>
                    <a:pt x="93531" y="708526"/>
                    <a:pt x="145630" y="708526"/>
                  </a:cubicBezTo>
                  <a:close/>
                  <a:moveTo>
                    <a:pt x="343200" y="473024"/>
                  </a:moveTo>
                  <a:lnTo>
                    <a:pt x="532880" y="473024"/>
                  </a:lnTo>
                  <a:cubicBezTo>
                    <a:pt x="534380" y="473024"/>
                    <a:pt x="535684" y="474261"/>
                    <a:pt x="535684" y="475824"/>
                  </a:cubicBezTo>
                  <a:lnTo>
                    <a:pt x="535684" y="516725"/>
                  </a:lnTo>
                  <a:cubicBezTo>
                    <a:pt x="535684" y="518223"/>
                    <a:pt x="534445" y="519525"/>
                    <a:pt x="532880" y="519525"/>
                  </a:cubicBezTo>
                  <a:lnTo>
                    <a:pt x="390538" y="519525"/>
                  </a:lnTo>
                  <a:lnTo>
                    <a:pt x="390538" y="592599"/>
                  </a:lnTo>
                  <a:lnTo>
                    <a:pt x="520948" y="592599"/>
                  </a:lnTo>
                  <a:cubicBezTo>
                    <a:pt x="522447" y="592599"/>
                    <a:pt x="523752" y="593836"/>
                    <a:pt x="523752" y="595399"/>
                  </a:cubicBezTo>
                  <a:lnTo>
                    <a:pt x="523752" y="636299"/>
                  </a:lnTo>
                  <a:cubicBezTo>
                    <a:pt x="523752" y="637797"/>
                    <a:pt x="522513" y="639100"/>
                    <a:pt x="520948" y="639100"/>
                  </a:cubicBezTo>
                  <a:lnTo>
                    <a:pt x="390538" y="639100"/>
                  </a:lnTo>
                  <a:lnTo>
                    <a:pt x="390538" y="748319"/>
                  </a:lnTo>
                  <a:cubicBezTo>
                    <a:pt x="390538" y="749817"/>
                    <a:pt x="389299" y="751120"/>
                    <a:pt x="387735" y="751120"/>
                  </a:cubicBezTo>
                  <a:lnTo>
                    <a:pt x="343200" y="751120"/>
                  </a:lnTo>
                  <a:cubicBezTo>
                    <a:pt x="341700" y="751120"/>
                    <a:pt x="340396" y="749882"/>
                    <a:pt x="340396" y="748319"/>
                  </a:cubicBezTo>
                  <a:lnTo>
                    <a:pt x="340396" y="475889"/>
                  </a:lnTo>
                  <a:cubicBezTo>
                    <a:pt x="340396" y="474392"/>
                    <a:pt x="341635" y="473089"/>
                    <a:pt x="343200" y="473089"/>
                  </a:cubicBezTo>
                  <a:close/>
                  <a:moveTo>
                    <a:pt x="768921" y="473024"/>
                  </a:moveTo>
                  <a:lnTo>
                    <a:pt x="822780" y="473024"/>
                  </a:lnTo>
                  <a:cubicBezTo>
                    <a:pt x="823954" y="473024"/>
                    <a:pt x="824932" y="473740"/>
                    <a:pt x="825389" y="474782"/>
                  </a:cubicBezTo>
                  <a:lnTo>
                    <a:pt x="931803" y="747212"/>
                  </a:lnTo>
                  <a:cubicBezTo>
                    <a:pt x="932520" y="749036"/>
                    <a:pt x="931150" y="750990"/>
                    <a:pt x="929194" y="750990"/>
                  </a:cubicBezTo>
                  <a:lnTo>
                    <a:pt x="881856" y="750990"/>
                  </a:lnTo>
                  <a:cubicBezTo>
                    <a:pt x="880682" y="750990"/>
                    <a:pt x="879704" y="750273"/>
                    <a:pt x="879248" y="749231"/>
                  </a:cubicBezTo>
                  <a:lnTo>
                    <a:pt x="855252" y="686708"/>
                  </a:lnTo>
                  <a:lnTo>
                    <a:pt x="735993" y="686708"/>
                  </a:lnTo>
                  <a:lnTo>
                    <a:pt x="711997" y="749231"/>
                  </a:lnTo>
                  <a:cubicBezTo>
                    <a:pt x="711606" y="750273"/>
                    <a:pt x="710563" y="750990"/>
                    <a:pt x="709389" y="750990"/>
                  </a:cubicBezTo>
                  <a:lnTo>
                    <a:pt x="662507" y="750990"/>
                  </a:lnTo>
                  <a:cubicBezTo>
                    <a:pt x="660551" y="750990"/>
                    <a:pt x="659247" y="749036"/>
                    <a:pt x="659899" y="747212"/>
                  </a:cubicBezTo>
                  <a:lnTo>
                    <a:pt x="766248" y="474782"/>
                  </a:lnTo>
                  <a:cubicBezTo>
                    <a:pt x="766639" y="473740"/>
                    <a:pt x="767682" y="473024"/>
                    <a:pt x="768856" y="473024"/>
                  </a:cubicBezTo>
                  <a:close/>
                  <a:moveTo>
                    <a:pt x="839016" y="643398"/>
                  </a:moveTo>
                  <a:lnTo>
                    <a:pt x="795655" y="530206"/>
                  </a:lnTo>
                  <a:lnTo>
                    <a:pt x="752294" y="643398"/>
                  </a:lnTo>
                  <a:lnTo>
                    <a:pt x="838951" y="643398"/>
                  </a:lnTo>
                  <a:close/>
                  <a:moveTo>
                    <a:pt x="970990" y="475824"/>
                  </a:moveTo>
                  <a:cubicBezTo>
                    <a:pt x="970990" y="474326"/>
                    <a:pt x="972229" y="473024"/>
                    <a:pt x="973794" y="473024"/>
                  </a:cubicBezTo>
                  <a:lnTo>
                    <a:pt x="1081969" y="473024"/>
                  </a:lnTo>
                  <a:cubicBezTo>
                    <a:pt x="1143979" y="473024"/>
                    <a:pt x="1181732" y="506369"/>
                    <a:pt x="1181732" y="561598"/>
                  </a:cubicBezTo>
                  <a:cubicBezTo>
                    <a:pt x="1181732" y="616826"/>
                    <a:pt x="1143979" y="650562"/>
                    <a:pt x="1081969" y="650562"/>
                  </a:cubicBezTo>
                  <a:lnTo>
                    <a:pt x="1021133" y="650562"/>
                  </a:lnTo>
                  <a:lnTo>
                    <a:pt x="1021133" y="748254"/>
                  </a:lnTo>
                  <a:cubicBezTo>
                    <a:pt x="1021133" y="749752"/>
                    <a:pt x="1019894" y="751055"/>
                    <a:pt x="1018329" y="751055"/>
                  </a:cubicBezTo>
                  <a:lnTo>
                    <a:pt x="973794" y="751055"/>
                  </a:lnTo>
                  <a:cubicBezTo>
                    <a:pt x="972295" y="751055"/>
                    <a:pt x="970990" y="749817"/>
                    <a:pt x="970990" y="748254"/>
                  </a:cubicBezTo>
                  <a:lnTo>
                    <a:pt x="970990" y="475824"/>
                  </a:lnTo>
                  <a:close/>
                  <a:moveTo>
                    <a:pt x="1077926" y="603736"/>
                  </a:moveTo>
                  <a:cubicBezTo>
                    <a:pt x="1113724" y="603736"/>
                    <a:pt x="1130416" y="589017"/>
                    <a:pt x="1130416" y="561663"/>
                  </a:cubicBezTo>
                  <a:cubicBezTo>
                    <a:pt x="1130416" y="534309"/>
                    <a:pt x="1113724" y="519981"/>
                    <a:pt x="1077926" y="519981"/>
                  </a:cubicBezTo>
                  <a:lnTo>
                    <a:pt x="1021068" y="519981"/>
                  </a:lnTo>
                  <a:lnTo>
                    <a:pt x="1021068" y="603801"/>
                  </a:lnTo>
                  <a:lnTo>
                    <a:pt x="1077926" y="603801"/>
                  </a:lnTo>
                  <a:close/>
                  <a:moveTo>
                    <a:pt x="1232200" y="475824"/>
                  </a:moveTo>
                  <a:cubicBezTo>
                    <a:pt x="1232200" y="474326"/>
                    <a:pt x="1233439" y="473024"/>
                    <a:pt x="1235005" y="473024"/>
                  </a:cubicBezTo>
                  <a:lnTo>
                    <a:pt x="1343179" y="473024"/>
                  </a:lnTo>
                  <a:cubicBezTo>
                    <a:pt x="1405189" y="473024"/>
                    <a:pt x="1442942" y="506369"/>
                    <a:pt x="1442942" y="561598"/>
                  </a:cubicBezTo>
                  <a:cubicBezTo>
                    <a:pt x="1442942" y="616826"/>
                    <a:pt x="1405189" y="650562"/>
                    <a:pt x="1343179" y="650562"/>
                  </a:cubicBezTo>
                  <a:lnTo>
                    <a:pt x="1282343" y="650562"/>
                  </a:lnTo>
                  <a:lnTo>
                    <a:pt x="1282343" y="748254"/>
                  </a:lnTo>
                  <a:cubicBezTo>
                    <a:pt x="1282343" y="749752"/>
                    <a:pt x="1281104" y="751055"/>
                    <a:pt x="1279539" y="751055"/>
                  </a:cubicBezTo>
                  <a:lnTo>
                    <a:pt x="1235005" y="751055"/>
                  </a:lnTo>
                  <a:cubicBezTo>
                    <a:pt x="1233505" y="751055"/>
                    <a:pt x="1232200" y="749817"/>
                    <a:pt x="1232200" y="748254"/>
                  </a:cubicBezTo>
                  <a:lnTo>
                    <a:pt x="1232200" y="475824"/>
                  </a:lnTo>
                  <a:close/>
                  <a:moveTo>
                    <a:pt x="1339136" y="603736"/>
                  </a:moveTo>
                  <a:cubicBezTo>
                    <a:pt x="1374934" y="603736"/>
                    <a:pt x="1391626" y="589017"/>
                    <a:pt x="1391626" y="561663"/>
                  </a:cubicBezTo>
                  <a:cubicBezTo>
                    <a:pt x="1391626" y="534309"/>
                    <a:pt x="1374934" y="519981"/>
                    <a:pt x="1339136" y="519981"/>
                  </a:cubicBezTo>
                  <a:lnTo>
                    <a:pt x="1282278" y="519981"/>
                  </a:lnTo>
                  <a:lnTo>
                    <a:pt x="1282278" y="603801"/>
                  </a:lnTo>
                  <a:lnTo>
                    <a:pt x="1339136" y="603801"/>
                  </a:lnTo>
                  <a:close/>
                  <a:moveTo>
                    <a:pt x="1496149" y="473089"/>
                  </a:moveTo>
                  <a:lnTo>
                    <a:pt x="1540684" y="473089"/>
                  </a:lnTo>
                  <a:cubicBezTo>
                    <a:pt x="1542184" y="473089"/>
                    <a:pt x="1543488" y="474326"/>
                    <a:pt x="1543488" y="475889"/>
                  </a:cubicBezTo>
                  <a:lnTo>
                    <a:pt x="1543488" y="704228"/>
                  </a:lnTo>
                  <a:lnTo>
                    <a:pt x="1674289" y="704228"/>
                  </a:lnTo>
                  <a:cubicBezTo>
                    <a:pt x="1675788" y="704228"/>
                    <a:pt x="1677092" y="705465"/>
                    <a:pt x="1677092" y="707028"/>
                  </a:cubicBezTo>
                  <a:lnTo>
                    <a:pt x="1677092" y="748319"/>
                  </a:lnTo>
                  <a:cubicBezTo>
                    <a:pt x="1677092" y="749817"/>
                    <a:pt x="1675853" y="751120"/>
                    <a:pt x="1674289" y="751120"/>
                  </a:cubicBezTo>
                  <a:lnTo>
                    <a:pt x="1493345" y="751120"/>
                  </a:lnTo>
                  <a:lnTo>
                    <a:pt x="1493345" y="475889"/>
                  </a:lnTo>
                  <a:cubicBezTo>
                    <a:pt x="1493345" y="474392"/>
                    <a:pt x="1494584" y="473089"/>
                    <a:pt x="1496149" y="473089"/>
                  </a:cubicBezTo>
                  <a:close/>
                  <a:moveTo>
                    <a:pt x="1727169" y="473089"/>
                  </a:moveTo>
                  <a:lnTo>
                    <a:pt x="1771704" y="473089"/>
                  </a:lnTo>
                  <a:cubicBezTo>
                    <a:pt x="1773204" y="473089"/>
                    <a:pt x="1774508" y="474326"/>
                    <a:pt x="1774508" y="475889"/>
                  </a:cubicBezTo>
                  <a:lnTo>
                    <a:pt x="1774508" y="748319"/>
                  </a:lnTo>
                  <a:cubicBezTo>
                    <a:pt x="1774508" y="749817"/>
                    <a:pt x="1773269" y="751120"/>
                    <a:pt x="1771704" y="751120"/>
                  </a:cubicBezTo>
                  <a:lnTo>
                    <a:pt x="1727169" y="751120"/>
                  </a:lnTo>
                  <a:cubicBezTo>
                    <a:pt x="1725670" y="751120"/>
                    <a:pt x="1724365" y="749882"/>
                    <a:pt x="1724365" y="748319"/>
                  </a:cubicBezTo>
                  <a:lnTo>
                    <a:pt x="1724365" y="475889"/>
                  </a:lnTo>
                  <a:cubicBezTo>
                    <a:pt x="1724365" y="474392"/>
                    <a:pt x="1725605" y="473089"/>
                    <a:pt x="1727169" y="473089"/>
                  </a:cubicBezTo>
                  <a:close/>
                  <a:moveTo>
                    <a:pt x="1844082" y="473089"/>
                  </a:moveTo>
                  <a:lnTo>
                    <a:pt x="2033762" y="473089"/>
                  </a:lnTo>
                  <a:cubicBezTo>
                    <a:pt x="2035262" y="473089"/>
                    <a:pt x="2036565" y="474326"/>
                    <a:pt x="2036565" y="475889"/>
                  </a:cubicBezTo>
                  <a:lnTo>
                    <a:pt x="2036565" y="516790"/>
                  </a:lnTo>
                  <a:cubicBezTo>
                    <a:pt x="2036565" y="518288"/>
                    <a:pt x="2035327" y="519590"/>
                    <a:pt x="2033762" y="519590"/>
                  </a:cubicBezTo>
                  <a:lnTo>
                    <a:pt x="1891420" y="519590"/>
                  </a:lnTo>
                  <a:lnTo>
                    <a:pt x="1891420" y="583937"/>
                  </a:lnTo>
                  <a:lnTo>
                    <a:pt x="2015114" y="583937"/>
                  </a:lnTo>
                  <a:cubicBezTo>
                    <a:pt x="2016613" y="583937"/>
                    <a:pt x="2017917" y="585174"/>
                    <a:pt x="2017917" y="586737"/>
                  </a:cubicBezTo>
                  <a:lnTo>
                    <a:pt x="2017917" y="627247"/>
                  </a:lnTo>
                  <a:cubicBezTo>
                    <a:pt x="2017917" y="628745"/>
                    <a:pt x="2016678" y="630047"/>
                    <a:pt x="2015114" y="630047"/>
                  </a:cubicBezTo>
                  <a:lnTo>
                    <a:pt x="1891420" y="630047"/>
                  </a:lnTo>
                  <a:lnTo>
                    <a:pt x="1891420" y="704684"/>
                  </a:lnTo>
                  <a:lnTo>
                    <a:pt x="2033762" y="704684"/>
                  </a:lnTo>
                  <a:cubicBezTo>
                    <a:pt x="2035262" y="704684"/>
                    <a:pt x="2036565" y="705921"/>
                    <a:pt x="2036565" y="707484"/>
                  </a:cubicBezTo>
                  <a:lnTo>
                    <a:pt x="2036565" y="748384"/>
                  </a:lnTo>
                  <a:cubicBezTo>
                    <a:pt x="2036565" y="749882"/>
                    <a:pt x="2035327" y="751185"/>
                    <a:pt x="2033762" y="751185"/>
                  </a:cubicBezTo>
                  <a:lnTo>
                    <a:pt x="1844082" y="751185"/>
                  </a:lnTo>
                  <a:cubicBezTo>
                    <a:pt x="1842581" y="751185"/>
                    <a:pt x="1841278" y="749948"/>
                    <a:pt x="1841278" y="748384"/>
                  </a:cubicBezTo>
                  <a:lnTo>
                    <a:pt x="1841278" y="475955"/>
                  </a:lnTo>
                  <a:cubicBezTo>
                    <a:pt x="1841278" y="474457"/>
                    <a:pt x="1842516" y="473154"/>
                    <a:pt x="1844082" y="473154"/>
                  </a:cubicBezTo>
                  <a:close/>
                  <a:moveTo>
                    <a:pt x="2093359" y="475889"/>
                  </a:moveTo>
                  <a:cubicBezTo>
                    <a:pt x="2093359" y="474392"/>
                    <a:pt x="2094598" y="473089"/>
                    <a:pt x="2096163" y="473089"/>
                  </a:cubicBezTo>
                  <a:lnTo>
                    <a:pt x="2183276" y="473089"/>
                  </a:lnTo>
                  <a:cubicBezTo>
                    <a:pt x="2266804" y="473089"/>
                    <a:pt x="2326401" y="525908"/>
                    <a:pt x="2326401" y="612072"/>
                  </a:cubicBezTo>
                  <a:cubicBezTo>
                    <a:pt x="2326401" y="698236"/>
                    <a:pt x="2266738" y="751055"/>
                    <a:pt x="2183276" y="751055"/>
                  </a:cubicBezTo>
                  <a:lnTo>
                    <a:pt x="2096163" y="751055"/>
                  </a:lnTo>
                  <a:cubicBezTo>
                    <a:pt x="2094663" y="751055"/>
                    <a:pt x="2093359" y="749817"/>
                    <a:pt x="2093359" y="748254"/>
                  </a:cubicBezTo>
                  <a:lnTo>
                    <a:pt x="2093359" y="475824"/>
                  </a:lnTo>
                  <a:close/>
                  <a:moveTo>
                    <a:pt x="2180798" y="704228"/>
                  </a:moveTo>
                  <a:cubicBezTo>
                    <a:pt x="2238440" y="704228"/>
                    <a:pt x="2274628" y="672055"/>
                    <a:pt x="2274628" y="612072"/>
                  </a:cubicBezTo>
                  <a:cubicBezTo>
                    <a:pt x="2274628" y="552089"/>
                    <a:pt x="2238440" y="519916"/>
                    <a:pt x="2180798" y="519916"/>
                  </a:cubicBezTo>
                  <a:lnTo>
                    <a:pt x="2143436" y="519916"/>
                  </a:lnTo>
                  <a:lnTo>
                    <a:pt x="2143436" y="704163"/>
                  </a:lnTo>
                  <a:lnTo>
                    <a:pt x="2180798" y="704163"/>
                  </a:lnTo>
                  <a:close/>
                  <a:moveTo>
                    <a:pt x="549" y="1184937"/>
                  </a:moveTo>
                  <a:lnTo>
                    <a:pt x="26370" y="1150028"/>
                  </a:lnTo>
                  <a:cubicBezTo>
                    <a:pt x="27283" y="1148791"/>
                    <a:pt x="28978" y="1148595"/>
                    <a:pt x="30217" y="1149442"/>
                  </a:cubicBezTo>
                  <a:cubicBezTo>
                    <a:pt x="57668" y="1169371"/>
                    <a:pt x="84728" y="1178359"/>
                    <a:pt x="110288" y="1178359"/>
                  </a:cubicBezTo>
                  <a:cubicBezTo>
                    <a:pt x="144065" y="1178359"/>
                    <a:pt x="163170" y="1162468"/>
                    <a:pt x="163170" y="1140650"/>
                  </a:cubicBezTo>
                  <a:cubicBezTo>
                    <a:pt x="163170" y="1123586"/>
                    <a:pt x="151628" y="1111668"/>
                    <a:pt x="121438" y="1104504"/>
                  </a:cubicBezTo>
                  <a:lnTo>
                    <a:pt x="72535" y="1092976"/>
                  </a:lnTo>
                  <a:cubicBezTo>
                    <a:pt x="28391" y="1082230"/>
                    <a:pt x="4135" y="1056830"/>
                    <a:pt x="4135" y="1019903"/>
                  </a:cubicBezTo>
                  <a:cubicBezTo>
                    <a:pt x="4135" y="971447"/>
                    <a:pt x="44301" y="936539"/>
                    <a:pt x="106311" y="936539"/>
                  </a:cubicBezTo>
                  <a:cubicBezTo>
                    <a:pt x="143869" y="936539"/>
                    <a:pt x="179992" y="949369"/>
                    <a:pt x="206074" y="973532"/>
                  </a:cubicBezTo>
                  <a:cubicBezTo>
                    <a:pt x="207183" y="974574"/>
                    <a:pt x="207248" y="976397"/>
                    <a:pt x="206205" y="977504"/>
                  </a:cubicBezTo>
                  <a:lnTo>
                    <a:pt x="177319" y="1008440"/>
                  </a:lnTo>
                  <a:cubicBezTo>
                    <a:pt x="176276" y="1009547"/>
                    <a:pt x="174580" y="1009547"/>
                    <a:pt x="173472" y="1008570"/>
                  </a:cubicBezTo>
                  <a:cubicBezTo>
                    <a:pt x="152541" y="990009"/>
                    <a:pt x="129394" y="981803"/>
                    <a:pt x="105528" y="981803"/>
                  </a:cubicBezTo>
                  <a:cubicBezTo>
                    <a:pt x="72535" y="981803"/>
                    <a:pt x="54604" y="996912"/>
                    <a:pt x="54604" y="1016777"/>
                  </a:cubicBezTo>
                  <a:cubicBezTo>
                    <a:pt x="54604" y="1032668"/>
                    <a:pt x="65363" y="1043414"/>
                    <a:pt x="97117" y="1050903"/>
                  </a:cubicBezTo>
                  <a:lnTo>
                    <a:pt x="146021" y="1062431"/>
                  </a:lnTo>
                  <a:cubicBezTo>
                    <a:pt x="191338" y="1073568"/>
                    <a:pt x="214029" y="1098186"/>
                    <a:pt x="214029" y="1137068"/>
                  </a:cubicBezTo>
                  <a:cubicBezTo>
                    <a:pt x="214029" y="1189105"/>
                    <a:pt x="174646" y="1224014"/>
                    <a:pt x="108658" y="1224014"/>
                  </a:cubicBezTo>
                  <a:cubicBezTo>
                    <a:pt x="68688" y="1224014"/>
                    <a:pt x="30217" y="1211509"/>
                    <a:pt x="1070" y="1188779"/>
                  </a:cubicBezTo>
                  <a:cubicBezTo>
                    <a:pt x="-103" y="1187867"/>
                    <a:pt x="-364" y="1186109"/>
                    <a:pt x="549" y="1184872"/>
                  </a:cubicBezTo>
                  <a:close/>
                  <a:moveTo>
                    <a:pt x="249435" y="1080667"/>
                  </a:moveTo>
                  <a:cubicBezTo>
                    <a:pt x="249435" y="996457"/>
                    <a:pt x="312684" y="936539"/>
                    <a:pt x="393342" y="936539"/>
                  </a:cubicBezTo>
                  <a:cubicBezTo>
                    <a:pt x="443680" y="936539"/>
                    <a:pt x="489845" y="960245"/>
                    <a:pt x="515992" y="1003621"/>
                  </a:cubicBezTo>
                  <a:cubicBezTo>
                    <a:pt x="516775" y="1004923"/>
                    <a:pt x="516318" y="1006682"/>
                    <a:pt x="515014" y="1007463"/>
                  </a:cubicBezTo>
                  <a:lnTo>
                    <a:pt x="476478" y="1030388"/>
                  </a:lnTo>
                  <a:cubicBezTo>
                    <a:pt x="475174" y="1031170"/>
                    <a:pt x="473479" y="1030714"/>
                    <a:pt x="472696" y="1029346"/>
                  </a:cubicBezTo>
                  <a:cubicBezTo>
                    <a:pt x="455743" y="999583"/>
                    <a:pt x="426662" y="983757"/>
                    <a:pt x="393342" y="983757"/>
                  </a:cubicBezTo>
                  <a:cubicBezTo>
                    <a:pt x="341244" y="983757"/>
                    <a:pt x="301469" y="1021856"/>
                    <a:pt x="301469" y="1080276"/>
                  </a:cubicBezTo>
                  <a:cubicBezTo>
                    <a:pt x="301469" y="1138696"/>
                    <a:pt x="341244" y="1176796"/>
                    <a:pt x="393342" y="1176796"/>
                  </a:cubicBezTo>
                  <a:cubicBezTo>
                    <a:pt x="427379" y="1176796"/>
                    <a:pt x="456851" y="1159928"/>
                    <a:pt x="473087" y="1131206"/>
                  </a:cubicBezTo>
                  <a:cubicBezTo>
                    <a:pt x="473870" y="1129838"/>
                    <a:pt x="475500" y="1129383"/>
                    <a:pt x="476869" y="1130164"/>
                  </a:cubicBezTo>
                  <a:lnTo>
                    <a:pt x="515340" y="1152764"/>
                  </a:lnTo>
                  <a:cubicBezTo>
                    <a:pt x="516709" y="1153545"/>
                    <a:pt x="517166" y="1155303"/>
                    <a:pt x="516318" y="1156606"/>
                  </a:cubicBezTo>
                  <a:cubicBezTo>
                    <a:pt x="490627" y="1199200"/>
                    <a:pt x="445180" y="1224078"/>
                    <a:pt x="392886" y="1224078"/>
                  </a:cubicBezTo>
                  <a:cubicBezTo>
                    <a:pt x="310989" y="1224078"/>
                    <a:pt x="249370" y="1164487"/>
                    <a:pt x="249370" y="1080732"/>
                  </a:cubicBezTo>
                  <a:close/>
                  <a:moveTo>
                    <a:pt x="566721" y="941293"/>
                  </a:moveTo>
                  <a:lnTo>
                    <a:pt x="611256" y="941293"/>
                  </a:lnTo>
                  <a:cubicBezTo>
                    <a:pt x="612756" y="941293"/>
                    <a:pt x="614060" y="942531"/>
                    <a:pt x="614060" y="944094"/>
                  </a:cubicBezTo>
                  <a:lnTo>
                    <a:pt x="614060" y="1216524"/>
                  </a:lnTo>
                  <a:cubicBezTo>
                    <a:pt x="614060" y="1218022"/>
                    <a:pt x="612821" y="1219324"/>
                    <a:pt x="611256" y="1219324"/>
                  </a:cubicBezTo>
                  <a:lnTo>
                    <a:pt x="566721" y="1219324"/>
                  </a:lnTo>
                  <a:cubicBezTo>
                    <a:pt x="565222" y="1219324"/>
                    <a:pt x="563917" y="1218087"/>
                    <a:pt x="563917" y="1216524"/>
                  </a:cubicBezTo>
                  <a:lnTo>
                    <a:pt x="563917" y="944094"/>
                  </a:lnTo>
                  <a:cubicBezTo>
                    <a:pt x="563917" y="942596"/>
                    <a:pt x="565156" y="941293"/>
                    <a:pt x="566721" y="941293"/>
                  </a:cubicBezTo>
                  <a:close/>
                  <a:moveTo>
                    <a:pt x="683634" y="941293"/>
                  </a:moveTo>
                  <a:lnTo>
                    <a:pt x="873314" y="941293"/>
                  </a:lnTo>
                  <a:cubicBezTo>
                    <a:pt x="874813" y="941293"/>
                    <a:pt x="876118" y="942531"/>
                    <a:pt x="876118" y="944094"/>
                  </a:cubicBezTo>
                  <a:lnTo>
                    <a:pt x="876118" y="984994"/>
                  </a:lnTo>
                  <a:cubicBezTo>
                    <a:pt x="876118" y="986492"/>
                    <a:pt x="874879" y="987795"/>
                    <a:pt x="873314" y="987795"/>
                  </a:cubicBezTo>
                  <a:lnTo>
                    <a:pt x="730972" y="987795"/>
                  </a:lnTo>
                  <a:lnTo>
                    <a:pt x="730972" y="1052141"/>
                  </a:lnTo>
                  <a:lnTo>
                    <a:pt x="854665" y="1052141"/>
                  </a:lnTo>
                  <a:cubicBezTo>
                    <a:pt x="856165" y="1052141"/>
                    <a:pt x="857469" y="1053378"/>
                    <a:pt x="857469" y="1054941"/>
                  </a:cubicBezTo>
                  <a:lnTo>
                    <a:pt x="857469" y="1095451"/>
                  </a:lnTo>
                  <a:cubicBezTo>
                    <a:pt x="857469" y="1096949"/>
                    <a:pt x="856230" y="1098252"/>
                    <a:pt x="854665" y="1098252"/>
                  </a:cubicBezTo>
                  <a:lnTo>
                    <a:pt x="730972" y="1098252"/>
                  </a:lnTo>
                  <a:lnTo>
                    <a:pt x="730972" y="1172888"/>
                  </a:lnTo>
                  <a:lnTo>
                    <a:pt x="873314" y="1172888"/>
                  </a:lnTo>
                  <a:cubicBezTo>
                    <a:pt x="874813" y="1172888"/>
                    <a:pt x="876118" y="1174126"/>
                    <a:pt x="876118" y="1175689"/>
                  </a:cubicBezTo>
                  <a:lnTo>
                    <a:pt x="876118" y="1216589"/>
                  </a:lnTo>
                  <a:cubicBezTo>
                    <a:pt x="876118" y="1218087"/>
                    <a:pt x="874879" y="1219389"/>
                    <a:pt x="873314" y="1219389"/>
                  </a:cubicBezTo>
                  <a:lnTo>
                    <a:pt x="683634" y="1219389"/>
                  </a:lnTo>
                  <a:cubicBezTo>
                    <a:pt x="682134" y="1219389"/>
                    <a:pt x="680829" y="1218152"/>
                    <a:pt x="680829" y="1216589"/>
                  </a:cubicBezTo>
                  <a:lnTo>
                    <a:pt x="680829" y="944159"/>
                  </a:lnTo>
                  <a:cubicBezTo>
                    <a:pt x="680829" y="942661"/>
                    <a:pt x="682068" y="941358"/>
                    <a:pt x="683634" y="941358"/>
                  </a:cubicBezTo>
                  <a:close/>
                  <a:moveTo>
                    <a:pt x="935715" y="941293"/>
                  </a:moveTo>
                  <a:lnTo>
                    <a:pt x="982792" y="941293"/>
                  </a:lnTo>
                  <a:cubicBezTo>
                    <a:pt x="983705" y="941293"/>
                    <a:pt x="984553" y="941749"/>
                    <a:pt x="985075" y="942466"/>
                  </a:cubicBezTo>
                  <a:lnTo>
                    <a:pt x="1122982" y="1137068"/>
                  </a:lnTo>
                  <a:lnTo>
                    <a:pt x="1122982" y="944029"/>
                  </a:lnTo>
                  <a:cubicBezTo>
                    <a:pt x="1122982" y="942531"/>
                    <a:pt x="1124221" y="941228"/>
                    <a:pt x="1125787" y="941228"/>
                  </a:cubicBezTo>
                  <a:lnTo>
                    <a:pt x="1170321" y="941228"/>
                  </a:lnTo>
                  <a:cubicBezTo>
                    <a:pt x="1171821" y="941228"/>
                    <a:pt x="1173125" y="942466"/>
                    <a:pt x="1173125" y="944029"/>
                  </a:cubicBezTo>
                  <a:lnTo>
                    <a:pt x="1173125" y="1216459"/>
                  </a:lnTo>
                  <a:cubicBezTo>
                    <a:pt x="1173125" y="1217956"/>
                    <a:pt x="1171886" y="1219259"/>
                    <a:pt x="1170321" y="1219259"/>
                  </a:cubicBezTo>
                  <a:lnTo>
                    <a:pt x="1123244" y="1219259"/>
                  </a:lnTo>
                  <a:cubicBezTo>
                    <a:pt x="1122331" y="1219259"/>
                    <a:pt x="1121483" y="1218803"/>
                    <a:pt x="1120961" y="1218087"/>
                  </a:cubicBezTo>
                  <a:lnTo>
                    <a:pt x="983053" y="1023094"/>
                  </a:lnTo>
                  <a:lnTo>
                    <a:pt x="983053" y="1216524"/>
                  </a:lnTo>
                  <a:cubicBezTo>
                    <a:pt x="983053" y="1218022"/>
                    <a:pt x="981815" y="1219324"/>
                    <a:pt x="980250" y="1219324"/>
                  </a:cubicBezTo>
                  <a:lnTo>
                    <a:pt x="935715" y="1219324"/>
                  </a:lnTo>
                  <a:cubicBezTo>
                    <a:pt x="934215" y="1219324"/>
                    <a:pt x="932911" y="1218087"/>
                    <a:pt x="932911" y="1216524"/>
                  </a:cubicBezTo>
                  <a:lnTo>
                    <a:pt x="932911" y="944094"/>
                  </a:lnTo>
                  <a:cubicBezTo>
                    <a:pt x="932911" y="942596"/>
                    <a:pt x="934150" y="941293"/>
                    <a:pt x="935715" y="941293"/>
                  </a:cubicBezTo>
                  <a:close/>
                  <a:moveTo>
                    <a:pt x="1224767" y="1080667"/>
                  </a:moveTo>
                  <a:cubicBezTo>
                    <a:pt x="1224767" y="996457"/>
                    <a:pt x="1288016" y="936539"/>
                    <a:pt x="1368674" y="936539"/>
                  </a:cubicBezTo>
                  <a:cubicBezTo>
                    <a:pt x="1419012" y="936539"/>
                    <a:pt x="1465177" y="960245"/>
                    <a:pt x="1491324" y="1003621"/>
                  </a:cubicBezTo>
                  <a:cubicBezTo>
                    <a:pt x="1492106" y="1004923"/>
                    <a:pt x="1491650" y="1006682"/>
                    <a:pt x="1490346" y="1007463"/>
                  </a:cubicBezTo>
                  <a:lnTo>
                    <a:pt x="1451810" y="1030388"/>
                  </a:lnTo>
                  <a:cubicBezTo>
                    <a:pt x="1450506" y="1031170"/>
                    <a:pt x="1448810" y="1030714"/>
                    <a:pt x="1448028" y="1029346"/>
                  </a:cubicBezTo>
                  <a:cubicBezTo>
                    <a:pt x="1431075" y="999583"/>
                    <a:pt x="1401994" y="983757"/>
                    <a:pt x="1368674" y="983757"/>
                  </a:cubicBezTo>
                  <a:cubicBezTo>
                    <a:pt x="1316576" y="983757"/>
                    <a:pt x="1276866" y="1021856"/>
                    <a:pt x="1276866" y="1080276"/>
                  </a:cubicBezTo>
                  <a:cubicBezTo>
                    <a:pt x="1276866" y="1138696"/>
                    <a:pt x="1316641" y="1176796"/>
                    <a:pt x="1368674" y="1176796"/>
                  </a:cubicBezTo>
                  <a:cubicBezTo>
                    <a:pt x="1402711" y="1176796"/>
                    <a:pt x="1432183" y="1159928"/>
                    <a:pt x="1448419" y="1131206"/>
                  </a:cubicBezTo>
                  <a:cubicBezTo>
                    <a:pt x="1449202" y="1129838"/>
                    <a:pt x="1450832" y="1129383"/>
                    <a:pt x="1452201" y="1130164"/>
                  </a:cubicBezTo>
                  <a:lnTo>
                    <a:pt x="1490672" y="1152764"/>
                  </a:lnTo>
                  <a:cubicBezTo>
                    <a:pt x="1492041" y="1153545"/>
                    <a:pt x="1492498" y="1155303"/>
                    <a:pt x="1491650" y="1156606"/>
                  </a:cubicBezTo>
                  <a:cubicBezTo>
                    <a:pt x="1465959" y="1199200"/>
                    <a:pt x="1420512" y="1224078"/>
                    <a:pt x="1368217" y="1224078"/>
                  </a:cubicBezTo>
                  <a:cubicBezTo>
                    <a:pt x="1286321" y="1224078"/>
                    <a:pt x="1224702" y="1164487"/>
                    <a:pt x="1224702" y="1080732"/>
                  </a:cubicBezTo>
                  <a:close/>
                  <a:moveTo>
                    <a:pt x="1542053" y="941293"/>
                  </a:moveTo>
                  <a:lnTo>
                    <a:pt x="1731733" y="941293"/>
                  </a:lnTo>
                  <a:cubicBezTo>
                    <a:pt x="1733234" y="941293"/>
                    <a:pt x="1734538" y="942531"/>
                    <a:pt x="1734538" y="944094"/>
                  </a:cubicBezTo>
                  <a:lnTo>
                    <a:pt x="1734538" y="984994"/>
                  </a:lnTo>
                  <a:cubicBezTo>
                    <a:pt x="1734538" y="986492"/>
                    <a:pt x="1733298" y="987795"/>
                    <a:pt x="1731733" y="987795"/>
                  </a:cubicBezTo>
                  <a:lnTo>
                    <a:pt x="1589392" y="987795"/>
                  </a:lnTo>
                  <a:lnTo>
                    <a:pt x="1589392" y="1052141"/>
                  </a:lnTo>
                  <a:lnTo>
                    <a:pt x="1713085" y="1052141"/>
                  </a:lnTo>
                  <a:cubicBezTo>
                    <a:pt x="1714585" y="1052141"/>
                    <a:pt x="1715889" y="1053378"/>
                    <a:pt x="1715889" y="1054941"/>
                  </a:cubicBezTo>
                  <a:lnTo>
                    <a:pt x="1715889" y="1095451"/>
                  </a:lnTo>
                  <a:cubicBezTo>
                    <a:pt x="1715889" y="1096949"/>
                    <a:pt x="1714650" y="1098252"/>
                    <a:pt x="1713085" y="1098252"/>
                  </a:cubicBezTo>
                  <a:lnTo>
                    <a:pt x="1589392" y="1098252"/>
                  </a:lnTo>
                  <a:lnTo>
                    <a:pt x="1589392" y="1172888"/>
                  </a:lnTo>
                  <a:lnTo>
                    <a:pt x="1731733" y="1172888"/>
                  </a:lnTo>
                  <a:cubicBezTo>
                    <a:pt x="1733234" y="1172888"/>
                    <a:pt x="1734538" y="1174126"/>
                    <a:pt x="1734538" y="1175689"/>
                  </a:cubicBezTo>
                  <a:lnTo>
                    <a:pt x="1734538" y="1216589"/>
                  </a:lnTo>
                  <a:cubicBezTo>
                    <a:pt x="1734538" y="1218087"/>
                    <a:pt x="1733298" y="1219389"/>
                    <a:pt x="1731733" y="1219389"/>
                  </a:cubicBezTo>
                  <a:lnTo>
                    <a:pt x="1542053" y="1219389"/>
                  </a:lnTo>
                  <a:cubicBezTo>
                    <a:pt x="1540554" y="1219389"/>
                    <a:pt x="1539250" y="1218152"/>
                    <a:pt x="1539250" y="1216589"/>
                  </a:cubicBezTo>
                  <a:lnTo>
                    <a:pt x="1539250" y="944159"/>
                  </a:lnTo>
                  <a:cubicBezTo>
                    <a:pt x="1539250" y="942661"/>
                    <a:pt x="1540488" y="941358"/>
                    <a:pt x="1542053" y="941358"/>
                  </a:cubicBezTo>
                  <a:close/>
                  <a:moveTo>
                    <a:pt x="1773856" y="1184937"/>
                  </a:moveTo>
                  <a:lnTo>
                    <a:pt x="1799677" y="1150028"/>
                  </a:lnTo>
                  <a:cubicBezTo>
                    <a:pt x="1800590" y="1148791"/>
                    <a:pt x="1802285" y="1148595"/>
                    <a:pt x="1803524" y="1149442"/>
                  </a:cubicBezTo>
                  <a:cubicBezTo>
                    <a:pt x="1830976" y="1169371"/>
                    <a:pt x="1858035" y="1178359"/>
                    <a:pt x="1883595" y="1178359"/>
                  </a:cubicBezTo>
                  <a:cubicBezTo>
                    <a:pt x="1917372" y="1178359"/>
                    <a:pt x="1936476" y="1162468"/>
                    <a:pt x="1936476" y="1140650"/>
                  </a:cubicBezTo>
                  <a:cubicBezTo>
                    <a:pt x="1936476" y="1123586"/>
                    <a:pt x="1924935" y="1111668"/>
                    <a:pt x="1894745" y="1104504"/>
                  </a:cubicBezTo>
                  <a:lnTo>
                    <a:pt x="1845842" y="1092976"/>
                  </a:lnTo>
                  <a:cubicBezTo>
                    <a:pt x="1801699" y="1082230"/>
                    <a:pt x="1777442" y="1056830"/>
                    <a:pt x="1777442" y="1019903"/>
                  </a:cubicBezTo>
                  <a:cubicBezTo>
                    <a:pt x="1777442" y="971447"/>
                    <a:pt x="1817608" y="936539"/>
                    <a:pt x="1879618" y="936539"/>
                  </a:cubicBezTo>
                  <a:cubicBezTo>
                    <a:pt x="1917176" y="936539"/>
                    <a:pt x="1953300" y="949369"/>
                    <a:pt x="1979382" y="973532"/>
                  </a:cubicBezTo>
                  <a:cubicBezTo>
                    <a:pt x="1980490" y="974574"/>
                    <a:pt x="1980555" y="976397"/>
                    <a:pt x="1979511" y="977504"/>
                  </a:cubicBezTo>
                  <a:lnTo>
                    <a:pt x="1950626" y="1008440"/>
                  </a:lnTo>
                  <a:cubicBezTo>
                    <a:pt x="1949583" y="1009547"/>
                    <a:pt x="1947887" y="1009547"/>
                    <a:pt x="1946779" y="1008570"/>
                  </a:cubicBezTo>
                  <a:cubicBezTo>
                    <a:pt x="1925848" y="990009"/>
                    <a:pt x="1902701" y="981803"/>
                    <a:pt x="1878836" y="981803"/>
                  </a:cubicBezTo>
                  <a:cubicBezTo>
                    <a:pt x="1845842" y="981803"/>
                    <a:pt x="1827910" y="996912"/>
                    <a:pt x="1827910" y="1016777"/>
                  </a:cubicBezTo>
                  <a:cubicBezTo>
                    <a:pt x="1827910" y="1032668"/>
                    <a:pt x="1838669" y="1043414"/>
                    <a:pt x="1870424" y="1050903"/>
                  </a:cubicBezTo>
                  <a:lnTo>
                    <a:pt x="1919328" y="1062431"/>
                  </a:lnTo>
                  <a:cubicBezTo>
                    <a:pt x="1964645" y="1073568"/>
                    <a:pt x="1987336" y="1098186"/>
                    <a:pt x="1987336" y="1137068"/>
                  </a:cubicBezTo>
                  <a:cubicBezTo>
                    <a:pt x="1987336" y="1189105"/>
                    <a:pt x="1947952" y="1224014"/>
                    <a:pt x="1881965" y="1224014"/>
                  </a:cubicBezTo>
                  <a:cubicBezTo>
                    <a:pt x="1841995" y="1224014"/>
                    <a:pt x="1803524" y="1211509"/>
                    <a:pt x="1774378" y="1188779"/>
                  </a:cubicBezTo>
                  <a:cubicBezTo>
                    <a:pt x="1773204" y="1187867"/>
                    <a:pt x="1772943" y="1186109"/>
                    <a:pt x="1773856" y="1184872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C7C38C9-8E3A-6350-A065-E8B91828B207}"/>
                </a:ext>
              </a:extLst>
            </p:cNvPr>
            <p:cNvSpPr/>
            <p:nvPr/>
          </p:nvSpPr>
          <p:spPr>
            <a:xfrm>
              <a:off x="5409541" y="2685493"/>
              <a:ext cx="36971" cy="1223948"/>
            </a:xfrm>
            <a:custGeom>
              <a:avLst/>
              <a:gdLst>
                <a:gd name="connsiteX0" fmla="*/ 34167 w 36971"/>
                <a:gd name="connsiteY0" fmla="*/ 0 h 1223948"/>
                <a:gd name="connsiteX1" fmla="*/ 36971 w 36971"/>
                <a:gd name="connsiteY1" fmla="*/ 2801 h 1223948"/>
                <a:gd name="connsiteX2" fmla="*/ 36971 w 36971"/>
                <a:gd name="connsiteY2" fmla="*/ 1221148 h 1223948"/>
                <a:gd name="connsiteX3" fmla="*/ 34167 w 36971"/>
                <a:gd name="connsiteY3" fmla="*/ 1223948 h 1223948"/>
                <a:gd name="connsiteX4" fmla="*/ 2804 w 36971"/>
                <a:gd name="connsiteY4" fmla="*/ 1223948 h 1223948"/>
                <a:gd name="connsiteX5" fmla="*/ 0 w 36971"/>
                <a:gd name="connsiteY5" fmla="*/ 1221148 h 1223948"/>
                <a:gd name="connsiteX6" fmla="*/ 0 w 36971"/>
                <a:gd name="connsiteY6" fmla="*/ 2801 h 1223948"/>
                <a:gd name="connsiteX7" fmla="*/ 2804 w 36971"/>
                <a:gd name="connsiteY7" fmla="*/ 0 h 12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71" h="1223948">
                  <a:moveTo>
                    <a:pt x="34167" y="0"/>
                  </a:moveTo>
                  <a:cubicBezTo>
                    <a:pt x="35716" y="0"/>
                    <a:pt x="36971" y="1254"/>
                    <a:pt x="36971" y="2801"/>
                  </a:cubicBezTo>
                  <a:lnTo>
                    <a:pt x="36971" y="1221148"/>
                  </a:lnTo>
                  <a:cubicBezTo>
                    <a:pt x="36971" y="1222695"/>
                    <a:pt x="35716" y="1223948"/>
                    <a:pt x="34167" y="1223948"/>
                  </a:cubicBezTo>
                  <a:lnTo>
                    <a:pt x="2804" y="1223948"/>
                  </a:lnTo>
                  <a:cubicBezTo>
                    <a:pt x="1255" y="1223948"/>
                    <a:pt x="0" y="1222695"/>
                    <a:pt x="0" y="1221148"/>
                  </a:cubicBezTo>
                  <a:lnTo>
                    <a:pt x="0" y="2801"/>
                  </a:lnTo>
                  <a:cubicBezTo>
                    <a:pt x="0" y="1254"/>
                    <a:pt x="1255" y="0"/>
                    <a:pt x="2804" y="0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384321938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682CBFF4-CF28-D60B-0A8F-A1E291CBEF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9600" y="610953"/>
            <a:ext cx="2149200" cy="564642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4E537CE-A628-D4E5-1156-933E0CD646C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7427776" y="1591339"/>
            <a:ext cx="5842800" cy="368564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84C4F0B-2ABD-598D-CCC2-FE248D73CA9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4364928" y="2357732"/>
            <a:ext cx="5644738" cy="2149200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2763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EE2F46D-8983-466C-AC7D-7A1ABE9F6550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EB973BD9-B66C-92E6-BB6D-69DE9F95F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B288B86-DE1F-1C55-CE6D-30D55A9BCDC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grpSp>
        <p:nvGrpSpPr>
          <p:cNvPr id="2" name="Graphic 10">
            <a:extLst>
              <a:ext uri="{FF2B5EF4-FFF2-40B4-BE49-F238E27FC236}">
                <a16:creationId xmlns:a16="http://schemas.microsoft.com/office/drawing/2014/main" id="{B788746E-BC0B-0FC7-9721-89C8559A6ECA}"/>
              </a:ext>
            </a:extLst>
          </p:cNvPr>
          <p:cNvGrpSpPr/>
          <p:nvPr userDrawn="1"/>
        </p:nvGrpSpPr>
        <p:grpSpPr>
          <a:xfrm>
            <a:off x="515936" y="512763"/>
            <a:ext cx="2144749" cy="508682"/>
            <a:chOff x="419100" y="2082800"/>
            <a:chExt cx="7770288" cy="1842923"/>
          </a:xfrm>
          <a:solidFill>
            <a:schemeClr val="bg2"/>
          </a:solidFill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675FDB64-3D0D-C816-CD72-B26E69E15BB9}"/>
                </a:ext>
              </a:extLst>
            </p:cNvPr>
            <p:cNvSpPr/>
            <p:nvPr/>
          </p:nvSpPr>
          <p:spPr>
            <a:xfrm>
              <a:off x="419100" y="2082800"/>
              <a:ext cx="4622752" cy="1842923"/>
            </a:xfrm>
            <a:custGeom>
              <a:avLst/>
              <a:gdLst>
                <a:gd name="connsiteX0" fmla="*/ 1288706 w 4622752"/>
                <a:gd name="connsiteY0" fmla="*/ 614937 h 1842923"/>
                <a:gd name="connsiteX1" fmla="*/ 1288706 w 4622752"/>
                <a:gd name="connsiteY1" fmla="*/ 1814398 h 1842923"/>
                <a:gd name="connsiteX2" fmla="*/ 1276447 w 4622752"/>
                <a:gd name="connsiteY2" fmla="*/ 1826642 h 1842923"/>
                <a:gd name="connsiteX3" fmla="*/ 1055860 w 4622752"/>
                <a:gd name="connsiteY3" fmla="*/ 1826642 h 1842923"/>
                <a:gd name="connsiteX4" fmla="*/ 1043601 w 4622752"/>
                <a:gd name="connsiteY4" fmla="*/ 1814398 h 1842923"/>
                <a:gd name="connsiteX5" fmla="*/ 1043601 w 4622752"/>
                <a:gd name="connsiteY5" fmla="*/ 985841 h 1842923"/>
                <a:gd name="connsiteX6" fmla="*/ 712687 w 4622752"/>
                <a:gd name="connsiteY6" fmla="*/ 1622661 h 1842923"/>
                <a:gd name="connsiteX7" fmla="*/ 574193 w 4622752"/>
                <a:gd name="connsiteY7" fmla="*/ 1622661 h 1842923"/>
                <a:gd name="connsiteX8" fmla="*/ 245039 w 4622752"/>
                <a:gd name="connsiteY8" fmla="*/ 985841 h 1842923"/>
                <a:gd name="connsiteX9" fmla="*/ 245039 w 4622752"/>
                <a:gd name="connsiteY9" fmla="*/ 1814398 h 1842923"/>
                <a:gd name="connsiteX10" fmla="*/ 232781 w 4622752"/>
                <a:gd name="connsiteY10" fmla="*/ 1826642 h 1842923"/>
                <a:gd name="connsiteX11" fmla="*/ 12258 w 4622752"/>
                <a:gd name="connsiteY11" fmla="*/ 1826642 h 1842923"/>
                <a:gd name="connsiteX12" fmla="*/ 0 w 4622752"/>
                <a:gd name="connsiteY12" fmla="*/ 1814398 h 1842923"/>
                <a:gd name="connsiteX13" fmla="*/ 0 w 4622752"/>
                <a:gd name="connsiteY13" fmla="*/ 614937 h 1842923"/>
                <a:gd name="connsiteX14" fmla="*/ 12258 w 4622752"/>
                <a:gd name="connsiteY14" fmla="*/ 602693 h 1842923"/>
                <a:gd name="connsiteX15" fmla="*/ 294269 w 4622752"/>
                <a:gd name="connsiteY15" fmla="*/ 602693 h 1842923"/>
                <a:gd name="connsiteX16" fmla="*/ 310635 w 4622752"/>
                <a:gd name="connsiteY16" fmla="*/ 612658 h 1842923"/>
                <a:gd name="connsiteX17" fmla="*/ 645266 w 4622752"/>
                <a:gd name="connsiteY17" fmla="*/ 1262309 h 1842923"/>
                <a:gd name="connsiteX18" fmla="*/ 981722 w 4622752"/>
                <a:gd name="connsiteY18" fmla="*/ 612593 h 1842923"/>
                <a:gd name="connsiteX19" fmla="*/ 998023 w 4622752"/>
                <a:gd name="connsiteY19" fmla="*/ 602693 h 1842923"/>
                <a:gd name="connsiteX20" fmla="*/ 1276512 w 4622752"/>
                <a:gd name="connsiteY20" fmla="*/ 602693 h 1842923"/>
                <a:gd name="connsiteX21" fmla="*/ 1288771 w 4622752"/>
                <a:gd name="connsiteY21" fmla="*/ 614937 h 1842923"/>
                <a:gd name="connsiteX22" fmla="*/ 4074446 w 4622752"/>
                <a:gd name="connsiteY22" fmla="*/ 833311 h 1842923"/>
                <a:gd name="connsiteX23" fmla="*/ 4074446 w 4622752"/>
                <a:gd name="connsiteY23" fmla="*/ 833311 h 1842923"/>
                <a:gd name="connsiteX24" fmla="*/ 4610494 w 4622752"/>
                <a:gd name="connsiteY24" fmla="*/ 833311 h 1842923"/>
                <a:gd name="connsiteX25" fmla="*/ 4622753 w 4622752"/>
                <a:gd name="connsiteY25" fmla="*/ 821067 h 1842923"/>
                <a:gd name="connsiteX26" fmla="*/ 4622753 w 4622752"/>
                <a:gd name="connsiteY26" fmla="*/ 614937 h 1842923"/>
                <a:gd name="connsiteX27" fmla="*/ 4610494 w 4622752"/>
                <a:gd name="connsiteY27" fmla="*/ 602693 h 1842923"/>
                <a:gd name="connsiteX28" fmla="*/ 4074446 w 4622752"/>
                <a:gd name="connsiteY28" fmla="*/ 602693 h 1842923"/>
                <a:gd name="connsiteX29" fmla="*/ 3771635 w 4622752"/>
                <a:gd name="connsiteY29" fmla="*/ 905147 h 1842923"/>
                <a:gd name="connsiteX30" fmla="*/ 3771635 w 4622752"/>
                <a:gd name="connsiteY30" fmla="*/ 905147 h 1842923"/>
                <a:gd name="connsiteX31" fmla="*/ 3771635 w 4622752"/>
                <a:gd name="connsiteY31" fmla="*/ 1524188 h 1842923"/>
                <a:gd name="connsiteX32" fmla="*/ 4074446 w 4622752"/>
                <a:gd name="connsiteY32" fmla="*/ 1826642 h 1842923"/>
                <a:gd name="connsiteX33" fmla="*/ 4610494 w 4622752"/>
                <a:gd name="connsiteY33" fmla="*/ 1826642 h 1842923"/>
                <a:gd name="connsiteX34" fmla="*/ 4622753 w 4622752"/>
                <a:gd name="connsiteY34" fmla="*/ 1814398 h 1842923"/>
                <a:gd name="connsiteX35" fmla="*/ 4622753 w 4622752"/>
                <a:gd name="connsiteY35" fmla="*/ 1608268 h 1842923"/>
                <a:gd name="connsiteX36" fmla="*/ 4610494 w 4622752"/>
                <a:gd name="connsiteY36" fmla="*/ 1596024 h 1842923"/>
                <a:gd name="connsiteX37" fmla="*/ 4074446 w 4622752"/>
                <a:gd name="connsiteY37" fmla="*/ 1596024 h 1842923"/>
                <a:gd name="connsiteX38" fmla="*/ 4016740 w 4622752"/>
                <a:gd name="connsiteY38" fmla="*/ 1538386 h 1842923"/>
                <a:gd name="connsiteX39" fmla="*/ 4016740 w 4622752"/>
                <a:gd name="connsiteY39" fmla="*/ 1326394 h 1842923"/>
                <a:gd name="connsiteX40" fmla="*/ 4552788 w 4622752"/>
                <a:gd name="connsiteY40" fmla="*/ 1326394 h 1842923"/>
                <a:gd name="connsiteX41" fmla="*/ 4565046 w 4622752"/>
                <a:gd name="connsiteY41" fmla="*/ 1314150 h 1842923"/>
                <a:gd name="connsiteX42" fmla="*/ 4565046 w 4622752"/>
                <a:gd name="connsiteY42" fmla="*/ 1108021 h 1842923"/>
                <a:gd name="connsiteX43" fmla="*/ 4552788 w 4622752"/>
                <a:gd name="connsiteY43" fmla="*/ 1095777 h 1842923"/>
                <a:gd name="connsiteX44" fmla="*/ 4016740 w 4622752"/>
                <a:gd name="connsiteY44" fmla="*/ 1095777 h 1842923"/>
                <a:gd name="connsiteX45" fmla="*/ 4016740 w 4622752"/>
                <a:gd name="connsiteY45" fmla="*/ 890884 h 1842923"/>
                <a:gd name="connsiteX46" fmla="*/ 4074446 w 4622752"/>
                <a:gd name="connsiteY46" fmla="*/ 833246 h 1842923"/>
                <a:gd name="connsiteX47" fmla="*/ 338543 w 4622752"/>
                <a:gd name="connsiteY47" fmla="*/ 94566 h 1842923"/>
                <a:gd name="connsiteX48" fmla="*/ 338543 w 4622752"/>
                <a:gd name="connsiteY48" fmla="*/ 12114 h 1842923"/>
                <a:gd name="connsiteX49" fmla="*/ 333978 w 4622752"/>
                <a:gd name="connsiteY49" fmla="*/ 7555 h 1842923"/>
                <a:gd name="connsiteX50" fmla="*/ 4564 w 4622752"/>
                <a:gd name="connsiteY50" fmla="*/ 7555 h 1842923"/>
                <a:gd name="connsiteX51" fmla="*/ 0 w 4622752"/>
                <a:gd name="connsiteY51" fmla="*/ 12114 h 1842923"/>
                <a:gd name="connsiteX52" fmla="*/ 0 w 4622752"/>
                <a:gd name="connsiteY52" fmla="*/ 94566 h 1842923"/>
                <a:gd name="connsiteX53" fmla="*/ 4564 w 4622752"/>
                <a:gd name="connsiteY53" fmla="*/ 99125 h 1842923"/>
                <a:gd name="connsiteX54" fmla="*/ 120563 w 4622752"/>
                <a:gd name="connsiteY54" fmla="*/ 99125 h 1842923"/>
                <a:gd name="connsiteX55" fmla="*/ 120563 w 4622752"/>
                <a:gd name="connsiteY55" fmla="*/ 435836 h 1842923"/>
                <a:gd name="connsiteX56" fmla="*/ 125128 w 4622752"/>
                <a:gd name="connsiteY56" fmla="*/ 440395 h 1842923"/>
                <a:gd name="connsiteX57" fmla="*/ 213285 w 4622752"/>
                <a:gd name="connsiteY57" fmla="*/ 440395 h 1842923"/>
                <a:gd name="connsiteX58" fmla="*/ 217849 w 4622752"/>
                <a:gd name="connsiteY58" fmla="*/ 435836 h 1842923"/>
                <a:gd name="connsiteX59" fmla="*/ 217849 w 4622752"/>
                <a:gd name="connsiteY59" fmla="*/ 99125 h 1842923"/>
                <a:gd name="connsiteX60" fmla="*/ 333848 w 4622752"/>
                <a:gd name="connsiteY60" fmla="*/ 99125 h 1842923"/>
                <a:gd name="connsiteX61" fmla="*/ 338412 w 4622752"/>
                <a:gd name="connsiteY61" fmla="*/ 94566 h 1842923"/>
                <a:gd name="connsiteX62" fmla="*/ 747181 w 4622752"/>
                <a:gd name="connsiteY62" fmla="*/ 7555 h 1842923"/>
                <a:gd name="connsiteX63" fmla="*/ 659024 w 4622752"/>
                <a:gd name="connsiteY63" fmla="*/ 7555 h 1842923"/>
                <a:gd name="connsiteX64" fmla="*/ 654460 w 4622752"/>
                <a:gd name="connsiteY64" fmla="*/ 12114 h 1842923"/>
                <a:gd name="connsiteX65" fmla="*/ 654460 w 4622752"/>
                <a:gd name="connsiteY65" fmla="*/ 176887 h 1842923"/>
                <a:gd name="connsiteX66" fmla="*/ 480493 w 4622752"/>
                <a:gd name="connsiteY66" fmla="*/ 176887 h 1842923"/>
                <a:gd name="connsiteX67" fmla="*/ 480493 w 4622752"/>
                <a:gd name="connsiteY67" fmla="*/ 12114 h 1842923"/>
                <a:gd name="connsiteX68" fmla="*/ 475929 w 4622752"/>
                <a:gd name="connsiteY68" fmla="*/ 7555 h 1842923"/>
                <a:gd name="connsiteX69" fmla="*/ 387772 w 4622752"/>
                <a:gd name="connsiteY69" fmla="*/ 7555 h 1842923"/>
                <a:gd name="connsiteX70" fmla="*/ 383208 w 4622752"/>
                <a:gd name="connsiteY70" fmla="*/ 12114 h 1842923"/>
                <a:gd name="connsiteX71" fmla="*/ 383208 w 4622752"/>
                <a:gd name="connsiteY71" fmla="*/ 435771 h 1842923"/>
                <a:gd name="connsiteX72" fmla="*/ 387772 w 4622752"/>
                <a:gd name="connsiteY72" fmla="*/ 440330 h 1842923"/>
                <a:gd name="connsiteX73" fmla="*/ 475929 w 4622752"/>
                <a:gd name="connsiteY73" fmla="*/ 440330 h 1842923"/>
                <a:gd name="connsiteX74" fmla="*/ 480493 w 4622752"/>
                <a:gd name="connsiteY74" fmla="*/ 435771 h 1842923"/>
                <a:gd name="connsiteX75" fmla="*/ 480493 w 4622752"/>
                <a:gd name="connsiteY75" fmla="*/ 268457 h 1842923"/>
                <a:gd name="connsiteX76" fmla="*/ 654460 w 4622752"/>
                <a:gd name="connsiteY76" fmla="*/ 268457 h 1842923"/>
                <a:gd name="connsiteX77" fmla="*/ 654460 w 4622752"/>
                <a:gd name="connsiteY77" fmla="*/ 435771 h 1842923"/>
                <a:gd name="connsiteX78" fmla="*/ 659024 w 4622752"/>
                <a:gd name="connsiteY78" fmla="*/ 440330 h 1842923"/>
                <a:gd name="connsiteX79" fmla="*/ 747181 w 4622752"/>
                <a:gd name="connsiteY79" fmla="*/ 440330 h 1842923"/>
                <a:gd name="connsiteX80" fmla="*/ 751745 w 4622752"/>
                <a:gd name="connsiteY80" fmla="*/ 435771 h 1842923"/>
                <a:gd name="connsiteX81" fmla="*/ 751745 w 4622752"/>
                <a:gd name="connsiteY81" fmla="*/ 12114 h 1842923"/>
                <a:gd name="connsiteX82" fmla="*/ 747181 w 4622752"/>
                <a:gd name="connsiteY82" fmla="*/ 7555 h 1842923"/>
                <a:gd name="connsiteX83" fmla="*/ 1029973 w 4622752"/>
                <a:gd name="connsiteY83" fmla="*/ 447950 h 1842923"/>
                <a:gd name="connsiteX84" fmla="*/ 1259233 w 4622752"/>
                <a:gd name="connsiteY84" fmla="*/ 223975 h 1842923"/>
                <a:gd name="connsiteX85" fmla="*/ 1029973 w 4622752"/>
                <a:gd name="connsiteY85" fmla="*/ 0 h 1842923"/>
                <a:gd name="connsiteX86" fmla="*/ 800714 w 4622752"/>
                <a:gd name="connsiteY86" fmla="*/ 223975 h 1842923"/>
                <a:gd name="connsiteX87" fmla="*/ 1029973 w 4622752"/>
                <a:gd name="connsiteY87" fmla="*/ 447950 h 1842923"/>
                <a:gd name="connsiteX88" fmla="*/ 1029973 w 4622752"/>
                <a:gd name="connsiteY88" fmla="*/ 354491 h 1842923"/>
                <a:gd name="connsiteX89" fmla="*/ 900607 w 4622752"/>
                <a:gd name="connsiteY89" fmla="*/ 224040 h 1842923"/>
                <a:gd name="connsiteX90" fmla="*/ 1029973 w 4622752"/>
                <a:gd name="connsiteY90" fmla="*/ 93589 h 1842923"/>
                <a:gd name="connsiteX91" fmla="*/ 1159340 w 4622752"/>
                <a:gd name="connsiteY91" fmla="*/ 224040 h 1842923"/>
                <a:gd name="connsiteX92" fmla="*/ 1029973 w 4622752"/>
                <a:gd name="connsiteY92" fmla="*/ 354491 h 1842923"/>
                <a:gd name="connsiteX93" fmla="*/ 1771481 w 4622752"/>
                <a:gd name="connsiteY93" fmla="*/ 7555 h 1842923"/>
                <a:gd name="connsiteX94" fmla="*/ 1662850 w 4622752"/>
                <a:gd name="connsiteY94" fmla="*/ 7555 h 1842923"/>
                <a:gd name="connsiteX95" fmla="*/ 1654765 w 4622752"/>
                <a:gd name="connsiteY95" fmla="*/ 12374 h 1842923"/>
                <a:gd name="connsiteX96" fmla="*/ 1542417 w 4622752"/>
                <a:gd name="connsiteY96" fmla="*/ 221435 h 1842923"/>
                <a:gd name="connsiteX97" fmla="*/ 1430722 w 4622752"/>
                <a:gd name="connsiteY97" fmla="*/ 12374 h 1842923"/>
                <a:gd name="connsiteX98" fmla="*/ 1422636 w 4622752"/>
                <a:gd name="connsiteY98" fmla="*/ 7555 h 1842923"/>
                <a:gd name="connsiteX99" fmla="*/ 1312114 w 4622752"/>
                <a:gd name="connsiteY99" fmla="*/ 7555 h 1842923"/>
                <a:gd name="connsiteX100" fmla="*/ 1307550 w 4622752"/>
                <a:gd name="connsiteY100" fmla="*/ 12114 h 1842923"/>
                <a:gd name="connsiteX101" fmla="*/ 1307550 w 4622752"/>
                <a:gd name="connsiteY101" fmla="*/ 435771 h 1842923"/>
                <a:gd name="connsiteX102" fmla="*/ 1312114 w 4622752"/>
                <a:gd name="connsiteY102" fmla="*/ 440330 h 1842923"/>
                <a:gd name="connsiteX103" fmla="*/ 1400271 w 4622752"/>
                <a:gd name="connsiteY103" fmla="*/ 440330 h 1842923"/>
                <a:gd name="connsiteX104" fmla="*/ 1404835 w 4622752"/>
                <a:gd name="connsiteY104" fmla="*/ 435771 h 1842923"/>
                <a:gd name="connsiteX105" fmla="*/ 1404835 w 4622752"/>
                <a:gd name="connsiteY105" fmla="*/ 162494 h 1842923"/>
                <a:gd name="connsiteX106" fmla="*/ 1514118 w 4622752"/>
                <a:gd name="connsiteY106" fmla="*/ 367647 h 1842923"/>
                <a:gd name="connsiteX107" fmla="*/ 1569412 w 4622752"/>
                <a:gd name="connsiteY107" fmla="*/ 367647 h 1842923"/>
                <a:gd name="connsiteX108" fmla="*/ 1678695 w 4622752"/>
                <a:gd name="connsiteY108" fmla="*/ 162494 h 1842923"/>
                <a:gd name="connsiteX109" fmla="*/ 1678695 w 4622752"/>
                <a:gd name="connsiteY109" fmla="*/ 435836 h 1842923"/>
                <a:gd name="connsiteX110" fmla="*/ 1683259 w 4622752"/>
                <a:gd name="connsiteY110" fmla="*/ 440395 h 1842923"/>
                <a:gd name="connsiteX111" fmla="*/ 1771416 w 4622752"/>
                <a:gd name="connsiteY111" fmla="*/ 440395 h 1842923"/>
                <a:gd name="connsiteX112" fmla="*/ 1775980 w 4622752"/>
                <a:gd name="connsiteY112" fmla="*/ 435836 h 1842923"/>
                <a:gd name="connsiteX113" fmla="*/ 1775980 w 4622752"/>
                <a:gd name="connsiteY113" fmla="*/ 12114 h 1842923"/>
                <a:gd name="connsiteX114" fmla="*/ 1771416 w 4622752"/>
                <a:gd name="connsiteY114" fmla="*/ 7555 h 1842923"/>
                <a:gd name="connsiteX115" fmla="*/ 2141909 w 4622752"/>
                <a:gd name="connsiteY115" fmla="*/ 434338 h 1842923"/>
                <a:gd name="connsiteX116" fmla="*/ 2150582 w 4622752"/>
                <a:gd name="connsiteY116" fmla="*/ 440460 h 1842923"/>
                <a:gd name="connsiteX117" fmla="*/ 2244281 w 4622752"/>
                <a:gd name="connsiteY117" fmla="*/ 440460 h 1842923"/>
                <a:gd name="connsiteX118" fmla="*/ 2248584 w 4622752"/>
                <a:gd name="connsiteY118" fmla="*/ 434273 h 1842923"/>
                <a:gd name="connsiteX119" fmla="*/ 2089745 w 4622752"/>
                <a:gd name="connsiteY119" fmla="*/ 13481 h 1842923"/>
                <a:gd name="connsiteX120" fmla="*/ 2081138 w 4622752"/>
                <a:gd name="connsiteY120" fmla="*/ 7555 h 1842923"/>
                <a:gd name="connsiteX121" fmla="*/ 1978897 w 4622752"/>
                <a:gd name="connsiteY121" fmla="*/ 7555 h 1842923"/>
                <a:gd name="connsiteX122" fmla="*/ 1970291 w 4622752"/>
                <a:gd name="connsiteY122" fmla="*/ 13481 h 1842923"/>
                <a:gd name="connsiteX123" fmla="*/ 1812169 w 4622752"/>
                <a:gd name="connsiteY123" fmla="*/ 434208 h 1842923"/>
                <a:gd name="connsiteX124" fmla="*/ 1816472 w 4622752"/>
                <a:gd name="connsiteY124" fmla="*/ 440395 h 1842923"/>
                <a:gd name="connsiteX125" fmla="*/ 1907629 w 4622752"/>
                <a:gd name="connsiteY125" fmla="*/ 440395 h 1842923"/>
                <a:gd name="connsiteX126" fmla="*/ 1916301 w 4622752"/>
                <a:gd name="connsiteY126" fmla="*/ 434273 h 1842923"/>
                <a:gd name="connsiteX127" fmla="*/ 1941144 w 4622752"/>
                <a:gd name="connsiteY127" fmla="*/ 364456 h 1842923"/>
                <a:gd name="connsiteX128" fmla="*/ 2117001 w 4622752"/>
                <a:gd name="connsiteY128" fmla="*/ 364456 h 1842923"/>
                <a:gd name="connsiteX129" fmla="*/ 2141844 w 4622752"/>
                <a:gd name="connsiteY129" fmla="*/ 434273 h 1842923"/>
                <a:gd name="connsiteX130" fmla="*/ 1972638 w 4622752"/>
                <a:gd name="connsiteY130" fmla="*/ 274840 h 1842923"/>
                <a:gd name="connsiteX131" fmla="*/ 2029170 w 4622752"/>
                <a:gd name="connsiteY131" fmla="*/ 114886 h 1842923"/>
                <a:gd name="connsiteX132" fmla="*/ 2085703 w 4622752"/>
                <a:gd name="connsiteY132" fmla="*/ 274840 h 1842923"/>
                <a:gd name="connsiteX133" fmla="*/ 1972638 w 4622752"/>
                <a:gd name="connsiteY133" fmla="*/ 274840 h 1842923"/>
                <a:gd name="connsiteX134" fmla="*/ 2248062 w 4622752"/>
                <a:gd name="connsiteY134" fmla="*/ 382952 h 1842923"/>
                <a:gd name="connsiteX135" fmla="*/ 2429005 w 4622752"/>
                <a:gd name="connsiteY135" fmla="*/ 448015 h 1842923"/>
                <a:gd name="connsiteX136" fmla="*/ 2600494 w 4622752"/>
                <a:gd name="connsiteY136" fmla="*/ 314372 h 1842923"/>
                <a:gd name="connsiteX137" fmla="*/ 2440938 w 4622752"/>
                <a:gd name="connsiteY137" fmla="*/ 175129 h 1842923"/>
                <a:gd name="connsiteX138" fmla="*/ 2361779 w 4622752"/>
                <a:gd name="connsiteY138" fmla="*/ 125567 h 1842923"/>
                <a:gd name="connsiteX139" fmla="*/ 2428354 w 4622752"/>
                <a:gd name="connsiteY139" fmla="*/ 86685 h 1842923"/>
                <a:gd name="connsiteX140" fmla="*/ 2533007 w 4622752"/>
                <a:gd name="connsiteY140" fmla="*/ 123808 h 1842923"/>
                <a:gd name="connsiteX141" fmla="*/ 2539853 w 4622752"/>
                <a:gd name="connsiteY141" fmla="*/ 122766 h 1842923"/>
                <a:gd name="connsiteX142" fmla="*/ 2580215 w 4622752"/>
                <a:gd name="connsiteY142" fmla="*/ 56661 h 1842923"/>
                <a:gd name="connsiteX143" fmla="*/ 2579433 w 4622752"/>
                <a:gd name="connsiteY143" fmla="*/ 50800 h 1842923"/>
                <a:gd name="connsiteX144" fmla="*/ 2428940 w 4622752"/>
                <a:gd name="connsiteY144" fmla="*/ 65 h 1842923"/>
                <a:gd name="connsiteX145" fmla="*/ 2261886 w 4622752"/>
                <a:gd name="connsiteY145" fmla="*/ 129279 h 1842923"/>
                <a:gd name="connsiteX146" fmla="*/ 2413226 w 4622752"/>
                <a:gd name="connsiteY146" fmla="*/ 267285 h 1842923"/>
                <a:gd name="connsiteX147" fmla="*/ 2500535 w 4622752"/>
                <a:gd name="connsiteY147" fmla="*/ 318736 h 1842923"/>
                <a:gd name="connsiteX148" fmla="*/ 2428288 w 4622752"/>
                <a:gd name="connsiteY148" fmla="*/ 361395 h 1842923"/>
                <a:gd name="connsiteX149" fmla="*/ 2298987 w 4622752"/>
                <a:gd name="connsiteY149" fmla="*/ 309618 h 1842923"/>
                <a:gd name="connsiteX150" fmla="*/ 2292271 w 4622752"/>
                <a:gd name="connsiteY150" fmla="*/ 310465 h 1842923"/>
                <a:gd name="connsiteX151" fmla="*/ 2247215 w 4622752"/>
                <a:gd name="connsiteY151" fmla="*/ 376830 h 1842923"/>
                <a:gd name="connsiteX152" fmla="*/ 2247997 w 4622752"/>
                <a:gd name="connsiteY152" fmla="*/ 382952 h 1842923"/>
                <a:gd name="connsiteX153" fmla="*/ 3700367 w 4622752"/>
                <a:gd name="connsiteY153" fmla="*/ 1826707 h 1842923"/>
                <a:gd name="connsiteX154" fmla="*/ 3465695 w 4622752"/>
                <a:gd name="connsiteY154" fmla="*/ 1826707 h 1842923"/>
                <a:gd name="connsiteX155" fmla="*/ 3450111 w 4622752"/>
                <a:gd name="connsiteY155" fmla="*/ 1818045 h 1842923"/>
                <a:gd name="connsiteX156" fmla="*/ 3207876 w 4622752"/>
                <a:gd name="connsiteY156" fmla="*/ 1428841 h 1842923"/>
                <a:gd name="connsiteX157" fmla="*/ 2968053 w 4622752"/>
                <a:gd name="connsiteY157" fmla="*/ 1427733 h 1842923"/>
                <a:gd name="connsiteX158" fmla="*/ 2968053 w 4622752"/>
                <a:gd name="connsiteY158" fmla="*/ 1814463 h 1842923"/>
                <a:gd name="connsiteX159" fmla="*/ 2955794 w 4622752"/>
                <a:gd name="connsiteY159" fmla="*/ 1826707 h 1842923"/>
                <a:gd name="connsiteX160" fmla="*/ 2735207 w 4622752"/>
                <a:gd name="connsiteY160" fmla="*/ 1826707 h 1842923"/>
                <a:gd name="connsiteX161" fmla="*/ 2722948 w 4622752"/>
                <a:gd name="connsiteY161" fmla="*/ 1814463 h 1842923"/>
                <a:gd name="connsiteX162" fmla="*/ 2722948 w 4622752"/>
                <a:gd name="connsiteY162" fmla="*/ 614937 h 1842923"/>
                <a:gd name="connsiteX163" fmla="*/ 2735207 w 4622752"/>
                <a:gd name="connsiteY163" fmla="*/ 602693 h 1842923"/>
                <a:gd name="connsiteX164" fmla="*/ 3268712 w 4622752"/>
                <a:gd name="connsiteY164" fmla="*/ 602693 h 1842923"/>
                <a:gd name="connsiteX165" fmla="*/ 3690195 w 4622752"/>
                <a:gd name="connsiteY165" fmla="*/ 1009547 h 1842923"/>
                <a:gd name="connsiteX166" fmla="*/ 3450437 w 4622752"/>
                <a:gd name="connsiteY166" fmla="*/ 1389634 h 1842923"/>
                <a:gd name="connsiteX167" fmla="*/ 3710799 w 4622752"/>
                <a:gd name="connsiteY167" fmla="*/ 1807950 h 1842923"/>
                <a:gd name="connsiteX168" fmla="*/ 3700367 w 4622752"/>
                <a:gd name="connsiteY168" fmla="*/ 1826642 h 1842923"/>
                <a:gd name="connsiteX169" fmla="*/ 3459370 w 4622752"/>
                <a:gd name="connsiteY169" fmla="*/ 1015279 h 1842923"/>
                <a:gd name="connsiteX170" fmla="*/ 3277253 w 4622752"/>
                <a:gd name="connsiteY170" fmla="*/ 833376 h 1842923"/>
                <a:gd name="connsiteX171" fmla="*/ 2968053 w 4622752"/>
                <a:gd name="connsiteY171" fmla="*/ 833376 h 1842923"/>
                <a:gd name="connsiteX172" fmla="*/ 2968053 w 4622752"/>
                <a:gd name="connsiteY172" fmla="*/ 1197051 h 1842923"/>
                <a:gd name="connsiteX173" fmla="*/ 2968053 w 4622752"/>
                <a:gd name="connsiteY173" fmla="*/ 1197051 h 1842923"/>
                <a:gd name="connsiteX174" fmla="*/ 3277253 w 4622752"/>
                <a:gd name="connsiteY174" fmla="*/ 1197116 h 1842923"/>
                <a:gd name="connsiteX175" fmla="*/ 3459370 w 4622752"/>
                <a:gd name="connsiteY175" fmla="*/ 1015213 h 1842923"/>
                <a:gd name="connsiteX176" fmla="*/ 1617859 w 4622752"/>
                <a:gd name="connsiteY176" fmla="*/ 1301320 h 1842923"/>
                <a:gd name="connsiteX177" fmla="*/ 1608274 w 4622752"/>
                <a:gd name="connsiteY177" fmla="*/ 1214765 h 1842923"/>
                <a:gd name="connsiteX178" fmla="*/ 2005827 w 4622752"/>
                <a:gd name="connsiteY178" fmla="*/ 817681 h 1842923"/>
                <a:gd name="connsiteX179" fmla="*/ 2403380 w 4622752"/>
                <a:gd name="connsiteY179" fmla="*/ 1214765 h 1842923"/>
                <a:gd name="connsiteX180" fmla="*/ 2393795 w 4622752"/>
                <a:gd name="connsiteY180" fmla="*/ 1301320 h 1842923"/>
                <a:gd name="connsiteX181" fmla="*/ 2628727 w 4622752"/>
                <a:gd name="connsiteY181" fmla="*/ 1301320 h 1842923"/>
                <a:gd name="connsiteX182" fmla="*/ 2634726 w 4622752"/>
                <a:gd name="connsiteY182" fmla="*/ 1214765 h 1842923"/>
                <a:gd name="connsiteX183" fmla="*/ 2005827 w 4622752"/>
                <a:gd name="connsiteY183" fmla="*/ 586607 h 1842923"/>
                <a:gd name="connsiteX184" fmla="*/ 1376928 w 4622752"/>
                <a:gd name="connsiteY184" fmla="*/ 1214765 h 1842923"/>
                <a:gd name="connsiteX185" fmla="*/ 1382926 w 4622752"/>
                <a:gd name="connsiteY185" fmla="*/ 1301320 h 1842923"/>
                <a:gd name="connsiteX186" fmla="*/ 1617859 w 4622752"/>
                <a:gd name="connsiteY186" fmla="*/ 1301320 h 1842923"/>
                <a:gd name="connsiteX187" fmla="*/ 1433069 w 4622752"/>
                <a:gd name="connsiteY187" fmla="*/ 1474430 h 1842923"/>
                <a:gd name="connsiteX188" fmla="*/ 2005892 w 4622752"/>
                <a:gd name="connsiteY188" fmla="*/ 1842924 h 1842923"/>
                <a:gd name="connsiteX189" fmla="*/ 2578716 w 4622752"/>
                <a:gd name="connsiteY189" fmla="*/ 1474430 h 1842923"/>
                <a:gd name="connsiteX190" fmla="*/ 1433069 w 4622752"/>
                <a:gd name="connsiteY190" fmla="*/ 1474430 h 184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622752" h="1842923">
                  <a:moveTo>
                    <a:pt x="1288706" y="614937"/>
                  </a:moveTo>
                  <a:lnTo>
                    <a:pt x="1288706" y="1814398"/>
                  </a:lnTo>
                  <a:cubicBezTo>
                    <a:pt x="1288706" y="1821171"/>
                    <a:pt x="1283229" y="1826642"/>
                    <a:pt x="1276447" y="1826642"/>
                  </a:cubicBezTo>
                  <a:lnTo>
                    <a:pt x="1055860" y="1826642"/>
                  </a:lnTo>
                  <a:cubicBezTo>
                    <a:pt x="1049078" y="1826642"/>
                    <a:pt x="1043601" y="1821171"/>
                    <a:pt x="1043601" y="1814398"/>
                  </a:cubicBezTo>
                  <a:lnTo>
                    <a:pt x="1043601" y="985841"/>
                  </a:lnTo>
                  <a:lnTo>
                    <a:pt x="712687" y="1622661"/>
                  </a:lnTo>
                  <a:lnTo>
                    <a:pt x="574193" y="1622661"/>
                  </a:lnTo>
                  <a:lnTo>
                    <a:pt x="245039" y="985841"/>
                  </a:lnTo>
                  <a:lnTo>
                    <a:pt x="245039" y="1814398"/>
                  </a:lnTo>
                  <a:cubicBezTo>
                    <a:pt x="245039" y="1821171"/>
                    <a:pt x="239562" y="1826642"/>
                    <a:pt x="232781" y="1826642"/>
                  </a:cubicBezTo>
                  <a:lnTo>
                    <a:pt x="12258" y="1826642"/>
                  </a:lnTo>
                  <a:cubicBezTo>
                    <a:pt x="5477" y="1826642"/>
                    <a:pt x="0" y="1821171"/>
                    <a:pt x="0" y="1814398"/>
                  </a:cubicBezTo>
                  <a:lnTo>
                    <a:pt x="0" y="614937"/>
                  </a:lnTo>
                  <a:cubicBezTo>
                    <a:pt x="0" y="608164"/>
                    <a:pt x="5477" y="602693"/>
                    <a:pt x="12258" y="602693"/>
                  </a:cubicBezTo>
                  <a:lnTo>
                    <a:pt x="294269" y="602693"/>
                  </a:lnTo>
                  <a:cubicBezTo>
                    <a:pt x="301181" y="602693"/>
                    <a:pt x="307440" y="606536"/>
                    <a:pt x="310635" y="612658"/>
                  </a:cubicBezTo>
                  <a:lnTo>
                    <a:pt x="645266" y="1262309"/>
                  </a:lnTo>
                  <a:lnTo>
                    <a:pt x="981722" y="612593"/>
                  </a:lnTo>
                  <a:cubicBezTo>
                    <a:pt x="984852" y="606471"/>
                    <a:pt x="991177" y="602693"/>
                    <a:pt x="998023" y="602693"/>
                  </a:cubicBezTo>
                  <a:lnTo>
                    <a:pt x="1276512" y="602693"/>
                  </a:lnTo>
                  <a:cubicBezTo>
                    <a:pt x="1283294" y="602693"/>
                    <a:pt x="1288771" y="608164"/>
                    <a:pt x="1288771" y="614937"/>
                  </a:cubicBezTo>
                  <a:close/>
                  <a:moveTo>
                    <a:pt x="4074446" y="833311"/>
                  </a:moveTo>
                  <a:lnTo>
                    <a:pt x="4074446" y="833311"/>
                  </a:lnTo>
                  <a:cubicBezTo>
                    <a:pt x="4074446" y="833311"/>
                    <a:pt x="4610494" y="833311"/>
                    <a:pt x="4610494" y="833311"/>
                  </a:cubicBezTo>
                  <a:cubicBezTo>
                    <a:pt x="4617275" y="833311"/>
                    <a:pt x="4622753" y="827841"/>
                    <a:pt x="4622753" y="821067"/>
                  </a:cubicBezTo>
                  <a:lnTo>
                    <a:pt x="4622753" y="614937"/>
                  </a:lnTo>
                  <a:cubicBezTo>
                    <a:pt x="4622753" y="608164"/>
                    <a:pt x="4617275" y="602693"/>
                    <a:pt x="4610494" y="602693"/>
                  </a:cubicBezTo>
                  <a:lnTo>
                    <a:pt x="4074446" y="602693"/>
                  </a:lnTo>
                  <a:cubicBezTo>
                    <a:pt x="3907196" y="602693"/>
                    <a:pt x="3771635" y="738094"/>
                    <a:pt x="3771635" y="905147"/>
                  </a:cubicBezTo>
                  <a:lnTo>
                    <a:pt x="3771635" y="905147"/>
                  </a:lnTo>
                  <a:lnTo>
                    <a:pt x="3771635" y="1524188"/>
                  </a:lnTo>
                  <a:cubicBezTo>
                    <a:pt x="3771635" y="1691241"/>
                    <a:pt x="3907196" y="1826642"/>
                    <a:pt x="4074446" y="1826642"/>
                  </a:cubicBezTo>
                  <a:lnTo>
                    <a:pt x="4610494" y="1826642"/>
                  </a:lnTo>
                  <a:cubicBezTo>
                    <a:pt x="4617275" y="1826642"/>
                    <a:pt x="4622753" y="1821171"/>
                    <a:pt x="4622753" y="1814398"/>
                  </a:cubicBezTo>
                  <a:lnTo>
                    <a:pt x="4622753" y="1608268"/>
                  </a:lnTo>
                  <a:cubicBezTo>
                    <a:pt x="4622753" y="1601495"/>
                    <a:pt x="4617275" y="1596024"/>
                    <a:pt x="4610494" y="1596024"/>
                  </a:cubicBezTo>
                  <a:lnTo>
                    <a:pt x="4074446" y="1596024"/>
                  </a:lnTo>
                  <a:cubicBezTo>
                    <a:pt x="4042561" y="1596024"/>
                    <a:pt x="4016740" y="1570233"/>
                    <a:pt x="4016740" y="1538386"/>
                  </a:cubicBezTo>
                  <a:lnTo>
                    <a:pt x="4016740" y="1326394"/>
                  </a:lnTo>
                  <a:lnTo>
                    <a:pt x="4552788" y="1326394"/>
                  </a:lnTo>
                  <a:cubicBezTo>
                    <a:pt x="4559569" y="1326394"/>
                    <a:pt x="4565046" y="1320924"/>
                    <a:pt x="4565046" y="1314150"/>
                  </a:cubicBezTo>
                  <a:lnTo>
                    <a:pt x="4565046" y="1108021"/>
                  </a:lnTo>
                  <a:cubicBezTo>
                    <a:pt x="4565046" y="1101247"/>
                    <a:pt x="4559569" y="1095777"/>
                    <a:pt x="4552788" y="1095777"/>
                  </a:cubicBezTo>
                  <a:lnTo>
                    <a:pt x="4016740" y="1095777"/>
                  </a:lnTo>
                  <a:lnTo>
                    <a:pt x="4016740" y="890884"/>
                  </a:lnTo>
                  <a:cubicBezTo>
                    <a:pt x="4016740" y="859037"/>
                    <a:pt x="4042561" y="833246"/>
                    <a:pt x="4074446" y="833246"/>
                  </a:cubicBezTo>
                  <a:close/>
                  <a:moveTo>
                    <a:pt x="338543" y="94566"/>
                  </a:moveTo>
                  <a:lnTo>
                    <a:pt x="338543" y="12114"/>
                  </a:lnTo>
                  <a:cubicBezTo>
                    <a:pt x="338543" y="9574"/>
                    <a:pt x="336521" y="7555"/>
                    <a:pt x="333978" y="7555"/>
                  </a:cubicBezTo>
                  <a:lnTo>
                    <a:pt x="4564" y="7555"/>
                  </a:lnTo>
                  <a:cubicBezTo>
                    <a:pt x="2021" y="7555"/>
                    <a:pt x="0" y="9574"/>
                    <a:pt x="0" y="12114"/>
                  </a:cubicBezTo>
                  <a:lnTo>
                    <a:pt x="0" y="94566"/>
                  </a:lnTo>
                  <a:cubicBezTo>
                    <a:pt x="0" y="97106"/>
                    <a:pt x="2021" y="99125"/>
                    <a:pt x="4564" y="99125"/>
                  </a:cubicBezTo>
                  <a:lnTo>
                    <a:pt x="120563" y="99125"/>
                  </a:lnTo>
                  <a:lnTo>
                    <a:pt x="120563" y="435836"/>
                  </a:lnTo>
                  <a:cubicBezTo>
                    <a:pt x="120563" y="438376"/>
                    <a:pt x="122585" y="440395"/>
                    <a:pt x="125128" y="440395"/>
                  </a:cubicBezTo>
                  <a:lnTo>
                    <a:pt x="213285" y="440395"/>
                  </a:lnTo>
                  <a:cubicBezTo>
                    <a:pt x="215828" y="440395"/>
                    <a:pt x="217849" y="438376"/>
                    <a:pt x="217849" y="435836"/>
                  </a:cubicBezTo>
                  <a:lnTo>
                    <a:pt x="217849" y="99125"/>
                  </a:lnTo>
                  <a:lnTo>
                    <a:pt x="333848" y="99125"/>
                  </a:lnTo>
                  <a:cubicBezTo>
                    <a:pt x="336391" y="99125"/>
                    <a:pt x="338412" y="97106"/>
                    <a:pt x="338412" y="94566"/>
                  </a:cubicBezTo>
                  <a:close/>
                  <a:moveTo>
                    <a:pt x="747181" y="7555"/>
                  </a:moveTo>
                  <a:lnTo>
                    <a:pt x="659024" y="7555"/>
                  </a:lnTo>
                  <a:cubicBezTo>
                    <a:pt x="656481" y="7555"/>
                    <a:pt x="654460" y="9574"/>
                    <a:pt x="654460" y="12114"/>
                  </a:cubicBezTo>
                  <a:lnTo>
                    <a:pt x="654460" y="176887"/>
                  </a:lnTo>
                  <a:lnTo>
                    <a:pt x="480493" y="176887"/>
                  </a:lnTo>
                  <a:lnTo>
                    <a:pt x="480493" y="12114"/>
                  </a:lnTo>
                  <a:cubicBezTo>
                    <a:pt x="480493" y="9574"/>
                    <a:pt x="478472" y="7555"/>
                    <a:pt x="475929" y="7555"/>
                  </a:cubicBezTo>
                  <a:lnTo>
                    <a:pt x="387772" y="7555"/>
                  </a:lnTo>
                  <a:cubicBezTo>
                    <a:pt x="385229" y="7555"/>
                    <a:pt x="383208" y="9574"/>
                    <a:pt x="383208" y="12114"/>
                  </a:cubicBezTo>
                  <a:lnTo>
                    <a:pt x="383208" y="435771"/>
                  </a:lnTo>
                  <a:cubicBezTo>
                    <a:pt x="383208" y="438311"/>
                    <a:pt x="385229" y="440330"/>
                    <a:pt x="387772" y="440330"/>
                  </a:cubicBezTo>
                  <a:lnTo>
                    <a:pt x="475929" y="440330"/>
                  </a:lnTo>
                  <a:cubicBezTo>
                    <a:pt x="478472" y="440330"/>
                    <a:pt x="480493" y="438311"/>
                    <a:pt x="480493" y="435771"/>
                  </a:cubicBezTo>
                  <a:lnTo>
                    <a:pt x="480493" y="268457"/>
                  </a:lnTo>
                  <a:lnTo>
                    <a:pt x="654460" y="268457"/>
                  </a:lnTo>
                  <a:lnTo>
                    <a:pt x="654460" y="435771"/>
                  </a:lnTo>
                  <a:cubicBezTo>
                    <a:pt x="654460" y="438311"/>
                    <a:pt x="656481" y="440330"/>
                    <a:pt x="659024" y="440330"/>
                  </a:cubicBezTo>
                  <a:lnTo>
                    <a:pt x="747181" y="440330"/>
                  </a:lnTo>
                  <a:cubicBezTo>
                    <a:pt x="749724" y="440330"/>
                    <a:pt x="751745" y="438311"/>
                    <a:pt x="751745" y="435771"/>
                  </a:cubicBezTo>
                  <a:lnTo>
                    <a:pt x="751745" y="12114"/>
                  </a:lnTo>
                  <a:cubicBezTo>
                    <a:pt x="751745" y="9574"/>
                    <a:pt x="749724" y="7555"/>
                    <a:pt x="747181" y="7555"/>
                  </a:cubicBezTo>
                  <a:close/>
                  <a:moveTo>
                    <a:pt x="1029973" y="447950"/>
                  </a:moveTo>
                  <a:cubicBezTo>
                    <a:pt x="1159992" y="447950"/>
                    <a:pt x="1259233" y="351365"/>
                    <a:pt x="1259233" y="223975"/>
                  </a:cubicBezTo>
                  <a:cubicBezTo>
                    <a:pt x="1259233" y="96585"/>
                    <a:pt x="1159992" y="0"/>
                    <a:pt x="1029973" y="0"/>
                  </a:cubicBezTo>
                  <a:cubicBezTo>
                    <a:pt x="899955" y="0"/>
                    <a:pt x="800714" y="96585"/>
                    <a:pt x="800714" y="223975"/>
                  </a:cubicBezTo>
                  <a:cubicBezTo>
                    <a:pt x="800714" y="351365"/>
                    <a:pt x="899303" y="447950"/>
                    <a:pt x="1029973" y="447950"/>
                  </a:cubicBezTo>
                  <a:close/>
                  <a:moveTo>
                    <a:pt x="1029973" y="354491"/>
                  </a:moveTo>
                  <a:cubicBezTo>
                    <a:pt x="956488" y="354491"/>
                    <a:pt x="900607" y="298676"/>
                    <a:pt x="900607" y="224040"/>
                  </a:cubicBezTo>
                  <a:cubicBezTo>
                    <a:pt x="900607" y="149403"/>
                    <a:pt x="956488" y="93589"/>
                    <a:pt x="1029973" y="93589"/>
                  </a:cubicBezTo>
                  <a:cubicBezTo>
                    <a:pt x="1103459" y="93589"/>
                    <a:pt x="1159340" y="149403"/>
                    <a:pt x="1159340" y="224040"/>
                  </a:cubicBezTo>
                  <a:cubicBezTo>
                    <a:pt x="1159340" y="298676"/>
                    <a:pt x="1103459" y="354491"/>
                    <a:pt x="1029973" y="354491"/>
                  </a:cubicBezTo>
                  <a:close/>
                  <a:moveTo>
                    <a:pt x="1771481" y="7555"/>
                  </a:moveTo>
                  <a:lnTo>
                    <a:pt x="1662850" y="7555"/>
                  </a:lnTo>
                  <a:cubicBezTo>
                    <a:pt x="1659460" y="7555"/>
                    <a:pt x="1656395" y="9378"/>
                    <a:pt x="1654765" y="12374"/>
                  </a:cubicBezTo>
                  <a:lnTo>
                    <a:pt x="1542417" y="221435"/>
                  </a:lnTo>
                  <a:lnTo>
                    <a:pt x="1430722" y="12374"/>
                  </a:lnTo>
                  <a:cubicBezTo>
                    <a:pt x="1429157" y="9378"/>
                    <a:pt x="1426027" y="7555"/>
                    <a:pt x="1422636" y="7555"/>
                  </a:cubicBezTo>
                  <a:lnTo>
                    <a:pt x="1312114" y="7555"/>
                  </a:lnTo>
                  <a:cubicBezTo>
                    <a:pt x="1309571" y="7555"/>
                    <a:pt x="1307550" y="9574"/>
                    <a:pt x="1307550" y="12114"/>
                  </a:cubicBezTo>
                  <a:lnTo>
                    <a:pt x="1307550" y="435771"/>
                  </a:lnTo>
                  <a:cubicBezTo>
                    <a:pt x="1307550" y="438311"/>
                    <a:pt x="1309571" y="440330"/>
                    <a:pt x="1312114" y="440330"/>
                  </a:cubicBezTo>
                  <a:lnTo>
                    <a:pt x="1400271" y="440330"/>
                  </a:lnTo>
                  <a:cubicBezTo>
                    <a:pt x="1402814" y="440330"/>
                    <a:pt x="1404835" y="438311"/>
                    <a:pt x="1404835" y="435771"/>
                  </a:cubicBezTo>
                  <a:lnTo>
                    <a:pt x="1404835" y="162494"/>
                  </a:lnTo>
                  <a:lnTo>
                    <a:pt x="1514118" y="367647"/>
                  </a:lnTo>
                  <a:lnTo>
                    <a:pt x="1569412" y="367647"/>
                  </a:lnTo>
                  <a:lnTo>
                    <a:pt x="1678695" y="162494"/>
                  </a:lnTo>
                  <a:lnTo>
                    <a:pt x="1678695" y="435836"/>
                  </a:lnTo>
                  <a:cubicBezTo>
                    <a:pt x="1678695" y="438376"/>
                    <a:pt x="1680716" y="440395"/>
                    <a:pt x="1683259" y="440395"/>
                  </a:cubicBezTo>
                  <a:lnTo>
                    <a:pt x="1771416" y="440395"/>
                  </a:lnTo>
                  <a:cubicBezTo>
                    <a:pt x="1773959" y="440395"/>
                    <a:pt x="1775980" y="438376"/>
                    <a:pt x="1775980" y="435836"/>
                  </a:cubicBezTo>
                  <a:lnTo>
                    <a:pt x="1775980" y="12114"/>
                  </a:lnTo>
                  <a:cubicBezTo>
                    <a:pt x="1775980" y="9574"/>
                    <a:pt x="1773959" y="7555"/>
                    <a:pt x="1771416" y="7555"/>
                  </a:cubicBezTo>
                  <a:close/>
                  <a:moveTo>
                    <a:pt x="2141909" y="434338"/>
                  </a:moveTo>
                  <a:cubicBezTo>
                    <a:pt x="2143213" y="437985"/>
                    <a:pt x="2146669" y="440460"/>
                    <a:pt x="2150582" y="440460"/>
                  </a:cubicBezTo>
                  <a:lnTo>
                    <a:pt x="2244281" y="440460"/>
                  </a:lnTo>
                  <a:cubicBezTo>
                    <a:pt x="2247476" y="440460"/>
                    <a:pt x="2249693" y="437269"/>
                    <a:pt x="2248584" y="434273"/>
                  </a:cubicBezTo>
                  <a:lnTo>
                    <a:pt x="2089745" y="13481"/>
                  </a:lnTo>
                  <a:cubicBezTo>
                    <a:pt x="2088376" y="9899"/>
                    <a:pt x="2084986" y="7555"/>
                    <a:pt x="2081138" y="7555"/>
                  </a:cubicBezTo>
                  <a:lnTo>
                    <a:pt x="1978897" y="7555"/>
                  </a:lnTo>
                  <a:cubicBezTo>
                    <a:pt x="1975050" y="7555"/>
                    <a:pt x="1971660" y="9899"/>
                    <a:pt x="1970291" y="13481"/>
                  </a:cubicBezTo>
                  <a:lnTo>
                    <a:pt x="1812169" y="434208"/>
                  </a:lnTo>
                  <a:cubicBezTo>
                    <a:pt x="1811061" y="437203"/>
                    <a:pt x="1813277" y="440395"/>
                    <a:pt x="1816472" y="440395"/>
                  </a:cubicBezTo>
                  <a:lnTo>
                    <a:pt x="1907629" y="440395"/>
                  </a:lnTo>
                  <a:cubicBezTo>
                    <a:pt x="1911541" y="440395"/>
                    <a:pt x="1914997" y="437985"/>
                    <a:pt x="1916301" y="434273"/>
                  </a:cubicBezTo>
                  <a:lnTo>
                    <a:pt x="1941144" y="364456"/>
                  </a:lnTo>
                  <a:lnTo>
                    <a:pt x="2117001" y="364456"/>
                  </a:lnTo>
                  <a:lnTo>
                    <a:pt x="2141844" y="434273"/>
                  </a:lnTo>
                  <a:close/>
                  <a:moveTo>
                    <a:pt x="1972638" y="274840"/>
                  </a:moveTo>
                  <a:lnTo>
                    <a:pt x="2029170" y="114886"/>
                  </a:lnTo>
                  <a:lnTo>
                    <a:pt x="2085703" y="274840"/>
                  </a:lnTo>
                  <a:lnTo>
                    <a:pt x="1972638" y="274840"/>
                  </a:lnTo>
                  <a:close/>
                  <a:moveTo>
                    <a:pt x="2248062" y="382952"/>
                  </a:moveTo>
                  <a:cubicBezTo>
                    <a:pt x="2293380" y="422224"/>
                    <a:pt x="2363344" y="448015"/>
                    <a:pt x="2429005" y="448015"/>
                  </a:cubicBezTo>
                  <a:cubicBezTo>
                    <a:pt x="2525704" y="448015"/>
                    <a:pt x="2600494" y="394089"/>
                    <a:pt x="2600494" y="314372"/>
                  </a:cubicBezTo>
                  <a:cubicBezTo>
                    <a:pt x="2600494" y="213359"/>
                    <a:pt x="2479278" y="183270"/>
                    <a:pt x="2440938" y="175129"/>
                  </a:cubicBezTo>
                  <a:cubicBezTo>
                    <a:pt x="2401359" y="166988"/>
                    <a:pt x="2361779" y="153832"/>
                    <a:pt x="2361779" y="125567"/>
                  </a:cubicBezTo>
                  <a:cubicBezTo>
                    <a:pt x="2361779" y="102967"/>
                    <a:pt x="2389426" y="86685"/>
                    <a:pt x="2428354" y="86685"/>
                  </a:cubicBezTo>
                  <a:cubicBezTo>
                    <a:pt x="2467281" y="86685"/>
                    <a:pt x="2507512" y="101925"/>
                    <a:pt x="2533007" y="123808"/>
                  </a:cubicBezTo>
                  <a:cubicBezTo>
                    <a:pt x="2535159" y="125632"/>
                    <a:pt x="2538354" y="125241"/>
                    <a:pt x="2539853" y="122766"/>
                  </a:cubicBezTo>
                  <a:lnTo>
                    <a:pt x="2580215" y="56661"/>
                  </a:lnTo>
                  <a:cubicBezTo>
                    <a:pt x="2581389" y="54773"/>
                    <a:pt x="2581063" y="52298"/>
                    <a:pt x="2579433" y="50800"/>
                  </a:cubicBezTo>
                  <a:cubicBezTo>
                    <a:pt x="2547091" y="21362"/>
                    <a:pt x="2493623" y="65"/>
                    <a:pt x="2428940" y="65"/>
                  </a:cubicBezTo>
                  <a:cubicBezTo>
                    <a:pt x="2329047" y="65"/>
                    <a:pt x="2261886" y="51516"/>
                    <a:pt x="2261886" y="129279"/>
                  </a:cubicBezTo>
                  <a:cubicBezTo>
                    <a:pt x="2261886" y="207042"/>
                    <a:pt x="2326569" y="246574"/>
                    <a:pt x="2413226" y="267285"/>
                  </a:cubicBezTo>
                  <a:cubicBezTo>
                    <a:pt x="2459065" y="278552"/>
                    <a:pt x="2500535" y="288582"/>
                    <a:pt x="2500535" y="318736"/>
                  </a:cubicBezTo>
                  <a:cubicBezTo>
                    <a:pt x="2500535" y="344461"/>
                    <a:pt x="2467281" y="361395"/>
                    <a:pt x="2428288" y="361395"/>
                  </a:cubicBezTo>
                  <a:cubicBezTo>
                    <a:pt x="2384080" y="361395"/>
                    <a:pt x="2334002" y="340358"/>
                    <a:pt x="2298987" y="309618"/>
                  </a:cubicBezTo>
                  <a:cubicBezTo>
                    <a:pt x="2296901" y="307794"/>
                    <a:pt x="2293836" y="308185"/>
                    <a:pt x="2292271" y="310465"/>
                  </a:cubicBezTo>
                  <a:lnTo>
                    <a:pt x="2247215" y="376830"/>
                  </a:lnTo>
                  <a:cubicBezTo>
                    <a:pt x="2245911" y="378784"/>
                    <a:pt x="2246172" y="381389"/>
                    <a:pt x="2247997" y="382952"/>
                  </a:cubicBezTo>
                  <a:close/>
                  <a:moveTo>
                    <a:pt x="3700367" y="1826707"/>
                  </a:moveTo>
                  <a:lnTo>
                    <a:pt x="3465695" y="1826707"/>
                  </a:lnTo>
                  <a:cubicBezTo>
                    <a:pt x="3459370" y="1826707"/>
                    <a:pt x="3453437" y="1823451"/>
                    <a:pt x="3450111" y="1818045"/>
                  </a:cubicBezTo>
                  <a:lnTo>
                    <a:pt x="3207876" y="1428841"/>
                  </a:lnTo>
                  <a:lnTo>
                    <a:pt x="2968053" y="1427733"/>
                  </a:lnTo>
                  <a:lnTo>
                    <a:pt x="2968053" y="1814463"/>
                  </a:lnTo>
                  <a:cubicBezTo>
                    <a:pt x="2968053" y="1821236"/>
                    <a:pt x="2962576" y="1826707"/>
                    <a:pt x="2955794" y="1826707"/>
                  </a:cubicBezTo>
                  <a:lnTo>
                    <a:pt x="2735207" y="1826707"/>
                  </a:lnTo>
                  <a:cubicBezTo>
                    <a:pt x="2728426" y="1826707"/>
                    <a:pt x="2722948" y="1821236"/>
                    <a:pt x="2722948" y="1814463"/>
                  </a:cubicBezTo>
                  <a:lnTo>
                    <a:pt x="2722948" y="614937"/>
                  </a:lnTo>
                  <a:cubicBezTo>
                    <a:pt x="2722948" y="608164"/>
                    <a:pt x="2728426" y="602693"/>
                    <a:pt x="2735207" y="602693"/>
                  </a:cubicBezTo>
                  <a:lnTo>
                    <a:pt x="3268712" y="602693"/>
                  </a:lnTo>
                  <a:cubicBezTo>
                    <a:pt x="3496015" y="602693"/>
                    <a:pt x="3687195" y="782512"/>
                    <a:pt x="3690195" y="1009547"/>
                  </a:cubicBezTo>
                  <a:cubicBezTo>
                    <a:pt x="3692412" y="1177968"/>
                    <a:pt x="3593561" y="1323464"/>
                    <a:pt x="3450437" y="1389634"/>
                  </a:cubicBezTo>
                  <a:lnTo>
                    <a:pt x="3710799" y="1807950"/>
                  </a:lnTo>
                  <a:cubicBezTo>
                    <a:pt x="3715885" y="1816091"/>
                    <a:pt x="3710017" y="1826642"/>
                    <a:pt x="3700367" y="1826642"/>
                  </a:cubicBezTo>
                  <a:close/>
                  <a:moveTo>
                    <a:pt x="3459370" y="1015279"/>
                  </a:moveTo>
                  <a:cubicBezTo>
                    <a:pt x="3459370" y="914851"/>
                    <a:pt x="3377864" y="833376"/>
                    <a:pt x="3277253" y="833376"/>
                  </a:cubicBezTo>
                  <a:lnTo>
                    <a:pt x="2968053" y="833376"/>
                  </a:lnTo>
                  <a:lnTo>
                    <a:pt x="2968053" y="1197051"/>
                  </a:lnTo>
                  <a:lnTo>
                    <a:pt x="2968053" y="1197051"/>
                  </a:lnTo>
                  <a:cubicBezTo>
                    <a:pt x="2968053" y="1197051"/>
                    <a:pt x="3277253" y="1197116"/>
                    <a:pt x="3277253" y="1197116"/>
                  </a:cubicBezTo>
                  <a:cubicBezTo>
                    <a:pt x="3377799" y="1197116"/>
                    <a:pt x="3459370" y="1115706"/>
                    <a:pt x="3459370" y="1015213"/>
                  </a:cubicBezTo>
                  <a:close/>
                  <a:moveTo>
                    <a:pt x="1617859" y="1301320"/>
                  </a:moveTo>
                  <a:cubicBezTo>
                    <a:pt x="1611665" y="1273445"/>
                    <a:pt x="1608274" y="1244529"/>
                    <a:pt x="1608274" y="1214765"/>
                  </a:cubicBezTo>
                  <a:cubicBezTo>
                    <a:pt x="1608274" y="995415"/>
                    <a:pt x="1786283" y="817681"/>
                    <a:pt x="2005827" y="817681"/>
                  </a:cubicBezTo>
                  <a:cubicBezTo>
                    <a:pt x="2225371" y="817681"/>
                    <a:pt x="2403380" y="995480"/>
                    <a:pt x="2403380" y="1214765"/>
                  </a:cubicBezTo>
                  <a:cubicBezTo>
                    <a:pt x="2403380" y="1244529"/>
                    <a:pt x="2399989" y="1273445"/>
                    <a:pt x="2393795" y="1301320"/>
                  </a:cubicBezTo>
                  <a:lnTo>
                    <a:pt x="2628727" y="1301320"/>
                  </a:lnTo>
                  <a:cubicBezTo>
                    <a:pt x="2632640" y="1273055"/>
                    <a:pt x="2634726" y="1244138"/>
                    <a:pt x="2634726" y="1214765"/>
                  </a:cubicBezTo>
                  <a:cubicBezTo>
                    <a:pt x="2634726" y="867829"/>
                    <a:pt x="2353173" y="586607"/>
                    <a:pt x="2005827" y="586607"/>
                  </a:cubicBezTo>
                  <a:cubicBezTo>
                    <a:pt x="1658482" y="586607"/>
                    <a:pt x="1376928" y="867829"/>
                    <a:pt x="1376928" y="1214765"/>
                  </a:cubicBezTo>
                  <a:cubicBezTo>
                    <a:pt x="1376928" y="1244138"/>
                    <a:pt x="1379014" y="1272990"/>
                    <a:pt x="1382926" y="1301320"/>
                  </a:cubicBezTo>
                  <a:lnTo>
                    <a:pt x="1617859" y="1301320"/>
                  </a:lnTo>
                  <a:close/>
                  <a:moveTo>
                    <a:pt x="1433069" y="1474430"/>
                  </a:moveTo>
                  <a:cubicBezTo>
                    <a:pt x="1531984" y="1691762"/>
                    <a:pt x="1751268" y="1842924"/>
                    <a:pt x="2005892" y="1842924"/>
                  </a:cubicBezTo>
                  <a:cubicBezTo>
                    <a:pt x="2260517" y="1842924"/>
                    <a:pt x="2479800" y="1691762"/>
                    <a:pt x="2578716" y="1474430"/>
                  </a:cubicBezTo>
                  <a:lnTo>
                    <a:pt x="1433069" y="1474430"/>
                  </a:ln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6C72694B-37FA-E963-DE94-AEBB46ED4951}"/>
                </a:ext>
              </a:extLst>
            </p:cNvPr>
            <p:cNvSpPr/>
            <p:nvPr/>
          </p:nvSpPr>
          <p:spPr>
            <a:xfrm>
              <a:off x="5813131" y="2685493"/>
              <a:ext cx="2376256" cy="1224078"/>
            </a:xfrm>
            <a:custGeom>
              <a:avLst/>
              <a:gdLst>
                <a:gd name="connsiteX0" fmla="*/ 16850 w 2376256"/>
                <a:gd name="connsiteY0" fmla="*/ 171547 h 1224078"/>
                <a:gd name="connsiteX1" fmla="*/ 16850 w 2376256"/>
                <a:gd name="connsiteY1" fmla="*/ 7555 h 1224078"/>
                <a:gd name="connsiteX2" fmla="*/ 19654 w 2376256"/>
                <a:gd name="connsiteY2" fmla="*/ 4754 h 1224078"/>
                <a:gd name="connsiteX3" fmla="*/ 64189 w 2376256"/>
                <a:gd name="connsiteY3" fmla="*/ 4754 h 1224078"/>
                <a:gd name="connsiteX4" fmla="*/ 66993 w 2376256"/>
                <a:gd name="connsiteY4" fmla="*/ 7555 h 1224078"/>
                <a:gd name="connsiteX5" fmla="*/ 66993 w 2376256"/>
                <a:gd name="connsiteY5" fmla="*/ 166402 h 1224078"/>
                <a:gd name="connsiteX6" fmla="*/ 133371 w 2376256"/>
                <a:gd name="connsiteY6" fmla="*/ 240257 h 1224078"/>
                <a:gd name="connsiteX7" fmla="*/ 199358 w 2376256"/>
                <a:gd name="connsiteY7" fmla="*/ 166402 h 1224078"/>
                <a:gd name="connsiteX8" fmla="*/ 199358 w 2376256"/>
                <a:gd name="connsiteY8" fmla="*/ 7555 h 1224078"/>
                <a:gd name="connsiteX9" fmla="*/ 202162 w 2376256"/>
                <a:gd name="connsiteY9" fmla="*/ 4754 h 1224078"/>
                <a:gd name="connsiteX10" fmla="*/ 247088 w 2376256"/>
                <a:gd name="connsiteY10" fmla="*/ 4754 h 1224078"/>
                <a:gd name="connsiteX11" fmla="*/ 249892 w 2376256"/>
                <a:gd name="connsiteY11" fmla="*/ 7555 h 1224078"/>
                <a:gd name="connsiteX12" fmla="*/ 249892 w 2376256"/>
                <a:gd name="connsiteY12" fmla="*/ 171547 h 1224078"/>
                <a:gd name="connsiteX13" fmla="*/ 133371 w 2376256"/>
                <a:gd name="connsiteY13" fmla="*/ 287540 h 1224078"/>
                <a:gd name="connsiteX14" fmla="*/ 16850 w 2376256"/>
                <a:gd name="connsiteY14" fmla="*/ 171547 h 1224078"/>
                <a:gd name="connsiteX15" fmla="*/ 315814 w 2376256"/>
                <a:gd name="connsiteY15" fmla="*/ 4754 h 1224078"/>
                <a:gd name="connsiteX16" fmla="*/ 362892 w 2376256"/>
                <a:gd name="connsiteY16" fmla="*/ 4754 h 1224078"/>
                <a:gd name="connsiteX17" fmla="*/ 365174 w 2376256"/>
                <a:gd name="connsiteY17" fmla="*/ 5927 h 1224078"/>
                <a:gd name="connsiteX18" fmla="*/ 503082 w 2376256"/>
                <a:gd name="connsiteY18" fmla="*/ 200529 h 1224078"/>
                <a:gd name="connsiteX19" fmla="*/ 503082 w 2376256"/>
                <a:gd name="connsiteY19" fmla="*/ 7490 h 1224078"/>
                <a:gd name="connsiteX20" fmla="*/ 505885 w 2376256"/>
                <a:gd name="connsiteY20" fmla="*/ 4689 h 1224078"/>
                <a:gd name="connsiteX21" fmla="*/ 550420 w 2376256"/>
                <a:gd name="connsiteY21" fmla="*/ 4689 h 1224078"/>
                <a:gd name="connsiteX22" fmla="*/ 553224 w 2376256"/>
                <a:gd name="connsiteY22" fmla="*/ 7490 h 1224078"/>
                <a:gd name="connsiteX23" fmla="*/ 553224 w 2376256"/>
                <a:gd name="connsiteY23" fmla="*/ 279920 h 1224078"/>
                <a:gd name="connsiteX24" fmla="*/ 550420 w 2376256"/>
                <a:gd name="connsiteY24" fmla="*/ 282720 h 1224078"/>
                <a:gd name="connsiteX25" fmla="*/ 503342 w 2376256"/>
                <a:gd name="connsiteY25" fmla="*/ 282720 h 1224078"/>
                <a:gd name="connsiteX26" fmla="*/ 501060 w 2376256"/>
                <a:gd name="connsiteY26" fmla="*/ 281548 h 1224078"/>
                <a:gd name="connsiteX27" fmla="*/ 363152 w 2376256"/>
                <a:gd name="connsiteY27" fmla="*/ 86555 h 1224078"/>
                <a:gd name="connsiteX28" fmla="*/ 363152 w 2376256"/>
                <a:gd name="connsiteY28" fmla="*/ 279985 h 1224078"/>
                <a:gd name="connsiteX29" fmla="*/ 360349 w 2376256"/>
                <a:gd name="connsiteY29" fmla="*/ 282785 h 1224078"/>
                <a:gd name="connsiteX30" fmla="*/ 315814 w 2376256"/>
                <a:gd name="connsiteY30" fmla="*/ 282785 h 1224078"/>
                <a:gd name="connsiteX31" fmla="*/ 313010 w 2376256"/>
                <a:gd name="connsiteY31" fmla="*/ 279985 h 1224078"/>
                <a:gd name="connsiteX32" fmla="*/ 313010 w 2376256"/>
                <a:gd name="connsiteY32" fmla="*/ 7555 h 1224078"/>
                <a:gd name="connsiteX33" fmla="*/ 315814 w 2376256"/>
                <a:gd name="connsiteY33" fmla="*/ 4754 h 1224078"/>
                <a:gd name="connsiteX34" fmla="*/ 622732 w 2376256"/>
                <a:gd name="connsiteY34" fmla="*/ 4754 h 1224078"/>
                <a:gd name="connsiteX35" fmla="*/ 667267 w 2376256"/>
                <a:gd name="connsiteY35" fmla="*/ 4754 h 1224078"/>
                <a:gd name="connsiteX36" fmla="*/ 670071 w 2376256"/>
                <a:gd name="connsiteY36" fmla="*/ 7555 h 1224078"/>
                <a:gd name="connsiteX37" fmla="*/ 670071 w 2376256"/>
                <a:gd name="connsiteY37" fmla="*/ 279985 h 1224078"/>
                <a:gd name="connsiteX38" fmla="*/ 667267 w 2376256"/>
                <a:gd name="connsiteY38" fmla="*/ 282785 h 1224078"/>
                <a:gd name="connsiteX39" fmla="*/ 622732 w 2376256"/>
                <a:gd name="connsiteY39" fmla="*/ 282785 h 1224078"/>
                <a:gd name="connsiteX40" fmla="*/ 619928 w 2376256"/>
                <a:gd name="connsiteY40" fmla="*/ 279985 h 1224078"/>
                <a:gd name="connsiteX41" fmla="*/ 619928 w 2376256"/>
                <a:gd name="connsiteY41" fmla="*/ 7555 h 1224078"/>
                <a:gd name="connsiteX42" fmla="*/ 622732 w 2376256"/>
                <a:gd name="connsiteY42" fmla="*/ 4754 h 1224078"/>
                <a:gd name="connsiteX43" fmla="*/ 711867 w 2376256"/>
                <a:gd name="connsiteY43" fmla="*/ 4754 h 1224078"/>
                <a:gd name="connsiteX44" fmla="*/ 759206 w 2376256"/>
                <a:gd name="connsiteY44" fmla="*/ 4754 h 1224078"/>
                <a:gd name="connsiteX45" fmla="*/ 761814 w 2376256"/>
                <a:gd name="connsiteY45" fmla="*/ 6578 h 1224078"/>
                <a:gd name="connsiteX46" fmla="*/ 841885 w 2376256"/>
                <a:gd name="connsiteY46" fmla="*/ 223193 h 1224078"/>
                <a:gd name="connsiteX47" fmla="*/ 922348 w 2376256"/>
                <a:gd name="connsiteY47" fmla="*/ 6578 h 1224078"/>
                <a:gd name="connsiteX48" fmla="*/ 924956 w 2376256"/>
                <a:gd name="connsiteY48" fmla="*/ 4754 h 1224078"/>
                <a:gd name="connsiteX49" fmla="*/ 972295 w 2376256"/>
                <a:gd name="connsiteY49" fmla="*/ 4754 h 1224078"/>
                <a:gd name="connsiteX50" fmla="*/ 974903 w 2376256"/>
                <a:gd name="connsiteY50" fmla="*/ 8532 h 1224078"/>
                <a:gd name="connsiteX51" fmla="*/ 871227 w 2376256"/>
                <a:gd name="connsiteY51" fmla="*/ 280962 h 1224078"/>
                <a:gd name="connsiteX52" fmla="*/ 868619 w 2376256"/>
                <a:gd name="connsiteY52" fmla="*/ 282720 h 1224078"/>
                <a:gd name="connsiteX53" fmla="*/ 815608 w 2376256"/>
                <a:gd name="connsiteY53" fmla="*/ 282720 h 1224078"/>
                <a:gd name="connsiteX54" fmla="*/ 812999 w 2376256"/>
                <a:gd name="connsiteY54" fmla="*/ 280962 h 1224078"/>
                <a:gd name="connsiteX55" fmla="*/ 709324 w 2376256"/>
                <a:gd name="connsiteY55" fmla="*/ 8532 h 1224078"/>
                <a:gd name="connsiteX56" fmla="*/ 711932 w 2376256"/>
                <a:gd name="connsiteY56" fmla="*/ 4754 h 1224078"/>
                <a:gd name="connsiteX57" fmla="*/ 1016764 w 2376256"/>
                <a:gd name="connsiteY57" fmla="*/ 4754 h 1224078"/>
                <a:gd name="connsiteX58" fmla="*/ 1206445 w 2376256"/>
                <a:gd name="connsiteY58" fmla="*/ 4754 h 1224078"/>
                <a:gd name="connsiteX59" fmla="*/ 1209249 w 2376256"/>
                <a:gd name="connsiteY59" fmla="*/ 7555 h 1224078"/>
                <a:gd name="connsiteX60" fmla="*/ 1209249 w 2376256"/>
                <a:gd name="connsiteY60" fmla="*/ 48455 h 1224078"/>
                <a:gd name="connsiteX61" fmla="*/ 1206445 w 2376256"/>
                <a:gd name="connsiteY61" fmla="*/ 51256 h 1224078"/>
                <a:gd name="connsiteX62" fmla="*/ 1064103 w 2376256"/>
                <a:gd name="connsiteY62" fmla="*/ 51256 h 1224078"/>
                <a:gd name="connsiteX63" fmla="*/ 1064103 w 2376256"/>
                <a:gd name="connsiteY63" fmla="*/ 115602 h 1224078"/>
                <a:gd name="connsiteX64" fmla="*/ 1187796 w 2376256"/>
                <a:gd name="connsiteY64" fmla="*/ 115602 h 1224078"/>
                <a:gd name="connsiteX65" fmla="*/ 1190600 w 2376256"/>
                <a:gd name="connsiteY65" fmla="*/ 118402 h 1224078"/>
                <a:gd name="connsiteX66" fmla="*/ 1190600 w 2376256"/>
                <a:gd name="connsiteY66" fmla="*/ 158912 h 1224078"/>
                <a:gd name="connsiteX67" fmla="*/ 1187796 w 2376256"/>
                <a:gd name="connsiteY67" fmla="*/ 161713 h 1224078"/>
                <a:gd name="connsiteX68" fmla="*/ 1064103 w 2376256"/>
                <a:gd name="connsiteY68" fmla="*/ 161713 h 1224078"/>
                <a:gd name="connsiteX69" fmla="*/ 1064103 w 2376256"/>
                <a:gd name="connsiteY69" fmla="*/ 236349 h 1224078"/>
                <a:gd name="connsiteX70" fmla="*/ 1206445 w 2376256"/>
                <a:gd name="connsiteY70" fmla="*/ 236349 h 1224078"/>
                <a:gd name="connsiteX71" fmla="*/ 1209249 w 2376256"/>
                <a:gd name="connsiteY71" fmla="*/ 239150 h 1224078"/>
                <a:gd name="connsiteX72" fmla="*/ 1209249 w 2376256"/>
                <a:gd name="connsiteY72" fmla="*/ 280050 h 1224078"/>
                <a:gd name="connsiteX73" fmla="*/ 1206445 w 2376256"/>
                <a:gd name="connsiteY73" fmla="*/ 282850 h 1224078"/>
                <a:gd name="connsiteX74" fmla="*/ 1016764 w 2376256"/>
                <a:gd name="connsiteY74" fmla="*/ 282850 h 1224078"/>
                <a:gd name="connsiteX75" fmla="*/ 1013960 w 2376256"/>
                <a:gd name="connsiteY75" fmla="*/ 280050 h 1224078"/>
                <a:gd name="connsiteX76" fmla="*/ 1013960 w 2376256"/>
                <a:gd name="connsiteY76" fmla="*/ 7620 h 1224078"/>
                <a:gd name="connsiteX77" fmla="*/ 1016764 w 2376256"/>
                <a:gd name="connsiteY77" fmla="*/ 4819 h 1224078"/>
                <a:gd name="connsiteX78" fmla="*/ 1266042 w 2376256"/>
                <a:gd name="connsiteY78" fmla="*/ 7555 h 1224078"/>
                <a:gd name="connsiteX79" fmla="*/ 1268846 w 2376256"/>
                <a:gd name="connsiteY79" fmla="*/ 4754 h 1224078"/>
                <a:gd name="connsiteX80" fmla="*/ 1381780 w 2376256"/>
                <a:gd name="connsiteY80" fmla="*/ 4754 h 1224078"/>
                <a:gd name="connsiteX81" fmla="*/ 1479587 w 2376256"/>
                <a:gd name="connsiteY81" fmla="*/ 92547 h 1224078"/>
                <a:gd name="connsiteX82" fmla="*/ 1411579 w 2376256"/>
                <a:gd name="connsiteY82" fmla="*/ 176757 h 1224078"/>
                <a:gd name="connsiteX83" fmla="*/ 1488520 w 2376256"/>
                <a:gd name="connsiteY83" fmla="*/ 278357 h 1224078"/>
                <a:gd name="connsiteX84" fmla="*/ 1486303 w 2376256"/>
                <a:gd name="connsiteY84" fmla="*/ 282785 h 1224078"/>
                <a:gd name="connsiteX85" fmla="*/ 1432445 w 2376256"/>
                <a:gd name="connsiteY85" fmla="*/ 282785 h 1224078"/>
                <a:gd name="connsiteX86" fmla="*/ 1430227 w 2376256"/>
                <a:gd name="connsiteY86" fmla="*/ 281678 h 1224078"/>
                <a:gd name="connsiteX87" fmla="*/ 1355111 w 2376256"/>
                <a:gd name="connsiteY87" fmla="*/ 179948 h 1224078"/>
                <a:gd name="connsiteX88" fmla="*/ 1316119 w 2376256"/>
                <a:gd name="connsiteY88" fmla="*/ 179948 h 1224078"/>
                <a:gd name="connsiteX89" fmla="*/ 1316119 w 2376256"/>
                <a:gd name="connsiteY89" fmla="*/ 280050 h 1224078"/>
                <a:gd name="connsiteX90" fmla="*/ 1313315 w 2376256"/>
                <a:gd name="connsiteY90" fmla="*/ 282850 h 1224078"/>
                <a:gd name="connsiteX91" fmla="*/ 1268781 w 2376256"/>
                <a:gd name="connsiteY91" fmla="*/ 282850 h 1224078"/>
                <a:gd name="connsiteX92" fmla="*/ 1265977 w 2376256"/>
                <a:gd name="connsiteY92" fmla="*/ 280050 h 1224078"/>
                <a:gd name="connsiteX93" fmla="*/ 1265977 w 2376256"/>
                <a:gd name="connsiteY93" fmla="*/ 7620 h 1224078"/>
                <a:gd name="connsiteX94" fmla="*/ 1376955 w 2376256"/>
                <a:gd name="connsiteY94" fmla="*/ 133447 h 1224078"/>
                <a:gd name="connsiteX95" fmla="*/ 1427880 w 2376256"/>
                <a:gd name="connsiteY95" fmla="*/ 92547 h 1224078"/>
                <a:gd name="connsiteX96" fmla="*/ 1376955 w 2376256"/>
                <a:gd name="connsiteY96" fmla="*/ 51646 h 1224078"/>
                <a:gd name="connsiteX97" fmla="*/ 1316119 w 2376256"/>
                <a:gd name="connsiteY97" fmla="*/ 51646 h 1224078"/>
                <a:gd name="connsiteX98" fmla="*/ 1316119 w 2376256"/>
                <a:gd name="connsiteY98" fmla="*/ 133447 h 1224078"/>
                <a:gd name="connsiteX99" fmla="*/ 1376955 w 2376256"/>
                <a:gd name="connsiteY99" fmla="*/ 133447 h 1224078"/>
                <a:gd name="connsiteX100" fmla="*/ 1521319 w 2376256"/>
                <a:gd name="connsiteY100" fmla="*/ 248398 h 1224078"/>
                <a:gd name="connsiteX101" fmla="*/ 1547139 w 2376256"/>
                <a:gd name="connsiteY101" fmla="*/ 213489 h 1224078"/>
                <a:gd name="connsiteX102" fmla="*/ 1550986 w 2376256"/>
                <a:gd name="connsiteY102" fmla="*/ 212903 h 1224078"/>
                <a:gd name="connsiteX103" fmla="*/ 1631058 w 2376256"/>
                <a:gd name="connsiteY103" fmla="*/ 241820 h 1224078"/>
                <a:gd name="connsiteX104" fmla="*/ 1683939 w 2376256"/>
                <a:gd name="connsiteY104" fmla="*/ 204111 h 1224078"/>
                <a:gd name="connsiteX105" fmla="*/ 1642208 w 2376256"/>
                <a:gd name="connsiteY105" fmla="*/ 167965 h 1224078"/>
                <a:gd name="connsiteX106" fmla="*/ 1593304 w 2376256"/>
                <a:gd name="connsiteY106" fmla="*/ 156437 h 1224078"/>
                <a:gd name="connsiteX107" fmla="*/ 1524904 w 2376256"/>
                <a:gd name="connsiteY107" fmla="*/ 83364 h 1224078"/>
                <a:gd name="connsiteX108" fmla="*/ 1627080 w 2376256"/>
                <a:gd name="connsiteY108" fmla="*/ 0 h 1224078"/>
                <a:gd name="connsiteX109" fmla="*/ 1726843 w 2376256"/>
                <a:gd name="connsiteY109" fmla="*/ 36993 h 1224078"/>
                <a:gd name="connsiteX110" fmla="*/ 1726974 w 2376256"/>
                <a:gd name="connsiteY110" fmla="*/ 40965 h 1224078"/>
                <a:gd name="connsiteX111" fmla="*/ 1698088 w 2376256"/>
                <a:gd name="connsiteY111" fmla="*/ 71901 h 1224078"/>
                <a:gd name="connsiteX112" fmla="*/ 1694241 w 2376256"/>
                <a:gd name="connsiteY112" fmla="*/ 72031 h 1224078"/>
                <a:gd name="connsiteX113" fmla="*/ 1626298 w 2376256"/>
                <a:gd name="connsiteY113" fmla="*/ 45264 h 1224078"/>
                <a:gd name="connsiteX114" fmla="*/ 1575373 w 2376256"/>
                <a:gd name="connsiteY114" fmla="*/ 80238 h 1224078"/>
                <a:gd name="connsiteX115" fmla="*/ 1617886 w 2376256"/>
                <a:gd name="connsiteY115" fmla="*/ 114365 h 1224078"/>
                <a:gd name="connsiteX116" fmla="*/ 1666790 w 2376256"/>
                <a:gd name="connsiteY116" fmla="*/ 125892 h 1224078"/>
                <a:gd name="connsiteX117" fmla="*/ 1734799 w 2376256"/>
                <a:gd name="connsiteY117" fmla="*/ 200529 h 1224078"/>
                <a:gd name="connsiteX118" fmla="*/ 1629428 w 2376256"/>
                <a:gd name="connsiteY118" fmla="*/ 287474 h 1224078"/>
                <a:gd name="connsiteX119" fmla="*/ 1521840 w 2376256"/>
                <a:gd name="connsiteY119" fmla="*/ 252240 h 1224078"/>
                <a:gd name="connsiteX120" fmla="*/ 1521319 w 2376256"/>
                <a:gd name="connsiteY120" fmla="*/ 248333 h 1224078"/>
                <a:gd name="connsiteX121" fmla="*/ 1783702 w 2376256"/>
                <a:gd name="connsiteY121" fmla="*/ 4754 h 1224078"/>
                <a:gd name="connsiteX122" fmla="*/ 1828237 w 2376256"/>
                <a:gd name="connsiteY122" fmla="*/ 4754 h 1224078"/>
                <a:gd name="connsiteX123" fmla="*/ 1831041 w 2376256"/>
                <a:gd name="connsiteY123" fmla="*/ 7555 h 1224078"/>
                <a:gd name="connsiteX124" fmla="*/ 1831041 w 2376256"/>
                <a:gd name="connsiteY124" fmla="*/ 279985 h 1224078"/>
                <a:gd name="connsiteX125" fmla="*/ 1828237 w 2376256"/>
                <a:gd name="connsiteY125" fmla="*/ 282785 h 1224078"/>
                <a:gd name="connsiteX126" fmla="*/ 1783702 w 2376256"/>
                <a:gd name="connsiteY126" fmla="*/ 282785 h 1224078"/>
                <a:gd name="connsiteX127" fmla="*/ 1780898 w 2376256"/>
                <a:gd name="connsiteY127" fmla="*/ 279985 h 1224078"/>
                <a:gd name="connsiteX128" fmla="*/ 1780898 w 2376256"/>
                <a:gd name="connsiteY128" fmla="*/ 7555 h 1224078"/>
                <a:gd name="connsiteX129" fmla="*/ 1783702 w 2376256"/>
                <a:gd name="connsiteY129" fmla="*/ 4754 h 1224078"/>
                <a:gd name="connsiteX130" fmla="*/ 1961450 w 2376256"/>
                <a:gd name="connsiteY130" fmla="*/ 51646 h 1224078"/>
                <a:gd name="connsiteX131" fmla="*/ 1875966 w 2376256"/>
                <a:gd name="connsiteY131" fmla="*/ 51646 h 1224078"/>
                <a:gd name="connsiteX132" fmla="*/ 1873163 w 2376256"/>
                <a:gd name="connsiteY132" fmla="*/ 48846 h 1224078"/>
                <a:gd name="connsiteX133" fmla="*/ 1873163 w 2376256"/>
                <a:gd name="connsiteY133" fmla="*/ 7555 h 1224078"/>
                <a:gd name="connsiteX134" fmla="*/ 1875966 w 2376256"/>
                <a:gd name="connsiteY134" fmla="*/ 4754 h 1224078"/>
                <a:gd name="connsiteX135" fmla="*/ 2097467 w 2376256"/>
                <a:gd name="connsiteY135" fmla="*/ 4754 h 1224078"/>
                <a:gd name="connsiteX136" fmla="*/ 2100271 w 2376256"/>
                <a:gd name="connsiteY136" fmla="*/ 7555 h 1224078"/>
                <a:gd name="connsiteX137" fmla="*/ 2100271 w 2376256"/>
                <a:gd name="connsiteY137" fmla="*/ 48846 h 1224078"/>
                <a:gd name="connsiteX138" fmla="*/ 2097467 w 2376256"/>
                <a:gd name="connsiteY138" fmla="*/ 51646 h 1224078"/>
                <a:gd name="connsiteX139" fmla="*/ 2011984 w 2376256"/>
                <a:gd name="connsiteY139" fmla="*/ 51646 h 1224078"/>
                <a:gd name="connsiteX140" fmla="*/ 2011984 w 2376256"/>
                <a:gd name="connsiteY140" fmla="*/ 279985 h 1224078"/>
                <a:gd name="connsiteX141" fmla="*/ 2009180 w 2376256"/>
                <a:gd name="connsiteY141" fmla="*/ 282785 h 1224078"/>
                <a:gd name="connsiteX142" fmla="*/ 1964254 w 2376256"/>
                <a:gd name="connsiteY142" fmla="*/ 282785 h 1224078"/>
                <a:gd name="connsiteX143" fmla="*/ 1961450 w 2376256"/>
                <a:gd name="connsiteY143" fmla="*/ 279985 h 1224078"/>
                <a:gd name="connsiteX144" fmla="*/ 1961450 w 2376256"/>
                <a:gd name="connsiteY144" fmla="*/ 51646 h 1224078"/>
                <a:gd name="connsiteX145" fmla="*/ 2225464 w 2376256"/>
                <a:gd name="connsiteY145" fmla="*/ 173566 h 1224078"/>
                <a:gd name="connsiteX146" fmla="*/ 2125440 w 2376256"/>
                <a:gd name="connsiteY146" fmla="*/ 8988 h 1224078"/>
                <a:gd name="connsiteX147" fmla="*/ 2127787 w 2376256"/>
                <a:gd name="connsiteY147" fmla="*/ 4754 h 1224078"/>
                <a:gd name="connsiteX148" fmla="*/ 2177734 w 2376256"/>
                <a:gd name="connsiteY148" fmla="*/ 4754 h 1224078"/>
                <a:gd name="connsiteX149" fmla="*/ 2180081 w 2376256"/>
                <a:gd name="connsiteY149" fmla="*/ 6122 h 1224078"/>
                <a:gd name="connsiteX150" fmla="*/ 2250828 w 2376256"/>
                <a:gd name="connsiteY150" fmla="*/ 123548 h 1224078"/>
                <a:gd name="connsiteX151" fmla="*/ 2321184 w 2376256"/>
                <a:gd name="connsiteY151" fmla="*/ 6187 h 1224078"/>
                <a:gd name="connsiteX152" fmla="*/ 2323531 w 2376256"/>
                <a:gd name="connsiteY152" fmla="*/ 4819 h 1224078"/>
                <a:gd name="connsiteX153" fmla="*/ 2373478 w 2376256"/>
                <a:gd name="connsiteY153" fmla="*/ 4819 h 1224078"/>
                <a:gd name="connsiteX154" fmla="*/ 2375826 w 2376256"/>
                <a:gd name="connsiteY154" fmla="*/ 9053 h 1224078"/>
                <a:gd name="connsiteX155" fmla="*/ 2275802 w 2376256"/>
                <a:gd name="connsiteY155" fmla="*/ 173631 h 1224078"/>
                <a:gd name="connsiteX156" fmla="*/ 2275802 w 2376256"/>
                <a:gd name="connsiteY156" fmla="*/ 280050 h 1224078"/>
                <a:gd name="connsiteX157" fmla="*/ 2272998 w 2376256"/>
                <a:gd name="connsiteY157" fmla="*/ 282850 h 1224078"/>
                <a:gd name="connsiteX158" fmla="*/ 2228072 w 2376256"/>
                <a:gd name="connsiteY158" fmla="*/ 282850 h 1224078"/>
                <a:gd name="connsiteX159" fmla="*/ 2225268 w 2376256"/>
                <a:gd name="connsiteY159" fmla="*/ 280050 h 1224078"/>
                <a:gd name="connsiteX160" fmla="*/ 2225268 w 2376256"/>
                <a:gd name="connsiteY160" fmla="*/ 173631 h 1224078"/>
                <a:gd name="connsiteX161" fmla="*/ 2114 w 2376256"/>
                <a:gd name="connsiteY161" fmla="*/ 612007 h 1224078"/>
                <a:gd name="connsiteX162" fmla="*/ 145630 w 2376256"/>
                <a:gd name="connsiteY162" fmla="*/ 468269 h 1224078"/>
                <a:gd name="connsiteX163" fmla="*/ 288754 w 2376256"/>
                <a:gd name="connsiteY163" fmla="*/ 612007 h 1224078"/>
                <a:gd name="connsiteX164" fmla="*/ 145630 w 2376256"/>
                <a:gd name="connsiteY164" fmla="*/ 755744 h 1224078"/>
                <a:gd name="connsiteX165" fmla="*/ 2114 w 2376256"/>
                <a:gd name="connsiteY165" fmla="*/ 612007 h 1224078"/>
                <a:gd name="connsiteX166" fmla="*/ 145630 w 2376256"/>
                <a:gd name="connsiteY166" fmla="*/ 708526 h 1224078"/>
                <a:gd name="connsiteX167" fmla="*/ 237046 w 2376256"/>
                <a:gd name="connsiteY167" fmla="*/ 612007 h 1224078"/>
                <a:gd name="connsiteX168" fmla="*/ 145630 w 2376256"/>
                <a:gd name="connsiteY168" fmla="*/ 515487 h 1224078"/>
                <a:gd name="connsiteX169" fmla="*/ 53756 w 2376256"/>
                <a:gd name="connsiteY169" fmla="*/ 612007 h 1224078"/>
                <a:gd name="connsiteX170" fmla="*/ 145630 w 2376256"/>
                <a:gd name="connsiteY170" fmla="*/ 708526 h 1224078"/>
                <a:gd name="connsiteX171" fmla="*/ 343200 w 2376256"/>
                <a:gd name="connsiteY171" fmla="*/ 473024 h 1224078"/>
                <a:gd name="connsiteX172" fmla="*/ 532880 w 2376256"/>
                <a:gd name="connsiteY172" fmla="*/ 473024 h 1224078"/>
                <a:gd name="connsiteX173" fmla="*/ 535684 w 2376256"/>
                <a:gd name="connsiteY173" fmla="*/ 475824 h 1224078"/>
                <a:gd name="connsiteX174" fmla="*/ 535684 w 2376256"/>
                <a:gd name="connsiteY174" fmla="*/ 516725 h 1224078"/>
                <a:gd name="connsiteX175" fmla="*/ 532880 w 2376256"/>
                <a:gd name="connsiteY175" fmla="*/ 519525 h 1224078"/>
                <a:gd name="connsiteX176" fmla="*/ 390538 w 2376256"/>
                <a:gd name="connsiteY176" fmla="*/ 519525 h 1224078"/>
                <a:gd name="connsiteX177" fmla="*/ 390538 w 2376256"/>
                <a:gd name="connsiteY177" fmla="*/ 592599 h 1224078"/>
                <a:gd name="connsiteX178" fmla="*/ 520948 w 2376256"/>
                <a:gd name="connsiteY178" fmla="*/ 592599 h 1224078"/>
                <a:gd name="connsiteX179" fmla="*/ 523752 w 2376256"/>
                <a:gd name="connsiteY179" fmla="*/ 595399 h 1224078"/>
                <a:gd name="connsiteX180" fmla="*/ 523752 w 2376256"/>
                <a:gd name="connsiteY180" fmla="*/ 636299 h 1224078"/>
                <a:gd name="connsiteX181" fmla="*/ 520948 w 2376256"/>
                <a:gd name="connsiteY181" fmla="*/ 639100 h 1224078"/>
                <a:gd name="connsiteX182" fmla="*/ 390538 w 2376256"/>
                <a:gd name="connsiteY182" fmla="*/ 639100 h 1224078"/>
                <a:gd name="connsiteX183" fmla="*/ 390538 w 2376256"/>
                <a:gd name="connsiteY183" fmla="*/ 748319 h 1224078"/>
                <a:gd name="connsiteX184" fmla="*/ 387735 w 2376256"/>
                <a:gd name="connsiteY184" fmla="*/ 751120 h 1224078"/>
                <a:gd name="connsiteX185" fmla="*/ 343200 w 2376256"/>
                <a:gd name="connsiteY185" fmla="*/ 751120 h 1224078"/>
                <a:gd name="connsiteX186" fmla="*/ 340396 w 2376256"/>
                <a:gd name="connsiteY186" fmla="*/ 748319 h 1224078"/>
                <a:gd name="connsiteX187" fmla="*/ 340396 w 2376256"/>
                <a:gd name="connsiteY187" fmla="*/ 475889 h 1224078"/>
                <a:gd name="connsiteX188" fmla="*/ 343200 w 2376256"/>
                <a:gd name="connsiteY188" fmla="*/ 473089 h 1224078"/>
                <a:gd name="connsiteX189" fmla="*/ 768921 w 2376256"/>
                <a:gd name="connsiteY189" fmla="*/ 473024 h 1224078"/>
                <a:gd name="connsiteX190" fmla="*/ 822780 w 2376256"/>
                <a:gd name="connsiteY190" fmla="*/ 473024 h 1224078"/>
                <a:gd name="connsiteX191" fmla="*/ 825389 w 2376256"/>
                <a:gd name="connsiteY191" fmla="*/ 474782 h 1224078"/>
                <a:gd name="connsiteX192" fmla="*/ 931803 w 2376256"/>
                <a:gd name="connsiteY192" fmla="*/ 747212 h 1224078"/>
                <a:gd name="connsiteX193" fmla="*/ 929194 w 2376256"/>
                <a:gd name="connsiteY193" fmla="*/ 750990 h 1224078"/>
                <a:gd name="connsiteX194" fmla="*/ 881856 w 2376256"/>
                <a:gd name="connsiteY194" fmla="*/ 750990 h 1224078"/>
                <a:gd name="connsiteX195" fmla="*/ 879248 w 2376256"/>
                <a:gd name="connsiteY195" fmla="*/ 749231 h 1224078"/>
                <a:gd name="connsiteX196" fmla="*/ 855252 w 2376256"/>
                <a:gd name="connsiteY196" fmla="*/ 686708 h 1224078"/>
                <a:gd name="connsiteX197" fmla="*/ 735993 w 2376256"/>
                <a:gd name="connsiteY197" fmla="*/ 686708 h 1224078"/>
                <a:gd name="connsiteX198" fmla="*/ 711997 w 2376256"/>
                <a:gd name="connsiteY198" fmla="*/ 749231 h 1224078"/>
                <a:gd name="connsiteX199" fmla="*/ 709389 w 2376256"/>
                <a:gd name="connsiteY199" fmla="*/ 750990 h 1224078"/>
                <a:gd name="connsiteX200" fmla="*/ 662507 w 2376256"/>
                <a:gd name="connsiteY200" fmla="*/ 750990 h 1224078"/>
                <a:gd name="connsiteX201" fmla="*/ 659899 w 2376256"/>
                <a:gd name="connsiteY201" fmla="*/ 747212 h 1224078"/>
                <a:gd name="connsiteX202" fmla="*/ 766248 w 2376256"/>
                <a:gd name="connsiteY202" fmla="*/ 474782 h 1224078"/>
                <a:gd name="connsiteX203" fmla="*/ 768856 w 2376256"/>
                <a:gd name="connsiteY203" fmla="*/ 473024 h 1224078"/>
                <a:gd name="connsiteX204" fmla="*/ 839016 w 2376256"/>
                <a:gd name="connsiteY204" fmla="*/ 643398 h 1224078"/>
                <a:gd name="connsiteX205" fmla="*/ 795655 w 2376256"/>
                <a:gd name="connsiteY205" fmla="*/ 530206 h 1224078"/>
                <a:gd name="connsiteX206" fmla="*/ 752294 w 2376256"/>
                <a:gd name="connsiteY206" fmla="*/ 643398 h 1224078"/>
                <a:gd name="connsiteX207" fmla="*/ 838951 w 2376256"/>
                <a:gd name="connsiteY207" fmla="*/ 643398 h 1224078"/>
                <a:gd name="connsiteX208" fmla="*/ 970990 w 2376256"/>
                <a:gd name="connsiteY208" fmla="*/ 475824 h 1224078"/>
                <a:gd name="connsiteX209" fmla="*/ 973794 w 2376256"/>
                <a:gd name="connsiteY209" fmla="*/ 473024 h 1224078"/>
                <a:gd name="connsiteX210" fmla="*/ 1081969 w 2376256"/>
                <a:gd name="connsiteY210" fmla="*/ 473024 h 1224078"/>
                <a:gd name="connsiteX211" fmla="*/ 1181732 w 2376256"/>
                <a:gd name="connsiteY211" fmla="*/ 561598 h 1224078"/>
                <a:gd name="connsiteX212" fmla="*/ 1081969 w 2376256"/>
                <a:gd name="connsiteY212" fmla="*/ 650562 h 1224078"/>
                <a:gd name="connsiteX213" fmla="*/ 1021133 w 2376256"/>
                <a:gd name="connsiteY213" fmla="*/ 650562 h 1224078"/>
                <a:gd name="connsiteX214" fmla="*/ 1021133 w 2376256"/>
                <a:gd name="connsiteY214" fmla="*/ 748254 h 1224078"/>
                <a:gd name="connsiteX215" fmla="*/ 1018329 w 2376256"/>
                <a:gd name="connsiteY215" fmla="*/ 751055 h 1224078"/>
                <a:gd name="connsiteX216" fmla="*/ 973794 w 2376256"/>
                <a:gd name="connsiteY216" fmla="*/ 751055 h 1224078"/>
                <a:gd name="connsiteX217" fmla="*/ 970990 w 2376256"/>
                <a:gd name="connsiteY217" fmla="*/ 748254 h 1224078"/>
                <a:gd name="connsiteX218" fmla="*/ 970990 w 2376256"/>
                <a:gd name="connsiteY218" fmla="*/ 475824 h 1224078"/>
                <a:gd name="connsiteX219" fmla="*/ 1077926 w 2376256"/>
                <a:gd name="connsiteY219" fmla="*/ 603736 h 1224078"/>
                <a:gd name="connsiteX220" fmla="*/ 1130416 w 2376256"/>
                <a:gd name="connsiteY220" fmla="*/ 561663 h 1224078"/>
                <a:gd name="connsiteX221" fmla="*/ 1077926 w 2376256"/>
                <a:gd name="connsiteY221" fmla="*/ 519981 h 1224078"/>
                <a:gd name="connsiteX222" fmla="*/ 1021068 w 2376256"/>
                <a:gd name="connsiteY222" fmla="*/ 519981 h 1224078"/>
                <a:gd name="connsiteX223" fmla="*/ 1021068 w 2376256"/>
                <a:gd name="connsiteY223" fmla="*/ 603801 h 1224078"/>
                <a:gd name="connsiteX224" fmla="*/ 1077926 w 2376256"/>
                <a:gd name="connsiteY224" fmla="*/ 603801 h 1224078"/>
                <a:gd name="connsiteX225" fmla="*/ 1232200 w 2376256"/>
                <a:gd name="connsiteY225" fmla="*/ 475824 h 1224078"/>
                <a:gd name="connsiteX226" fmla="*/ 1235005 w 2376256"/>
                <a:gd name="connsiteY226" fmla="*/ 473024 h 1224078"/>
                <a:gd name="connsiteX227" fmla="*/ 1343179 w 2376256"/>
                <a:gd name="connsiteY227" fmla="*/ 473024 h 1224078"/>
                <a:gd name="connsiteX228" fmla="*/ 1442942 w 2376256"/>
                <a:gd name="connsiteY228" fmla="*/ 561598 h 1224078"/>
                <a:gd name="connsiteX229" fmla="*/ 1343179 w 2376256"/>
                <a:gd name="connsiteY229" fmla="*/ 650562 h 1224078"/>
                <a:gd name="connsiteX230" fmla="*/ 1282343 w 2376256"/>
                <a:gd name="connsiteY230" fmla="*/ 650562 h 1224078"/>
                <a:gd name="connsiteX231" fmla="*/ 1282343 w 2376256"/>
                <a:gd name="connsiteY231" fmla="*/ 748254 h 1224078"/>
                <a:gd name="connsiteX232" fmla="*/ 1279539 w 2376256"/>
                <a:gd name="connsiteY232" fmla="*/ 751055 h 1224078"/>
                <a:gd name="connsiteX233" fmla="*/ 1235005 w 2376256"/>
                <a:gd name="connsiteY233" fmla="*/ 751055 h 1224078"/>
                <a:gd name="connsiteX234" fmla="*/ 1232200 w 2376256"/>
                <a:gd name="connsiteY234" fmla="*/ 748254 h 1224078"/>
                <a:gd name="connsiteX235" fmla="*/ 1232200 w 2376256"/>
                <a:gd name="connsiteY235" fmla="*/ 475824 h 1224078"/>
                <a:gd name="connsiteX236" fmla="*/ 1339136 w 2376256"/>
                <a:gd name="connsiteY236" fmla="*/ 603736 h 1224078"/>
                <a:gd name="connsiteX237" fmla="*/ 1391626 w 2376256"/>
                <a:gd name="connsiteY237" fmla="*/ 561663 h 1224078"/>
                <a:gd name="connsiteX238" fmla="*/ 1339136 w 2376256"/>
                <a:gd name="connsiteY238" fmla="*/ 519981 h 1224078"/>
                <a:gd name="connsiteX239" fmla="*/ 1282278 w 2376256"/>
                <a:gd name="connsiteY239" fmla="*/ 519981 h 1224078"/>
                <a:gd name="connsiteX240" fmla="*/ 1282278 w 2376256"/>
                <a:gd name="connsiteY240" fmla="*/ 603801 h 1224078"/>
                <a:gd name="connsiteX241" fmla="*/ 1339136 w 2376256"/>
                <a:gd name="connsiteY241" fmla="*/ 603801 h 1224078"/>
                <a:gd name="connsiteX242" fmla="*/ 1496149 w 2376256"/>
                <a:gd name="connsiteY242" fmla="*/ 473089 h 1224078"/>
                <a:gd name="connsiteX243" fmla="*/ 1540684 w 2376256"/>
                <a:gd name="connsiteY243" fmla="*/ 473089 h 1224078"/>
                <a:gd name="connsiteX244" fmla="*/ 1543488 w 2376256"/>
                <a:gd name="connsiteY244" fmla="*/ 475889 h 1224078"/>
                <a:gd name="connsiteX245" fmla="*/ 1543488 w 2376256"/>
                <a:gd name="connsiteY245" fmla="*/ 704228 h 1224078"/>
                <a:gd name="connsiteX246" fmla="*/ 1674289 w 2376256"/>
                <a:gd name="connsiteY246" fmla="*/ 704228 h 1224078"/>
                <a:gd name="connsiteX247" fmla="*/ 1677092 w 2376256"/>
                <a:gd name="connsiteY247" fmla="*/ 707028 h 1224078"/>
                <a:gd name="connsiteX248" fmla="*/ 1677092 w 2376256"/>
                <a:gd name="connsiteY248" fmla="*/ 748319 h 1224078"/>
                <a:gd name="connsiteX249" fmla="*/ 1674289 w 2376256"/>
                <a:gd name="connsiteY249" fmla="*/ 751120 h 1224078"/>
                <a:gd name="connsiteX250" fmla="*/ 1493345 w 2376256"/>
                <a:gd name="connsiteY250" fmla="*/ 751120 h 1224078"/>
                <a:gd name="connsiteX251" fmla="*/ 1493345 w 2376256"/>
                <a:gd name="connsiteY251" fmla="*/ 475889 h 1224078"/>
                <a:gd name="connsiteX252" fmla="*/ 1496149 w 2376256"/>
                <a:gd name="connsiteY252" fmla="*/ 473089 h 1224078"/>
                <a:gd name="connsiteX253" fmla="*/ 1727169 w 2376256"/>
                <a:gd name="connsiteY253" fmla="*/ 473089 h 1224078"/>
                <a:gd name="connsiteX254" fmla="*/ 1771704 w 2376256"/>
                <a:gd name="connsiteY254" fmla="*/ 473089 h 1224078"/>
                <a:gd name="connsiteX255" fmla="*/ 1774508 w 2376256"/>
                <a:gd name="connsiteY255" fmla="*/ 475889 h 1224078"/>
                <a:gd name="connsiteX256" fmla="*/ 1774508 w 2376256"/>
                <a:gd name="connsiteY256" fmla="*/ 748319 h 1224078"/>
                <a:gd name="connsiteX257" fmla="*/ 1771704 w 2376256"/>
                <a:gd name="connsiteY257" fmla="*/ 751120 h 1224078"/>
                <a:gd name="connsiteX258" fmla="*/ 1727169 w 2376256"/>
                <a:gd name="connsiteY258" fmla="*/ 751120 h 1224078"/>
                <a:gd name="connsiteX259" fmla="*/ 1724365 w 2376256"/>
                <a:gd name="connsiteY259" fmla="*/ 748319 h 1224078"/>
                <a:gd name="connsiteX260" fmla="*/ 1724365 w 2376256"/>
                <a:gd name="connsiteY260" fmla="*/ 475889 h 1224078"/>
                <a:gd name="connsiteX261" fmla="*/ 1727169 w 2376256"/>
                <a:gd name="connsiteY261" fmla="*/ 473089 h 1224078"/>
                <a:gd name="connsiteX262" fmla="*/ 1844082 w 2376256"/>
                <a:gd name="connsiteY262" fmla="*/ 473089 h 1224078"/>
                <a:gd name="connsiteX263" fmla="*/ 2033762 w 2376256"/>
                <a:gd name="connsiteY263" fmla="*/ 473089 h 1224078"/>
                <a:gd name="connsiteX264" fmla="*/ 2036565 w 2376256"/>
                <a:gd name="connsiteY264" fmla="*/ 475889 h 1224078"/>
                <a:gd name="connsiteX265" fmla="*/ 2036565 w 2376256"/>
                <a:gd name="connsiteY265" fmla="*/ 516790 h 1224078"/>
                <a:gd name="connsiteX266" fmla="*/ 2033762 w 2376256"/>
                <a:gd name="connsiteY266" fmla="*/ 519590 h 1224078"/>
                <a:gd name="connsiteX267" fmla="*/ 1891420 w 2376256"/>
                <a:gd name="connsiteY267" fmla="*/ 519590 h 1224078"/>
                <a:gd name="connsiteX268" fmla="*/ 1891420 w 2376256"/>
                <a:gd name="connsiteY268" fmla="*/ 583937 h 1224078"/>
                <a:gd name="connsiteX269" fmla="*/ 2015114 w 2376256"/>
                <a:gd name="connsiteY269" fmla="*/ 583937 h 1224078"/>
                <a:gd name="connsiteX270" fmla="*/ 2017917 w 2376256"/>
                <a:gd name="connsiteY270" fmla="*/ 586737 h 1224078"/>
                <a:gd name="connsiteX271" fmla="*/ 2017917 w 2376256"/>
                <a:gd name="connsiteY271" fmla="*/ 627247 h 1224078"/>
                <a:gd name="connsiteX272" fmla="*/ 2015114 w 2376256"/>
                <a:gd name="connsiteY272" fmla="*/ 630047 h 1224078"/>
                <a:gd name="connsiteX273" fmla="*/ 1891420 w 2376256"/>
                <a:gd name="connsiteY273" fmla="*/ 630047 h 1224078"/>
                <a:gd name="connsiteX274" fmla="*/ 1891420 w 2376256"/>
                <a:gd name="connsiteY274" fmla="*/ 704684 h 1224078"/>
                <a:gd name="connsiteX275" fmla="*/ 2033762 w 2376256"/>
                <a:gd name="connsiteY275" fmla="*/ 704684 h 1224078"/>
                <a:gd name="connsiteX276" fmla="*/ 2036565 w 2376256"/>
                <a:gd name="connsiteY276" fmla="*/ 707484 h 1224078"/>
                <a:gd name="connsiteX277" fmla="*/ 2036565 w 2376256"/>
                <a:gd name="connsiteY277" fmla="*/ 748384 h 1224078"/>
                <a:gd name="connsiteX278" fmla="*/ 2033762 w 2376256"/>
                <a:gd name="connsiteY278" fmla="*/ 751185 h 1224078"/>
                <a:gd name="connsiteX279" fmla="*/ 1844082 w 2376256"/>
                <a:gd name="connsiteY279" fmla="*/ 751185 h 1224078"/>
                <a:gd name="connsiteX280" fmla="*/ 1841278 w 2376256"/>
                <a:gd name="connsiteY280" fmla="*/ 748384 h 1224078"/>
                <a:gd name="connsiteX281" fmla="*/ 1841278 w 2376256"/>
                <a:gd name="connsiteY281" fmla="*/ 475955 h 1224078"/>
                <a:gd name="connsiteX282" fmla="*/ 1844082 w 2376256"/>
                <a:gd name="connsiteY282" fmla="*/ 473154 h 1224078"/>
                <a:gd name="connsiteX283" fmla="*/ 2093359 w 2376256"/>
                <a:gd name="connsiteY283" fmla="*/ 475889 h 1224078"/>
                <a:gd name="connsiteX284" fmla="*/ 2096163 w 2376256"/>
                <a:gd name="connsiteY284" fmla="*/ 473089 h 1224078"/>
                <a:gd name="connsiteX285" fmla="*/ 2183276 w 2376256"/>
                <a:gd name="connsiteY285" fmla="*/ 473089 h 1224078"/>
                <a:gd name="connsiteX286" fmla="*/ 2326401 w 2376256"/>
                <a:gd name="connsiteY286" fmla="*/ 612072 h 1224078"/>
                <a:gd name="connsiteX287" fmla="*/ 2183276 w 2376256"/>
                <a:gd name="connsiteY287" fmla="*/ 751055 h 1224078"/>
                <a:gd name="connsiteX288" fmla="*/ 2096163 w 2376256"/>
                <a:gd name="connsiteY288" fmla="*/ 751055 h 1224078"/>
                <a:gd name="connsiteX289" fmla="*/ 2093359 w 2376256"/>
                <a:gd name="connsiteY289" fmla="*/ 748254 h 1224078"/>
                <a:gd name="connsiteX290" fmla="*/ 2093359 w 2376256"/>
                <a:gd name="connsiteY290" fmla="*/ 475824 h 1224078"/>
                <a:gd name="connsiteX291" fmla="*/ 2180798 w 2376256"/>
                <a:gd name="connsiteY291" fmla="*/ 704228 h 1224078"/>
                <a:gd name="connsiteX292" fmla="*/ 2274628 w 2376256"/>
                <a:gd name="connsiteY292" fmla="*/ 612072 h 1224078"/>
                <a:gd name="connsiteX293" fmla="*/ 2180798 w 2376256"/>
                <a:gd name="connsiteY293" fmla="*/ 519916 h 1224078"/>
                <a:gd name="connsiteX294" fmla="*/ 2143436 w 2376256"/>
                <a:gd name="connsiteY294" fmla="*/ 519916 h 1224078"/>
                <a:gd name="connsiteX295" fmla="*/ 2143436 w 2376256"/>
                <a:gd name="connsiteY295" fmla="*/ 704163 h 1224078"/>
                <a:gd name="connsiteX296" fmla="*/ 2180798 w 2376256"/>
                <a:gd name="connsiteY296" fmla="*/ 704163 h 1224078"/>
                <a:gd name="connsiteX297" fmla="*/ 549 w 2376256"/>
                <a:gd name="connsiteY297" fmla="*/ 1184937 h 1224078"/>
                <a:gd name="connsiteX298" fmla="*/ 26370 w 2376256"/>
                <a:gd name="connsiteY298" fmla="*/ 1150028 h 1224078"/>
                <a:gd name="connsiteX299" fmla="*/ 30217 w 2376256"/>
                <a:gd name="connsiteY299" fmla="*/ 1149442 h 1224078"/>
                <a:gd name="connsiteX300" fmla="*/ 110288 w 2376256"/>
                <a:gd name="connsiteY300" fmla="*/ 1178359 h 1224078"/>
                <a:gd name="connsiteX301" fmla="*/ 163170 w 2376256"/>
                <a:gd name="connsiteY301" fmla="*/ 1140650 h 1224078"/>
                <a:gd name="connsiteX302" fmla="*/ 121438 w 2376256"/>
                <a:gd name="connsiteY302" fmla="*/ 1104504 h 1224078"/>
                <a:gd name="connsiteX303" fmla="*/ 72535 w 2376256"/>
                <a:gd name="connsiteY303" fmla="*/ 1092976 h 1224078"/>
                <a:gd name="connsiteX304" fmla="*/ 4135 w 2376256"/>
                <a:gd name="connsiteY304" fmla="*/ 1019903 h 1224078"/>
                <a:gd name="connsiteX305" fmla="*/ 106311 w 2376256"/>
                <a:gd name="connsiteY305" fmla="*/ 936539 h 1224078"/>
                <a:gd name="connsiteX306" fmla="*/ 206074 w 2376256"/>
                <a:gd name="connsiteY306" fmla="*/ 973532 h 1224078"/>
                <a:gd name="connsiteX307" fmla="*/ 206205 w 2376256"/>
                <a:gd name="connsiteY307" fmla="*/ 977504 h 1224078"/>
                <a:gd name="connsiteX308" fmla="*/ 177319 w 2376256"/>
                <a:gd name="connsiteY308" fmla="*/ 1008440 h 1224078"/>
                <a:gd name="connsiteX309" fmla="*/ 173472 w 2376256"/>
                <a:gd name="connsiteY309" fmla="*/ 1008570 h 1224078"/>
                <a:gd name="connsiteX310" fmla="*/ 105528 w 2376256"/>
                <a:gd name="connsiteY310" fmla="*/ 981803 h 1224078"/>
                <a:gd name="connsiteX311" fmla="*/ 54604 w 2376256"/>
                <a:gd name="connsiteY311" fmla="*/ 1016777 h 1224078"/>
                <a:gd name="connsiteX312" fmla="*/ 97117 w 2376256"/>
                <a:gd name="connsiteY312" fmla="*/ 1050903 h 1224078"/>
                <a:gd name="connsiteX313" fmla="*/ 146021 w 2376256"/>
                <a:gd name="connsiteY313" fmla="*/ 1062431 h 1224078"/>
                <a:gd name="connsiteX314" fmla="*/ 214029 w 2376256"/>
                <a:gd name="connsiteY314" fmla="*/ 1137068 h 1224078"/>
                <a:gd name="connsiteX315" fmla="*/ 108658 w 2376256"/>
                <a:gd name="connsiteY315" fmla="*/ 1224014 h 1224078"/>
                <a:gd name="connsiteX316" fmla="*/ 1070 w 2376256"/>
                <a:gd name="connsiteY316" fmla="*/ 1188779 h 1224078"/>
                <a:gd name="connsiteX317" fmla="*/ 549 w 2376256"/>
                <a:gd name="connsiteY317" fmla="*/ 1184872 h 1224078"/>
                <a:gd name="connsiteX318" fmla="*/ 249435 w 2376256"/>
                <a:gd name="connsiteY318" fmla="*/ 1080667 h 1224078"/>
                <a:gd name="connsiteX319" fmla="*/ 393342 w 2376256"/>
                <a:gd name="connsiteY319" fmla="*/ 936539 h 1224078"/>
                <a:gd name="connsiteX320" fmla="*/ 515992 w 2376256"/>
                <a:gd name="connsiteY320" fmla="*/ 1003621 h 1224078"/>
                <a:gd name="connsiteX321" fmla="*/ 515014 w 2376256"/>
                <a:gd name="connsiteY321" fmla="*/ 1007463 h 1224078"/>
                <a:gd name="connsiteX322" fmla="*/ 476478 w 2376256"/>
                <a:gd name="connsiteY322" fmla="*/ 1030388 h 1224078"/>
                <a:gd name="connsiteX323" fmla="*/ 472696 w 2376256"/>
                <a:gd name="connsiteY323" fmla="*/ 1029346 h 1224078"/>
                <a:gd name="connsiteX324" fmla="*/ 393342 w 2376256"/>
                <a:gd name="connsiteY324" fmla="*/ 983757 h 1224078"/>
                <a:gd name="connsiteX325" fmla="*/ 301469 w 2376256"/>
                <a:gd name="connsiteY325" fmla="*/ 1080276 h 1224078"/>
                <a:gd name="connsiteX326" fmla="*/ 393342 w 2376256"/>
                <a:gd name="connsiteY326" fmla="*/ 1176796 h 1224078"/>
                <a:gd name="connsiteX327" fmla="*/ 473087 w 2376256"/>
                <a:gd name="connsiteY327" fmla="*/ 1131206 h 1224078"/>
                <a:gd name="connsiteX328" fmla="*/ 476869 w 2376256"/>
                <a:gd name="connsiteY328" fmla="*/ 1130164 h 1224078"/>
                <a:gd name="connsiteX329" fmla="*/ 515340 w 2376256"/>
                <a:gd name="connsiteY329" fmla="*/ 1152764 h 1224078"/>
                <a:gd name="connsiteX330" fmla="*/ 516318 w 2376256"/>
                <a:gd name="connsiteY330" fmla="*/ 1156606 h 1224078"/>
                <a:gd name="connsiteX331" fmla="*/ 392886 w 2376256"/>
                <a:gd name="connsiteY331" fmla="*/ 1224078 h 1224078"/>
                <a:gd name="connsiteX332" fmla="*/ 249370 w 2376256"/>
                <a:gd name="connsiteY332" fmla="*/ 1080732 h 1224078"/>
                <a:gd name="connsiteX333" fmla="*/ 566721 w 2376256"/>
                <a:gd name="connsiteY333" fmla="*/ 941293 h 1224078"/>
                <a:gd name="connsiteX334" fmla="*/ 611256 w 2376256"/>
                <a:gd name="connsiteY334" fmla="*/ 941293 h 1224078"/>
                <a:gd name="connsiteX335" fmla="*/ 614060 w 2376256"/>
                <a:gd name="connsiteY335" fmla="*/ 944094 h 1224078"/>
                <a:gd name="connsiteX336" fmla="*/ 614060 w 2376256"/>
                <a:gd name="connsiteY336" fmla="*/ 1216524 h 1224078"/>
                <a:gd name="connsiteX337" fmla="*/ 611256 w 2376256"/>
                <a:gd name="connsiteY337" fmla="*/ 1219324 h 1224078"/>
                <a:gd name="connsiteX338" fmla="*/ 566721 w 2376256"/>
                <a:gd name="connsiteY338" fmla="*/ 1219324 h 1224078"/>
                <a:gd name="connsiteX339" fmla="*/ 563917 w 2376256"/>
                <a:gd name="connsiteY339" fmla="*/ 1216524 h 1224078"/>
                <a:gd name="connsiteX340" fmla="*/ 563917 w 2376256"/>
                <a:gd name="connsiteY340" fmla="*/ 944094 h 1224078"/>
                <a:gd name="connsiteX341" fmla="*/ 566721 w 2376256"/>
                <a:gd name="connsiteY341" fmla="*/ 941293 h 1224078"/>
                <a:gd name="connsiteX342" fmla="*/ 683634 w 2376256"/>
                <a:gd name="connsiteY342" fmla="*/ 941293 h 1224078"/>
                <a:gd name="connsiteX343" fmla="*/ 873314 w 2376256"/>
                <a:gd name="connsiteY343" fmla="*/ 941293 h 1224078"/>
                <a:gd name="connsiteX344" fmla="*/ 876118 w 2376256"/>
                <a:gd name="connsiteY344" fmla="*/ 944094 h 1224078"/>
                <a:gd name="connsiteX345" fmla="*/ 876118 w 2376256"/>
                <a:gd name="connsiteY345" fmla="*/ 984994 h 1224078"/>
                <a:gd name="connsiteX346" fmla="*/ 873314 w 2376256"/>
                <a:gd name="connsiteY346" fmla="*/ 987795 h 1224078"/>
                <a:gd name="connsiteX347" fmla="*/ 730972 w 2376256"/>
                <a:gd name="connsiteY347" fmla="*/ 987795 h 1224078"/>
                <a:gd name="connsiteX348" fmla="*/ 730972 w 2376256"/>
                <a:gd name="connsiteY348" fmla="*/ 1052141 h 1224078"/>
                <a:gd name="connsiteX349" fmla="*/ 854665 w 2376256"/>
                <a:gd name="connsiteY349" fmla="*/ 1052141 h 1224078"/>
                <a:gd name="connsiteX350" fmla="*/ 857469 w 2376256"/>
                <a:gd name="connsiteY350" fmla="*/ 1054941 h 1224078"/>
                <a:gd name="connsiteX351" fmla="*/ 857469 w 2376256"/>
                <a:gd name="connsiteY351" fmla="*/ 1095451 h 1224078"/>
                <a:gd name="connsiteX352" fmla="*/ 854665 w 2376256"/>
                <a:gd name="connsiteY352" fmla="*/ 1098252 h 1224078"/>
                <a:gd name="connsiteX353" fmla="*/ 730972 w 2376256"/>
                <a:gd name="connsiteY353" fmla="*/ 1098252 h 1224078"/>
                <a:gd name="connsiteX354" fmla="*/ 730972 w 2376256"/>
                <a:gd name="connsiteY354" fmla="*/ 1172888 h 1224078"/>
                <a:gd name="connsiteX355" fmla="*/ 873314 w 2376256"/>
                <a:gd name="connsiteY355" fmla="*/ 1172888 h 1224078"/>
                <a:gd name="connsiteX356" fmla="*/ 876118 w 2376256"/>
                <a:gd name="connsiteY356" fmla="*/ 1175689 h 1224078"/>
                <a:gd name="connsiteX357" fmla="*/ 876118 w 2376256"/>
                <a:gd name="connsiteY357" fmla="*/ 1216589 h 1224078"/>
                <a:gd name="connsiteX358" fmla="*/ 873314 w 2376256"/>
                <a:gd name="connsiteY358" fmla="*/ 1219389 h 1224078"/>
                <a:gd name="connsiteX359" fmla="*/ 683634 w 2376256"/>
                <a:gd name="connsiteY359" fmla="*/ 1219389 h 1224078"/>
                <a:gd name="connsiteX360" fmla="*/ 680829 w 2376256"/>
                <a:gd name="connsiteY360" fmla="*/ 1216589 h 1224078"/>
                <a:gd name="connsiteX361" fmla="*/ 680829 w 2376256"/>
                <a:gd name="connsiteY361" fmla="*/ 944159 h 1224078"/>
                <a:gd name="connsiteX362" fmla="*/ 683634 w 2376256"/>
                <a:gd name="connsiteY362" fmla="*/ 941358 h 1224078"/>
                <a:gd name="connsiteX363" fmla="*/ 935715 w 2376256"/>
                <a:gd name="connsiteY363" fmla="*/ 941293 h 1224078"/>
                <a:gd name="connsiteX364" fmla="*/ 982792 w 2376256"/>
                <a:gd name="connsiteY364" fmla="*/ 941293 h 1224078"/>
                <a:gd name="connsiteX365" fmla="*/ 985075 w 2376256"/>
                <a:gd name="connsiteY365" fmla="*/ 942466 h 1224078"/>
                <a:gd name="connsiteX366" fmla="*/ 1122982 w 2376256"/>
                <a:gd name="connsiteY366" fmla="*/ 1137068 h 1224078"/>
                <a:gd name="connsiteX367" fmla="*/ 1122982 w 2376256"/>
                <a:gd name="connsiteY367" fmla="*/ 944029 h 1224078"/>
                <a:gd name="connsiteX368" fmla="*/ 1125787 w 2376256"/>
                <a:gd name="connsiteY368" fmla="*/ 941228 h 1224078"/>
                <a:gd name="connsiteX369" fmla="*/ 1170321 w 2376256"/>
                <a:gd name="connsiteY369" fmla="*/ 941228 h 1224078"/>
                <a:gd name="connsiteX370" fmla="*/ 1173125 w 2376256"/>
                <a:gd name="connsiteY370" fmla="*/ 944029 h 1224078"/>
                <a:gd name="connsiteX371" fmla="*/ 1173125 w 2376256"/>
                <a:gd name="connsiteY371" fmla="*/ 1216459 h 1224078"/>
                <a:gd name="connsiteX372" fmla="*/ 1170321 w 2376256"/>
                <a:gd name="connsiteY372" fmla="*/ 1219259 h 1224078"/>
                <a:gd name="connsiteX373" fmla="*/ 1123244 w 2376256"/>
                <a:gd name="connsiteY373" fmla="*/ 1219259 h 1224078"/>
                <a:gd name="connsiteX374" fmla="*/ 1120961 w 2376256"/>
                <a:gd name="connsiteY374" fmla="*/ 1218087 h 1224078"/>
                <a:gd name="connsiteX375" fmla="*/ 983053 w 2376256"/>
                <a:gd name="connsiteY375" fmla="*/ 1023094 h 1224078"/>
                <a:gd name="connsiteX376" fmla="*/ 983053 w 2376256"/>
                <a:gd name="connsiteY376" fmla="*/ 1216524 h 1224078"/>
                <a:gd name="connsiteX377" fmla="*/ 980250 w 2376256"/>
                <a:gd name="connsiteY377" fmla="*/ 1219324 h 1224078"/>
                <a:gd name="connsiteX378" fmla="*/ 935715 w 2376256"/>
                <a:gd name="connsiteY378" fmla="*/ 1219324 h 1224078"/>
                <a:gd name="connsiteX379" fmla="*/ 932911 w 2376256"/>
                <a:gd name="connsiteY379" fmla="*/ 1216524 h 1224078"/>
                <a:gd name="connsiteX380" fmla="*/ 932911 w 2376256"/>
                <a:gd name="connsiteY380" fmla="*/ 944094 h 1224078"/>
                <a:gd name="connsiteX381" fmla="*/ 935715 w 2376256"/>
                <a:gd name="connsiteY381" fmla="*/ 941293 h 1224078"/>
                <a:gd name="connsiteX382" fmla="*/ 1224767 w 2376256"/>
                <a:gd name="connsiteY382" fmla="*/ 1080667 h 1224078"/>
                <a:gd name="connsiteX383" fmla="*/ 1368674 w 2376256"/>
                <a:gd name="connsiteY383" fmla="*/ 936539 h 1224078"/>
                <a:gd name="connsiteX384" fmla="*/ 1491324 w 2376256"/>
                <a:gd name="connsiteY384" fmla="*/ 1003621 h 1224078"/>
                <a:gd name="connsiteX385" fmla="*/ 1490346 w 2376256"/>
                <a:gd name="connsiteY385" fmla="*/ 1007463 h 1224078"/>
                <a:gd name="connsiteX386" fmla="*/ 1451810 w 2376256"/>
                <a:gd name="connsiteY386" fmla="*/ 1030388 h 1224078"/>
                <a:gd name="connsiteX387" fmla="*/ 1448028 w 2376256"/>
                <a:gd name="connsiteY387" fmla="*/ 1029346 h 1224078"/>
                <a:gd name="connsiteX388" fmla="*/ 1368674 w 2376256"/>
                <a:gd name="connsiteY388" fmla="*/ 983757 h 1224078"/>
                <a:gd name="connsiteX389" fmla="*/ 1276866 w 2376256"/>
                <a:gd name="connsiteY389" fmla="*/ 1080276 h 1224078"/>
                <a:gd name="connsiteX390" fmla="*/ 1368674 w 2376256"/>
                <a:gd name="connsiteY390" fmla="*/ 1176796 h 1224078"/>
                <a:gd name="connsiteX391" fmla="*/ 1448419 w 2376256"/>
                <a:gd name="connsiteY391" fmla="*/ 1131206 h 1224078"/>
                <a:gd name="connsiteX392" fmla="*/ 1452201 w 2376256"/>
                <a:gd name="connsiteY392" fmla="*/ 1130164 h 1224078"/>
                <a:gd name="connsiteX393" fmla="*/ 1490672 w 2376256"/>
                <a:gd name="connsiteY393" fmla="*/ 1152764 h 1224078"/>
                <a:gd name="connsiteX394" fmla="*/ 1491650 w 2376256"/>
                <a:gd name="connsiteY394" fmla="*/ 1156606 h 1224078"/>
                <a:gd name="connsiteX395" fmla="*/ 1368217 w 2376256"/>
                <a:gd name="connsiteY395" fmla="*/ 1224078 h 1224078"/>
                <a:gd name="connsiteX396" fmla="*/ 1224702 w 2376256"/>
                <a:gd name="connsiteY396" fmla="*/ 1080732 h 1224078"/>
                <a:gd name="connsiteX397" fmla="*/ 1542053 w 2376256"/>
                <a:gd name="connsiteY397" fmla="*/ 941293 h 1224078"/>
                <a:gd name="connsiteX398" fmla="*/ 1731733 w 2376256"/>
                <a:gd name="connsiteY398" fmla="*/ 941293 h 1224078"/>
                <a:gd name="connsiteX399" fmla="*/ 1734538 w 2376256"/>
                <a:gd name="connsiteY399" fmla="*/ 944094 h 1224078"/>
                <a:gd name="connsiteX400" fmla="*/ 1734538 w 2376256"/>
                <a:gd name="connsiteY400" fmla="*/ 984994 h 1224078"/>
                <a:gd name="connsiteX401" fmla="*/ 1731733 w 2376256"/>
                <a:gd name="connsiteY401" fmla="*/ 987795 h 1224078"/>
                <a:gd name="connsiteX402" fmla="*/ 1589392 w 2376256"/>
                <a:gd name="connsiteY402" fmla="*/ 987795 h 1224078"/>
                <a:gd name="connsiteX403" fmla="*/ 1589392 w 2376256"/>
                <a:gd name="connsiteY403" fmla="*/ 1052141 h 1224078"/>
                <a:gd name="connsiteX404" fmla="*/ 1713085 w 2376256"/>
                <a:gd name="connsiteY404" fmla="*/ 1052141 h 1224078"/>
                <a:gd name="connsiteX405" fmla="*/ 1715889 w 2376256"/>
                <a:gd name="connsiteY405" fmla="*/ 1054941 h 1224078"/>
                <a:gd name="connsiteX406" fmla="*/ 1715889 w 2376256"/>
                <a:gd name="connsiteY406" fmla="*/ 1095451 h 1224078"/>
                <a:gd name="connsiteX407" fmla="*/ 1713085 w 2376256"/>
                <a:gd name="connsiteY407" fmla="*/ 1098252 h 1224078"/>
                <a:gd name="connsiteX408" fmla="*/ 1589392 w 2376256"/>
                <a:gd name="connsiteY408" fmla="*/ 1098252 h 1224078"/>
                <a:gd name="connsiteX409" fmla="*/ 1589392 w 2376256"/>
                <a:gd name="connsiteY409" fmla="*/ 1172888 h 1224078"/>
                <a:gd name="connsiteX410" fmla="*/ 1731733 w 2376256"/>
                <a:gd name="connsiteY410" fmla="*/ 1172888 h 1224078"/>
                <a:gd name="connsiteX411" fmla="*/ 1734538 w 2376256"/>
                <a:gd name="connsiteY411" fmla="*/ 1175689 h 1224078"/>
                <a:gd name="connsiteX412" fmla="*/ 1734538 w 2376256"/>
                <a:gd name="connsiteY412" fmla="*/ 1216589 h 1224078"/>
                <a:gd name="connsiteX413" fmla="*/ 1731733 w 2376256"/>
                <a:gd name="connsiteY413" fmla="*/ 1219389 h 1224078"/>
                <a:gd name="connsiteX414" fmla="*/ 1542053 w 2376256"/>
                <a:gd name="connsiteY414" fmla="*/ 1219389 h 1224078"/>
                <a:gd name="connsiteX415" fmla="*/ 1539250 w 2376256"/>
                <a:gd name="connsiteY415" fmla="*/ 1216589 h 1224078"/>
                <a:gd name="connsiteX416" fmla="*/ 1539250 w 2376256"/>
                <a:gd name="connsiteY416" fmla="*/ 944159 h 1224078"/>
                <a:gd name="connsiteX417" fmla="*/ 1542053 w 2376256"/>
                <a:gd name="connsiteY417" fmla="*/ 941358 h 1224078"/>
                <a:gd name="connsiteX418" fmla="*/ 1773856 w 2376256"/>
                <a:gd name="connsiteY418" fmla="*/ 1184937 h 1224078"/>
                <a:gd name="connsiteX419" fmla="*/ 1799677 w 2376256"/>
                <a:gd name="connsiteY419" fmla="*/ 1150028 h 1224078"/>
                <a:gd name="connsiteX420" fmla="*/ 1803524 w 2376256"/>
                <a:gd name="connsiteY420" fmla="*/ 1149442 h 1224078"/>
                <a:gd name="connsiteX421" fmla="*/ 1883595 w 2376256"/>
                <a:gd name="connsiteY421" fmla="*/ 1178359 h 1224078"/>
                <a:gd name="connsiteX422" fmla="*/ 1936476 w 2376256"/>
                <a:gd name="connsiteY422" fmla="*/ 1140650 h 1224078"/>
                <a:gd name="connsiteX423" fmla="*/ 1894745 w 2376256"/>
                <a:gd name="connsiteY423" fmla="*/ 1104504 h 1224078"/>
                <a:gd name="connsiteX424" fmla="*/ 1845842 w 2376256"/>
                <a:gd name="connsiteY424" fmla="*/ 1092976 h 1224078"/>
                <a:gd name="connsiteX425" fmla="*/ 1777442 w 2376256"/>
                <a:gd name="connsiteY425" fmla="*/ 1019903 h 1224078"/>
                <a:gd name="connsiteX426" fmla="*/ 1879618 w 2376256"/>
                <a:gd name="connsiteY426" fmla="*/ 936539 h 1224078"/>
                <a:gd name="connsiteX427" fmla="*/ 1979382 w 2376256"/>
                <a:gd name="connsiteY427" fmla="*/ 973532 h 1224078"/>
                <a:gd name="connsiteX428" fmla="*/ 1979511 w 2376256"/>
                <a:gd name="connsiteY428" fmla="*/ 977504 h 1224078"/>
                <a:gd name="connsiteX429" fmla="*/ 1950626 w 2376256"/>
                <a:gd name="connsiteY429" fmla="*/ 1008440 h 1224078"/>
                <a:gd name="connsiteX430" fmla="*/ 1946779 w 2376256"/>
                <a:gd name="connsiteY430" fmla="*/ 1008570 h 1224078"/>
                <a:gd name="connsiteX431" fmla="*/ 1878836 w 2376256"/>
                <a:gd name="connsiteY431" fmla="*/ 981803 h 1224078"/>
                <a:gd name="connsiteX432" fmla="*/ 1827910 w 2376256"/>
                <a:gd name="connsiteY432" fmla="*/ 1016777 h 1224078"/>
                <a:gd name="connsiteX433" fmla="*/ 1870424 w 2376256"/>
                <a:gd name="connsiteY433" fmla="*/ 1050903 h 1224078"/>
                <a:gd name="connsiteX434" fmla="*/ 1919328 w 2376256"/>
                <a:gd name="connsiteY434" fmla="*/ 1062431 h 1224078"/>
                <a:gd name="connsiteX435" fmla="*/ 1987336 w 2376256"/>
                <a:gd name="connsiteY435" fmla="*/ 1137068 h 1224078"/>
                <a:gd name="connsiteX436" fmla="*/ 1881965 w 2376256"/>
                <a:gd name="connsiteY436" fmla="*/ 1224014 h 1224078"/>
                <a:gd name="connsiteX437" fmla="*/ 1774378 w 2376256"/>
                <a:gd name="connsiteY437" fmla="*/ 1188779 h 1224078"/>
                <a:gd name="connsiteX438" fmla="*/ 1773856 w 2376256"/>
                <a:gd name="connsiteY438" fmla="*/ 1184872 h 12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2376256" h="1224078">
                  <a:moveTo>
                    <a:pt x="16850" y="171547"/>
                  </a:moveTo>
                  <a:lnTo>
                    <a:pt x="16850" y="7555"/>
                  </a:lnTo>
                  <a:cubicBezTo>
                    <a:pt x="16850" y="6057"/>
                    <a:pt x="18089" y="4754"/>
                    <a:pt x="19654" y="4754"/>
                  </a:cubicBezTo>
                  <a:lnTo>
                    <a:pt x="64189" y="4754"/>
                  </a:lnTo>
                  <a:cubicBezTo>
                    <a:pt x="65688" y="4754"/>
                    <a:pt x="66993" y="5992"/>
                    <a:pt x="66993" y="7555"/>
                  </a:cubicBezTo>
                  <a:lnTo>
                    <a:pt x="66993" y="166402"/>
                  </a:lnTo>
                  <a:cubicBezTo>
                    <a:pt x="66993" y="216420"/>
                    <a:pt x="91640" y="240257"/>
                    <a:pt x="133371" y="240257"/>
                  </a:cubicBezTo>
                  <a:cubicBezTo>
                    <a:pt x="175102" y="240257"/>
                    <a:pt x="199358" y="216420"/>
                    <a:pt x="199358" y="166402"/>
                  </a:cubicBezTo>
                  <a:lnTo>
                    <a:pt x="199358" y="7555"/>
                  </a:lnTo>
                  <a:cubicBezTo>
                    <a:pt x="199358" y="6057"/>
                    <a:pt x="200597" y="4754"/>
                    <a:pt x="202162" y="4754"/>
                  </a:cubicBezTo>
                  <a:lnTo>
                    <a:pt x="247088" y="4754"/>
                  </a:lnTo>
                  <a:cubicBezTo>
                    <a:pt x="248588" y="4754"/>
                    <a:pt x="249892" y="5992"/>
                    <a:pt x="249892" y="7555"/>
                  </a:cubicBezTo>
                  <a:lnTo>
                    <a:pt x="249892" y="171547"/>
                  </a:lnTo>
                  <a:cubicBezTo>
                    <a:pt x="249892" y="246183"/>
                    <a:pt x="205357" y="287540"/>
                    <a:pt x="133371" y="287540"/>
                  </a:cubicBezTo>
                  <a:cubicBezTo>
                    <a:pt x="61385" y="287540"/>
                    <a:pt x="16850" y="246249"/>
                    <a:pt x="16850" y="171547"/>
                  </a:cubicBezTo>
                  <a:close/>
                  <a:moveTo>
                    <a:pt x="315814" y="4754"/>
                  </a:moveTo>
                  <a:lnTo>
                    <a:pt x="362892" y="4754"/>
                  </a:lnTo>
                  <a:cubicBezTo>
                    <a:pt x="363804" y="4754"/>
                    <a:pt x="364652" y="5210"/>
                    <a:pt x="365174" y="5927"/>
                  </a:cubicBezTo>
                  <a:lnTo>
                    <a:pt x="503082" y="200529"/>
                  </a:lnTo>
                  <a:lnTo>
                    <a:pt x="503082" y="7490"/>
                  </a:lnTo>
                  <a:cubicBezTo>
                    <a:pt x="503082" y="5992"/>
                    <a:pt x="504321" y="4689"/>
                    <a:pt x="505885" y="4689"/>
                  </a:cubicBezTo>
                  <a:lnTo>
                    <a:pt x="550420" y="4689"/>
                  </a:lnTo>
                  <a:cubicBezTo>
                    <a:pt x="551920" y="4689"/>
                    <a:pt x="553224" y="5927"/>
                    <a:pt x="553224" y="7490"/>
                  </a:cubicBezTo>
                  <a:lnTo>
                    <a:pt x="553224" y="279920"/>
                  </a:lnTo>
                  <a:cubicBezTo>
                    <a:pt x="553224" y="281418"/>
                    <a:pt x="551985" y="282720"/>
                    <a:pt x="550420" y="282720"/>
                  </a:cubicBezTo>
                  <a:lnTo>
                    <a:pt x="503342" y="282720"/>
                  </a:lnTo>
                  <a:cubicBezTo>
                    <a:pt x="502429" y="282720"/>
                    <a:pt x="501582" y="282264"/>
                    <a:pt x="501060" y="281548"/>
                  </a:cubicBezTo>
                  <a:lnTo>
                    <a:pt x="363152" y="86555"/>
                  </a:lnTo>
                  <a:lnTo>
                    <a:pt x="363152" y="279985"/>
                  </a:lnTo>
                  <a:cubicBezTo>
                    <a:pt x="363152" y="281483"/>
                    <a:pt x="361913" y="282785"/>
                    <a:pt x="360349" y="282785"/>
                  </a:cubicBezTo>
                  <a:lnTo>
                    <a:pt x="315814" y="282785"/>
                  </a:lnTo>
                  <a:cubicBezTo>
                    <a:pt x="314314" y="282785"/>
                    <a:pt x="313010" y="281548"/>
                    <a:pt x="313010" y="279985"/>
                  </a:cubicBezTo>
                  <a:lnTo>
                    <a:pt x="313010" y="7555"/>
                  </a:lnTo>
                  <a:cubicBezTo>
                    <a:pt x="313010" y="6057"/>
                    <a:pt x="314249" y="4754"/>
                    <a:pt x="315814" y="4754"/>
                  </a:cubicBezTo>
                  <a:close/>
                  <a:moveTo>
                    <a:pt x="622732" y="4754"/>
                  </a:moveTo>
                  <a:lnTo>
                    <a:pt x="667267" y="4754"/>
                  </a:lnTo>
                  <a:cubicBezTo>
                    <a:pt x="668767" y="4754"/>
                    <a:pt x="670071" y="5992"/>
                    <a:pt x="670071" y="7555"/>
                  </a:cubicBezTo>
                  <a:lnTo>
                    <a:pt x="670071" y="279985"/>
                  </a:lnTo>
                  <a:cubicBezTo>
                    <a:pt x="670071" y="281483"/>
                    <a:pt x="668832" y="282785"/>
                    <a:pt x="667267" y="282785"/>
                  </a:cubicBezTo>
                  <a:lnTo>
                    <a:pt x="622732" y="282785"/>
                  </a:lnTo>
                  <a:cubicBezTo>
                    <a:pt x="621233" y="282785"/>
                    <a:pt x="619928" y="281548"/>
                    <a:pt x="619928" y="279985"/>
                  </a:cubicBezTo>
                  <a:lnTo>
                    <a:pt x="619928" y="7555"/>
                  </a:lnTo>
                  <a:cubicBezTo>
                    <a:pt x="619928" y="6057"/>
                    <a:pt x="621167" y="4754"/>
                    <a:pt x="622732" y="4754"/>
                  </a:cubicBezTo>
                  <a:close/>
                  <a:moveTo>
                    <a:pt x="711867" y="4754"/>
                  </a:moveTo>
                  <a:lnTo>
                    <a:pt x="759206" y="4754"/>
                  </a:lnTo>
                  <a:cubicBezTo>
                    <a:pt x="760379" y="4754"/>
                    <a:pt x="761423" y="5471"/>
                    <a:pt x="761814" y="6578"/>
                  </a:cubicBezTo>
                  <a:lnTo>
                    <a:pt x="841885" y="223193"/>
                  </a:lnTo>
                  <a:lnTo>
                    <a:pt x="922348" y="6578"/>
                  </a:lnTo>
                  <a:cubicBezTo>
                    <a:pt x="922739" y="5471"/>
                    <a:pt x="923782" y="4754"/>
                    <a:pt x="924956" y="4754"/>
                  </a:cubicBezTo>
                  <a:lnTo>
                    <a:pt x="972295" y="4754"/>
                  </a:lnTo>
                  <a:cubicBezTo>
                    <a:pt x="974251" y="4754"/>
                    <a:pt x="975555" y="6708"/>
                    <a:pt x="974903" y="8532"/>
                  </a:cubicBezTo>
                  <a:lnTo>
                    <a:pt x="871227" y="280962"/>
                  </a:lnTo>
                  <a:cubicBezTo>
                    <a:pt x="870836" y="282069"/>
                    <a:pt x="869793" y="282720"/>
                    <a:pt x="868619" y="282720"/>
                  </a:cubicBezTo>
                  <a:lnTo>
                    <a:pt x="815608" y="282720"/>
                  </a:lnTo>
                  <a:cubicBezTo>
                    <a:pt x="814434" y="282720"/>
                    <a:pt x="813456" y="282004"/>
                    <a:pt x="812999" y="280962"/>
                  </a:cubicBezTo>
                  <a:lnTo>
                    <a:pt x="709324" y="8532"/>
                  </a:lnTo>
                  <a:cubicBezTo>
                    <a:pt x="708607" y="6708"/>
                    <a:pt x="709976" y="4754"/>
                    <a:pt x="711932" y="4754"/>
                  </a:cubicBezTo>
                  <a:close/>
                  <a:moveTo>
                    <a:pt x="1016764" y="4754"/>
                  </a:moveTo>
                  <a:lnTo>
                    <a:pt x="1206445" y="4754"/>
                  </a:lnTo>
                  <a:cubicBezTo>
                    <a:pt x="1207944" y="4754"/>
                    <a:pt x="1209249" y="5992"/>
                    <a:pt x="1209249" y="7555"/>
                  </a:cubicBezTo>
                  <a:lnTo>
                    <a:pt x="1209249" y="48455"/>
                  </a:lnTo>
                  <a:cubicBezTo>
                    <a:pt x="1209249" y="49953"/>
                    <a:pt x="1208010" y="51256"/>
                    <a:pt x="1206445" y="51256"/>
                  </a:cubicBezTo>
                  <a:lnTo>
                    <a:pt x="1064103" y="51256"/>
                  </a:lnTo>
                  <a:lnTo>
                    <a:pt x="1064103" y="115602"/>
                  </a:lnTo>
                  <a:lnTo>
                    <a:pt x="1187796" y="115602"/>
                  </a:lnTo>
                  <a:cubicBezTo>
                    <a:pt x="1189296" y="115602"/>
                    <a:pt x="1190600" y="116839"/>
                    <a:pt x="1190600" y="118402"/>
                  </a:cubicBezTo>
                  <a:lnTo>
                    <a:pt x="1190600" y="158912"/>
                  </a:lnTo>
                  <a:cubicBezTo>
                    <a:pt x="1190600" y="160410"/>
                    <a:pt x="1189361" y="161713"/>
                    <a:pt x="1187796" y="161713"/>
                  </a:cubicBezTo>
                  <a:lnTo>
                    <a:pt x="1064103" y="161713"/>
                  </a:lnTo>
                  <a:lnTo>
                    <a:pt x="1064103" y="236349"/>
                  </a:lnTo>
                  <a:lnTo>
                    <a:pt x="1206445" y="236349"/>
                  </a:lnTo>
                  <a:cubicBezTo>
                    <a:pt x="1207944" y="236349"/>
                    <a:pt x="1209249" y="237587"/>
                    <a:pt x="1209249" y="239150"/>
                  </a:cubicBezTo>
                  <a:lnTo>
                    <a:pt x="1209249" y="280050"/>
                  </a:lnTo>
                  <a:cubicBezTo>
                    <a:pt x="1209249" y="281548"/>
                    <a:pt x="1208010" y="282850"/>
                    <a:pt x="1206445" y="282850"/>
                  </a:cubicBezTo>
                  <a:lnTo>
                    <a:pt x="1016764" y="282850"/>
                  </a:lnTo>
                  <a:cubicBezTo>
                    <a:pt x="1015265" y="282850"/>
                    <a:pt x="1013960" y="281613"/>
                    <a:pt x="1013960" y="280050"/>
                  </a:cubicBezTo>
                  <a:lnTo>
                    <a:pt x="1013960" y="7620"/>
                  </a:lnTo>
                  <a:cubicBezTo>
                    <a:pt x="1013960" y="6122"/>
                    <a:pt x="1015199" y="4819"/>
                    <a:pt x="1016764" y="4819"/>
                  </a:cubicBezTo>
                  <a:close/>
                  <a:moveTo>
                    <a:pt x="1266042" y="7555"/>
                  </a:moveTo>
                  <a:cubicBezTo>
                    <a:pt x="1266042" y="6057"/>
                    <a:pt x="1267281" y="4754"/>
                    <a:pt x="1268846" y="4754"/>
                  </a:cubicBezTo>
                  <a:lnTo>
                    <a:pt x="1381780" y="4754"/>
                  </a:lnTo>
                  <a:cubicBezTo>
                    <a:pt x="1441834" y="4754"/>
                    <a:pt x="1479587" y="38491"/>
                    <a:pt x="1479587" y="92547"/>
                  </a:cubicBezTo>
                  <a:cubicBezTo>
                    <a:pt x="1479587" y="136638"/>
                    <a:pt x="1454157" y="167183"/>
                    <a:pt x="1411579" y="176757"/>
                  </a:cubicBezTo>
                  <a:lnTo>
                    <a:pt x="1488520" y="278357"/>
                  </a:lnTo>
                  <a:cubicBezTo>
                    <a:pt x="1489889" y="280180"/>
                    <a:pt x="1488586" y="282785"/>
                    <a:pt x="1486303" y="282785"/>
                  </a:cubicBezTo>
                  <a:lnTo>
                    <a:pt x="1432445" y="282785"/>
                  </a:lnTo>
                  <a:cubicBezTo>
                    <a:pt x="1431532" y="282785"/>
                    <a:pt x="1430749" y="282394"/>
                    <a:pt x="1430227" y="281678"/>
                  </a:cubicBezTo>
                  <a:lnTo>
                    <a:pt x="1355111" y="179948"/>
                  </a:lnTo>
                  <a:lnTo>
                    <a:pt x="1316119" y="179948"/>
                  </a:lnTo>
                  <a:lnTo>
                    <a:pt x="1316119" y="280050"/>
                  </a:lnTo>
                  <a:cubicBezTo>
                    <a:pt x="1316119" y="281548"/>
                    <a:pt x="1314880" y="282850"/>
                    <a:pt x="1313315" y="282850"/>
                  </a:cubicBezTo>
                  <a:lnTo>
                    <a:pt x="1268781" y="282850"/>
                  </a:lnTo>
                  <a:cubicBezTo>
                    <a:pt x="1267281" y="282850"/>
                    <a:pt x="1265977" y="281613"/>
                    <a:pt x="1265977" y="280050"/>
                  </a:cubicBezTo>
                  <a:lnTo>
                    <a:pt x="1265977" y="7620"/>
                  </a:lnTo>
                  <a:close/>
                  <a:moveTo>
                    <a:pt x="1376955" y="133447"/>
                  </a:moveTo>
                  <a:cubicBezTo>
                    <a:pt x="1411513" y="133447"/>
                    <a:pt x="1427880" y="118728"/>
                    <a:pt x="1427880" y="92547"/>
                  </a:cubicBezTo>
                  <a:cubicBezTo>
                    <a:pt x="1427880" y="66365"/>
                    <a:pt x="1411579" y="51646"/>
                    <a:pt x="1376955" y="51646"/>
                  </a:cubicBezTo>
                  <a:lnTo>
                    <a:pt x="1316119" y="51646"/>
                  </a:lnTo>
                  <a:lnTo>
                    <a:pt x="1316119" y="133447"/>
                  </a:lnTo>
                  <a:lnTo>
                    <a:pt x="1376955" y="133447"/>
                  </a:lnTo>
                  <a:close/>
                  <a:moveTo>
                    <a:pt x="1521319" y="248398"/>
                  </a:moveTo>
                  <a:lnTo>
                    <a:pt x="1547139" y="213489"/>
                  </a:lnTo>
                  <a:cubicBezTo>
                    <a:pt x="1548052" y="212252"/>
                    <a:pt x="1549748" y="212056"/>
                    <a:pt x="1550986" y="212903"/>
                  </a:cubicBezTo>
                  <a:cubicBezTo>
                    <a:pt x="1578437" y="232832"/>
                    <a:pt x="1605497" y="241820"/>
                    <a:pt x="1631058" y="241820"/>
                  </a:cubicBezTo>
                  <a:cubicBezTo>
                    <a:pt x="1664833" y="241820"/>
                    <a:pt x="1683939" y="225929"/>
                    <a:pt x="1683939" y="204111"/>
                  </a:cubicBezTo>
                  <a:cubicBezTo>
                    <a:pt x="1683939" y="187047"/>
                    <a:pt x="1672397" y="175129"/>
                    <a:pt x="1642208" y="167965"/>
                  </a:cubicBezTo>
                  <a:lnTo>
                    <a:pt x="1593304" y="156437"/>
                  </a:lnTo>
                  <a:cubicBezTo>
                    <a:pt x="1549160" y="145691"/>
                    <a:pt x="1524904" y="120291"/>
                    <a:pt x="1524904" y="83364"/>
                  </a:cubicBezTo>
                  <a:cubicBezTo>
                    <a:pt x="1524904" y="34909"/>
                    <a:pt x="1565071" y="0"/>
                    <a:pt x="1627080" y="0"/>
                  </a:cubicBezTo>
                  <a:cubicBezTo>
                    <a:pt x="1664638" y="0"/>
                    <a:pt x="1700761" y="12830"/>
                    <a:pt x="1726843" y="36993"/>
                  </a:cubicBezTo>
                  <a:cubicBezTo>
                    <a:pt x="1727952" y="38035"/>
                    <a:pt x="1728017" y="39858"/>
                    <a:pt x="1726974" y="40965"/>
                  </a:cubicBezTo>
                  <a:lnTo>
                    <a:pt x="1698088" y="71901"/>
                  </a:lnTo>
                  <a:cubicBezTo>
                    <a:pt x="1697045" y="73008"/>
                    <a:pt x="1695350" y="73008"/>
                    <a:pt x="1694241" y="72031"/>
                  </a:cubicBezTo>
                  <a:cubicBezTo>
                    <a:pt x="1673310" y="53470"/>
                    <a:pt x="1650162" y="45264"/>
                    <a:pt x="1626298" y="45264"/>
                  </a:cubicBezTo>
                  <a:cubicBezTo>
                    <a:pt x="1593304" y="45264"/>
                    <a:pt x="1575373" y="60374"/>
                    <a:pt x="1575373" y="80238"/>
                  </a:cubicBezTo>
                  <a:cubicBezTo>
                    <a:pt x="1575373" y="96129"/>
                    <a:pt x="1586132" y="106875"/>
                    <a:pt x="1617886" y="114365"/>
                  </a:cubicBezTo>
                  <a:lnTo>
                    <a:pt x="1666790" y="125892"/>
                  </a:lnTo>
                  <a:cubicBezTo>
                    <a:pt x="1712107" y="137029"/>
                    <a:pt x="1734799" y="161647"/>
                    <a:pt x="1734799" y="200529"/>
                  </a:cubicBezTo>
                  <a:cubicBezTo>
                    <a:pt x="1734799" y="252566"/>
                    <a:pt x="1695415" y="287474"/>
                    <a:pt x="1629428" y="287474"/>
                  </a:cubicBezTo>
                  <a:cubicBezTo>
                    <a:pt x="1589457" y="287474"/>
                    <a:pt x="1550986" y="274970"/>
                    <a:pt x="1521840" y="252240"/>
                  </a:cubicBezTo>
                  <a:cubicBezTo>
                    <a:pt x="1520666" y="251329"/>
                    <a:pt x="1520406" y="249570"/>
                    <a:pt x="1521319" y="248333"/>
                  </a:cubicBezTo>
                  <a:close/>
                  <a:moveTo>
                    <a:pt x="1783702" y="4754"/>
                  </a:moveTo>
                  <a:lnTo>
                    <a:pt x="1828237" y="4754"/>
                  </a:lnTo>
                  <a:cubicBezTo>
                    <a:pt x="1829736" y="4754"/>
                    <a:pt x="1831041" y="5992"/>
                    <a:pt x="1831041" y="7555"/>
                  </a:cubicBezTo>
                  <a:lnTo>
                    <a:pt x="1831041" y="279985"/>
                  </a:lnTo>
                  <a:cubicBezTo>
                    <a:pt x="1831041" y="281483"/>
                    <a:pt x="1829802" y="282785"/>
                    <a:pt x="1828237" y="282785"/>
                  </a:cubicBezTo>
                  <a:lnTo>
                    <a:pt x="1783702" y="282785"/>
                  </a:lnTo>
                  <a:cubicBezTo>
                    <a:pt x="1782202" y="282785"/>
                    <a:pt x="1780898" y="281548"/>
                    <a:pt x="1780898" y="279985"/>
                  </a:cubicBezTo>
                  <a:lnTo>
                    <a:pt x="1780898" y="7555"/>
                  </a:lnTo>
                  <a:cubicBezTo>
                    <a:pt x="1780898" y="6057"/>
                    <a:pt x="1782137" y="4754"/>
                    <a:pt x="1783702" y="4754"/>
                  </a:cubicBezTo>
                  <a:close/>
                  <a:moveTo>
                    <a:pt x="1961450" y="51646"/>
                  </a:moveTo>
                  <a:lnTo>
                    <a:pt x="1875966" y="51646"/>
                  </a:lnTo>
                  <a:cubicBezTo>
                    <a:pt x="1874467" y="51646"/>
                    <a:pt x="1873163" y="50409"/>
                    <a:pt x="1873163" y="48846"/>
                  </a:cubicBezTo>
                  <a:lnTo>
                    <a:pt x="1873163" y="7555"/>
                  </a:lnTo>
                  <a:cubicBezTo>
                    <a:pt x="1873163" y="6057"/>
                    <a:pt x="1874401" y="4754"/>
                    <a:pt x="1875966" y="4754"/>
                  </a:cubicBezTo>
                  <a:lnTo>
                    <a:pt x="2097467" y="4754"/>
                  </a:lnTo>
                  <a:cubicBezTo>
                    <a:pt x="2098967" y="4754"/>
                    <a:pt x="2100271" y="5992"/>
                    <a:pt x="2100271" y="7555"/>
                  </a:cubicBezTo>
                  <a:lnTo>
                    <a:pt x="2100271" y="48846"/>
                  </a:lnTo>
                  <a:cubicBezTo>
                    <a:pt x="2100271" y="50344"/>
                    <a:pt x="2099032" y="51646"/>
                    <a:pt x="2097467" y="51646"/>
                  </a:cubicBezTo>
                  <a:lnTo>
                    <a:pt x="2011984" y="51646"/>
                  </a:lnTo>
                  <a:lnTo>
                    <a:pt x="2011984" y="279985"/>
                  </a:lnTo>
                  <a:cubicBezTo>
                    <a:pt x="2011984" y="281483"/>
                    <a:pt x="2010745" y="282785"/>
                    <a:pt x="2009180" y="282785"/>
                  </a:cubicBezTo>
                  <a:lnTo>
                    <a:pt x="1964254" y="282785"/>
                  </a:lnTo>
                  <a:cubicBezTo>
                    <a:pt x="1962754" y="282785"/>
                    <a:pt x="1961450" y="281548"/>
                    <a:pt x="1961450" y="279985"/>
                  </a:cubicBezTo>
                  <a:lnTo>
                    <a:pt x="1961450" y="51646"/>
                  </a:lnTo>
                  <a:close/>
                  <a:moveTo>
                    <a:pt x="2225464" y="173566"/>
                  </a:moveTo>
                  <a:lnTo>
                    <a:pt x="2125440" y="8988"/>
                  </a:lnTo>
                  <a:cubicBezTo>
                    <a:pt x="2124332" y="7164"/>
                    <a:pt x="2125635" y="4754"/>
                    <a:pt x="2127787" y="4754"/>
                  </a:cubicBezTo>
                  <a:lnTo>
                    <a:pt x="2177734" y="4754"/>
                  </a:lnTo>
                  <a:cubicBezTo>
                    <a:pt x="2178712" y="4754"/>
                    <a:pt x="2179625" y="5275"/>
                    <a:pt x="2180081" y="6122"/>
                  </a:cubicBezTo>
                  <a:lnTo>
                    <a:pt x="2250828" y="123548"/>
                  </a:lnTo>
                  <a:lnTo>
                    <a:pt x="2321184" y="6187"/>
                  </a:lnTo>
                  <a:cubicBezTo>
                    <a:pt x="2321706" y="5340"/>
                    <a:pt x="2322618" y="4819"/>
                    <a:pt x="2323531" y="4819"/>
                  </a:cubicBezTo>
                  <a:lnTo>
                    <a:pt x="2373478" y="4819"/>
                  </a:lnTo>
                  <a:cubicBezTo>
                    <a:pt x="2375630" y="4819"/>
                    <a:pt x="2377000" y="7164"/>
                    <a:pt x="2375826" y="9053"/>
                  </a:cubicBezTo>
                  <a:lnTo>
                    <a:pt x="2275802" y="173631"/>
                  </a:lnTo>
                  <a:lnTo>
                    <a:pt x="2275802" y="280050"/>
                  </a:lnTo>
                  <a:cubicBezTo>
                    <a:pt x="2275802" y="281548"/>
                    <a:pt x="2274563" y="282850"/>
                    <a:pt x="2272998" y="282850"/>
                  </a:cubicBezTo>
                  <a:lnTo>
                    <a:pt x="2228072" y="282850"/>
                  </a:lnTo>
                  <a:cubicBezTo>
                    <a:pt x="2226572" y="282850"/>
                    <a:pt x="2225268" y="281613"/>
                    <a:pt x="2225268" y="280050"/>
                  </a:cubicBezTo>
                  <a:lnTo>
                    <a:pt x="2225268" y="173631"/>
                  </a:lnTo>
                  <a:close/>
                  <a:moveTo>
                    <a:pt x="2114" y="612007"/>
                  </a:moveTo>
                  <a:cubicBezTo>
                    <a:pt x="2114" y="528187"/>
                    <a:pt x="65363" y="468269"/>
                    <a:pt x="145630" y="468269"/>
                  </a:cubicBezTo>
                  <a:cubicBezTo>
                    <a:pt x="225896" y="468269"/>
                    <a:pt x="288754" y="528252"/>
                    <a:pt x="288754" y="612007"/>
                  </a:cubicBezTo>
                  <a:cubicBezTo>
                    <a:pt x="288754" y="695761"/>
                    <a:pt x="225505" y="755744"/>
                    <a:pt x="145630" y="755744"/>
                  </a:cubicBezTo>
                  <a:cubicBezTo>
                    <a:pt x="65754" y="755744"/>
                    <a:pt x="2114" y="695761"/>
                    <a:pt x="2114" y="612007"/>
                  </a:cubicBezTo>
                  <a:close/>
                  <a:moveTo>
                    <a:pt x="145630" y="708526"/>
                  </a:moveTo>
                  <a:cubicBezTo>
                    <a:pt x="197337" y="708526"/>
                    <a:pt x="237046" y="670426"/>
                    <a:pt x="237046" y="612007"/>
                  </a:cubicBezTo>
                  <a:cubicBezTo>
                    <a:pt x="237046" y="553587"/>
                    <a:pt x="197272" y="515487"/>
                    <a:pt x="145630" y="515487"/>
                  </a:cubicBezTo>
                  <a:cubicBezTo>
                    <a:pt x="93987" y="515487"/>
                    <a:pt x="53756" y="553587"/>
                    <a:pt x="53756" y="612007"/>
                  </a:cubicBezTo>
                  <a:cubicBezTo>
                    <a:pt x="53756" y="670426"/>
                    <a:pt x="93531" y="708526"/>
                    <a:pt x="145630" y="708526"/>
                  </a:cubicBezTo>
                  <a:close/>
                  <a:moveTo>
                    <a:pt x="343200" y="473024"/>
                  </a:moveTo>
                  <a:lnTo>
                    <a:pt x="532880" y="473024"/>
                  </a:lnTo>
                  <a:cubicBezTo>
                    <a:pt x="534380" y="473024"/>
                    <a:pt x="535684" y="474261"/>
                    <a:pt x="535684" y="475824"/>
                  </a:cubicBezTo>
                  <a:lnTo>
                    <a:pt x="535684" y="516725"/>
                  </a:lnTo>
                  <a:cubicBezTo>
                    <a:pt x="535684" y="518223"/>
                    <a:pt x="534445" y="519525"/>
                    <a:pt x="532880" y="519525"/>
                  </a:cubicBezTo>
                  <a:lnTo>
                    <a:pt x="390538" y="519525"/>
                  </a:lnTo>
                  <a:lnTo>
                    <a:pt x="390538" y="592599"/>
                  </a:lnTo>
                  <a:lnTo>
                    <a:pt x="520948" y="592599"/>
                  </a:lnTo>
                  <a:cubicBezTo>
                    <a:pt x="522447" y="592599"/>
                    <a:pt x="523752" y="593836"/>
                    <a:pt x="523752" y="595399"/>
                  </a:cubicBezTo>
                  <a:lnTo>
                    <a:pt x="523752" y="636299"/>
                  </a:lnTo>
                  <a:cubicBezTo>
                    <a:pt x="523752" y="637797"/>
                    <a:pt x="522513" y="639100"/>
                    <a:pt x="520948" y="639100"/>
                  </a:cubicBezTo>
                  <a:lnTo>
                    <a:pt x="390538" y="639100"/>
                  </a:lnTo>
                  <a:lnTo>
                    <a:pt x="390538" y="748319"/>
                  </a:lnTo>
                  <a:cubicBezTo>
                    <a:pt x="390538" y="749817"/>
                    <a:pt x="389299" y="751120"/>
                    <a:pt x="387735" y="751120"/>
                  </a:cubicBezTo>
                  <a:lnTo>
                    <a:pt x="343200" y="751120"/>
                  </a:lnTo>
                  <a:cubicBezTo>
                    <a:pt x="341700" y="751120"/>
                    <a:pt x="340396" y="749882"/>
                    <a:pt x="340396" y="748319"/>
                  </a:cubicBezTo>
                  <a:lnTo>
                    <a:pt x="340396" y="475889"/>
                  </a:lnTo>
                  <a:cubicBezTo>
                    <a:pt x="340396" y="474392"/>
                    <a:pt x="341635" y="473089"/>
                    <a:pt x="343200" y="473089"/>
                  </a:cubicBezTo>
                  <a:close/>
                  <a:moveTo>
                    <a:pt x="768921" y="473024"/>
                  </a:moveTo>
                  <a:lnTo>
                    <a:pt x="822780" y="473024"/>
                  </a:lnTo>
                  <a:cubicBezTo>
                    <a:pt x="823954" y="473024"/>
                    <a:pt x="824932" y="473740"/>
                    <a:pt x="825389" y="474782"/>
                  </a:cubicBezTo>
                  <a:lnTo>
                    <a:pt x="931803" y="747212"/>
                  </a:lnTo>
                  <a:cubicBezTo>
                    <a:pt x="932520" y="749036"/>
                    <a:pt x="931150" y="750990"/>
                    <a:pt x="929194" y="750990"/>
                  </a:cubicBezTo>
                  <a:lnTo>
                    <a:pt x="881856" y="750990"/>
                  </a:lnTo>
                  <a:cubicBezTo>
                    <a:pt x="880682" y="750990"/>
                    <a:pt x="879704" y="750273"/>
                    <a:pt x="879248" y="749231"/>
                  </a:cubicBezTo>
                  <a:lnTo>
                    <a:pt x="855252" y="686708"/>
                  </a:lnTo>
                  <a:lnTo>
                    <a:pt x="735993" y="686708"/>
                  </a:lnTo>
                  <a:lnTo>
                    <a:pt x="711997" y="749231"/>
                  </a:lnTo>
                  <a:cubicBezTo>
                    <a:pt x="711606" y="750273"/>
                    <a:pt x="710563" y="750990"/>
                    <a:pt x="709389" y="750990"/>
                  </a:cubicBezTo>
                  <a:lnTo>
                    <a:pt x="662507" y="750990"/>
                  </a:lnTo>
                  <a:cubicBezTo>
                    <a:pt x="660551" y="750990"/>
                    <a:pt x="659247" y="749036"/>
                    <a:pt x="659899" y="747212"/>
                  </a:cubicBezTo>
                  <a:lnTo>
                    <a:pt x="766248" y="474782"/>
                  </a:lnTo>
                  <a:cubicBezTo>
                    <a:pt x="766639" y="473740"/>
                    <a:pt x="767682" y="473024"/>
                    <a:pt x="768856" y="473024"/>
                  </a:cubicBezTo>
                  <a:close/>
                  <a:moveTo>
                    <a:pt x="839016" y="643398"/>
                  </a:moveTo>
                  <a:lnTo>
                    <a:pt x="795655" y="530206"/>
                  </a:lnTo>
                  <a:lnTo>
                    <a:pt x="752294" y="643398"/>
                  </a:lnTo>
                  <a:lnTo>
                    <a:pt x="838951" y="643398"/>
                  </a:lnTo>
                  <a:close/>
                  <a:moveTo>
                    <a:pt x="970990" y="475824"/>
                  </a:moveTo>
                  <a:cubicBezTo>
                    <a:pt x="970990" y="474326"/>
                    <a:pt x="972229" y="473024"/>
                    <a:pt x="973794" y="473024"/>
                  </a:cubicBezTo>
                  <a:lnTo>
                    <a:pt x="1081969" y="473024"/>
                  </a:lnTo>
                  <a:cubicBezTo>
                    <a:pt x="1143979" y="473024"/>
                    <a:pt x="1181732" y="506369"/>
                    <a:pt x="1181732" y="561598"/>
                  </a:cubicBezTo>
                  <a:cubicBezTo>
                    <a:pt x="1181732" y="616826"/>
                    <a:pt x="1143979" y="650562"/>
                    <a:pt x="1081969" y="650562"/>
                  </a:cubicBezTo>
                  <a:lnTo>
                    <a:pt x="1021133" y="650562"/>
                  </a:lnTo>
                  <a:lnTo>
                    <a:pt x="1021133" y="748254"/>
                  </a:lnTo>
                  <a:cubicBezTo>
                    <a:pt x="1021133" y="749752"/>
                    <a:pt x="1019894" y="751055"/>
                    <a:pt x="1018329" y="751055"/>
                  </a:cubicBezTo>
                  <a:lnTo>
                    <a:pt x="973794" y="751055"/>
                  </a:lnTo>
                  <a:cubicBezTo>
                    <a:pt x="972295" y="751055"/>
                    <a:pt x="970990" y="749817"/>
                    <a:pt x="970990" y="748254"/>
                  </a:cubicBezTo>
                  <a:lnTo>
                    <a:pt x="970990" y="475824"/>
                  </a:lnTo>
                  <a:close/>
                  <a:moveTo>
                    <a:pt x="1077926" y="603736"/>
                  </a:moveTo>
                  <a:cubicBezTo>
                    <a:pt x="1113724" y="603736"/>
                    <a:pt x="1130416" y="589017"/>
                    <a:pt x="1130416" y="561663"/>
                  </a:cubicBezTo>
                  <a:cubicBezTo>
                    <a:pt x="1130416" y="534309"/>
                    <a:pt x="1113724" y="519981"/>
                    <a:pt x="1077926" y="519981"/>
                  </a:cubicBezTo>
                  <a:lnTo>
                    <a:pt x="1021068" y="519981"/>
                  </a:lnTo>
                  <a:lnTo>
                    <a:pt x="1021068" y="603801"/>
                  </a:lnTo>
                  <a:lnTo>
                    <a:pt x="1077926" y="603801"/>
                  </a:lnTo>
                  <a:close/>
                  <a:moveTo>
                    <a:pt x="1232200" y="475824"/>
                  </a:moveTo>
                  <a:cubicBezTo>
                    <a:pt x="1232200" y="474326"/>
                    <a:pt x="1233439" y="473024"/>
                    <a:pt x="1235005" y="473024"/>
                  </a:cubicBezTo>
                  <a:lnTo>
                    <a:pt x="1343179" y="473024"/>
                  </a:lnTo>
                  <a:cubicBezTo>
                    <a:pt x="1405189" y="473024"/>
                    <a:pt x="1442942" y="506369"/>
                    <a:pt x="1442942" y="561598"/>
                  </a:cubicBezTo>
                  <a:cubicBezTo>
                    <a:pt x="1442942" y="616826"/>
                    <a:pt x="1405189" y="650562"/>
                    <a:pt x="1343179" y="650562"/>
                  </a:cubicBezTo>
                  <a:lnTo>
                    <a:pt x="1282343" y="650562"/>
                  </a:lnTo>
                  <a:lnTo>
                    <a:pt x="1282343" y="748254"/>
                  </a:lnTo>
                  <a:cubicBezTo>
                    <a:pt x="1282343" y="749752"/>
                    <a:pt x="1281104" y="751055"/>
                    <a:pt x="1279539" y="751055"/>
                  </a:cubicBezTo>
                  <a:lnTo>
                    <a:pt x="1235005" y="751055"/>
                  </a:lnTo>
                  <a:cubicBezTo>
                    <a:pt x="1233505" y="751055"/>
                    <a:pt x="1232200" y="749817"/>
                    <a:pt x="1232200" y="748254"/>
                  </a:cubicBezTo>
                  <a:lnTo>
                    <a:pt x="1232200" y="475824"/>
                  </a:lnTo>
                  <a:close/>
                  <a:moveTo>
                    <a:pt x="1339136" y="603736"/>
                  </a:moveTo>
                  <a:cubicBezTo>
                    <a:pt x="1374934" y="603736"/>
                    <a:pt x="1391626" y="589017"/>
                    <a:pt x="1391626" y="561663"/>
                  </a:cubicBezTo>
                  <a:cubicBezTo>
                    <a:pt x="1391626" y="534309"/>
                    <a:pt x="1374934" y="519981"/>
                    <a:pt x="1339136" y="519981"/>
                  </a:cubicBezTo>
                  <a:lnTo>
                    <a:pt x="1282278" y="519981"/>
                  </a:lnTo>
                  <a:lnTo>
                    <a:pt x="1282278" y="603801"/>
                  </a:lnTo>
                  <a:lnTo>
                    <a:pt x="1339136" y="603801"/>
                  </a:lnTo>
                  <a:close/>
                  <a:moveTo>
                    <a:pt x="1496149" y="473089"/>
                  </a:moveTo>
                  <a:lnTo>
                    <a:pt x="1540684" y="473089"/>
                  </a:lnTo>
                  <a:cubicBezTo>
                    <a:pt x="1542184" y="473089"/>
                    <a:pt x="1543488" y="474326"/>
                    <a:pt x="1543488" y="475889"/>
                  </a:cubicBezTo>
                  <a:lnTo>
                    <a:pt x="1543488" y="704228"/>
                  </a:lnTo>
                  <a:lnTo>
                    <a:pt x="1674289" y="704228"/>
                  </a:lnTo>
                  <a:cubicBezTo>
                    <a:pt x="1675788" y="704228"/>
                    <a:pt x="1677092" y="705465"/>
                    <a:pt x="1677092" y="707028"/>
                  </a:cubicBezTo>
                  <a:lnTo>
                    <a:pt x="1677092" y="748319"/>
                  </a:lnTo>
                  <a:cubicBezTo>
                    <a:pt x="1677092" y="749817"/>
                    <a:pt x="1675853" y="751120"/>
                    <a:pt x="1674289" y="751120"/>
                  </a:cubicBezTo>
                  <a:lnTo>
                    <a:pt x="1493345" y="751120"/>
                  </a:lnTo>
                  <a:lnTo>
                    <a:pt x="1493345" y="475889"/>
                  </a:lnTo>
                  <a:cubicBezTo>
                    <a:pt x="1493345" y="474392"/>
                    <a:pt x="1494584" y="473089"/>
                    <a:pt x="1496149" y="473089"/>
                  </a:cubicBezTo>
                  <a:close/>
                  <a:moveTo>
                    <a:pt x="1727169" y="473089"/>
                  </a:moveTo>
                  <a:lnTo>
                    <a:pt x="1771704" y="473089"/>
                  </a:lnTo>
                  <a:cubicBezTo>
                    <a:pt x="1773204" y="473089"/>
                    <a:pt x="1774508" y="474326"/>
                    <a:pt x="1774508" y="475889"/>
                  </a:cubicBezTo>
                  <a:lnTo>
                    <a:pt x="1774508" y="748319"/>
                  </a:lnTo>
                  <a:cubicBezTo>
                    <a:pt x="1774508" y="749817"/>
                    <a:pt x="1773269" y="751120"/>
                    <a:pt x="1771704" y="751120"/>
                  </a:cubicBezTo>
                  <a:lnTo>
                    <a:pt x="1727169" y="751120"/>
                  </a:lnTo>
                  <a:cubicBezTo>
                    <a:pt x="1725670" y="751120"/>
                    <a:pt x="1724365" y="749882"/>
                    <a:pt x="1724365" y="748319"/>
                  </a:cubicBezTo>
                  <a:lnTo>
                    <a:pt x="1724365" y="475889"/>
                  </a:lnTo>
                  <a:cubicBezTo>
                    <a:pt x="1724365" y="474392"/>
                    <a:pt x="1725605" y="473089"/>
                    <a:pt x="1727169" y="473089"/>
                  </a:cubicBezTo>
                  <a:close/>
                  <a:moveTo>
                    <a:pt x="1844082" y="473089"/>
                  </a:moveTo>
                  <a:lnTo>
                    <a:pt x="2033762" y="473089"/>
                  </a:lnTo>
                  <a:cubicBezTo>
                    <a:pt x="2035262" y="473089"/>
                    <a:pt x="2036565" y="474326"/>
                    <a:pt x="2036565" y="475889"/>
                  </a:cubicBezTo>
                  <a:lnTo>
                    <a:pt x="2036565" y="516790"/>
                  </a:lnTo>
                  <a:cubicBezTo>
                    <a:pt x="2036565" y="518288"/>
                    <a:pt x="2035327" y="519590"/>
                    <a:pt x="2033762" y="519590"/>
                  </a:cubicBezTo>
                  <a:lnTo>
                    <a:pt x="1891420" y="519590"/>
                  </a:lnTo>
                  <a:lnTo>
                    <a:pt x="1891420" y="583937"/>
                  </a:lnTo>
                  <a:lnTo>
                    <a:pt x="2015114" y="583937"/>
                  </a:lnTo>
                  <a:cubicBezTo>
                    <a:pt x="2016613" y="583937"/>
                    <a:pt x="2017917" y="585174"/>
                    <a:pt x="2017917" y="586737"/>
                  </a:cubicBezTo>
                  <a:lnTo>
                    <a:pt x="2017917" y="627247"/>
                  </a:lnTo>
                  <a:cubicBezTo>
                    <a:pt x="2017917" y="628745"/>
                    <a:pt x="2016678" y="630047"/>
                    <a:pt x="2015114" y="630047"/>
                  </a:cubicBezTo>
                  <a:lnTo>
                    <a:pt x="1891420" y="630047"/>
                  </a:lnTo>
                  <a:lnTo>
                    <a:pt x="1891420" y="704684"/>
                  </a:lnTo>
                  <a:lnTo>
                    <a:pt x="2033762" y="704684"/>
                  </a:lnTo>
                  <a:cubicBezTo>
                    <a:pt x="2035262" y="704684"/>
                    <a:pt x="2036565" y="705921"/>
                    <a:pt x="2036565" y="707484"/>
                  </a:cubicBezTo>
                  <a:lnTo>
                    <a:pt x="2036565" y="748384"/>
                  </a:lnTo>
                  <a:cubicBezTo>
                    <a:pt x="2036565" y="749882"/>
                    <a:pt x="2035327" y="751185"/>
                    <a:pt x="2033762" y="751185"/>
                  </a:cubicBezTo>
                  <a:lnTo>
                    <a:pt x="1844082" y="751185"/>
                  </a:lnTo>
                  <a:cubicBezTo>
                    <a:pt x="1842581" y="751185"/>
                    <a:pt x="1841278" y="749948"/>
                    <a:pt x="1841278" y="748384"/>
                  </a:cubicBezTo>
                  <a:lnTo>
                    <a:pt x="1841278" y="475955"/>
                  </a:lnTo>
                  <a:cubicBezTo>
                    <a:pt x="1841278" y="474457"/>
                    <a:pt x="1842516" y="473154"/>
                    <a:pt x="1844082" y="473154"/>
                  </a:cubicBezTo>
                  <a:close/>
                  <a:moveTo>
                    <a:pt x="2093359" y="475889"/>
                  </a:moveTo>
                  <a:cubicBezTo>
                    <a:pt x="2093359" y="474392"/>
                    <a:pt x="2094598" y="473089"/>
                    <a:pt x="2096163" y="473089"/>
                  </a:cubicBezTo>
                  <a:lnTo>
                    <a:pt x="2183276" y="473089"/>
                  </a:lnTo>
                  <a:cubicBezTo>
                    <a:pt x="2266804" y="473089"/>
                    <a:pt x="2326401" y="525908"/>
                    <a:pt x="2326401" y="612072"/>
                  </a:cubicBezTo>
                  <a:cubicBezTo>
                    <a:pt x="2326401" y="698236"/>
                    <a:pt x="2266738" y="751055"/>
                    <a:pt x="2183276" y="751055"/>
                  </a:cubicBezTo>
                  <a:lnTo>
                    <a:pt x="2096163" y="751055"/>
                  </a:lnTo>
                  <a:cubicBezTo>
                    <a:pt x="2094663" y="751055"/>
                    <a:pt x="2093359" y="749817"/>
                    <a:pt x="2093359" y="748254"/>
                  </a:cubicBezTo>
                  <a:lnTo>
                    <a:pt x="2093359" y="475824"/>
                  </a:lnTo>
                  <a:close/>
                  <a:moveTo>
                    <a:pt x="2180798" y="704228"/>
                  </a:moveTo>
                  <a:cubicBezTo>
                    <a:pt x="2238440" y="704228"/>
                    <a:pt x="2274628" y="672055"/>
                    <a:pt x="2274628" y="612072"/>
                  </a:cubicBezTo>
                  <a:cubicBezTo>
                    <a:pt x="2274628" y="552089"/>
                    <a:pt x="2238440" y="519916"/>
                    <a:pt x="2180798" y="519916"/>
                  </a:cubicBezTo>
                  <a:lnTo>
                    <a:pt x="2143436" y="519916"/>
                  </a:lnTo>
                  <a:lnTo>
                    <a:pt x="2143436" y="704163"/>
                  </a:lnTo>
                  <a:lnTo>
                    <a:pt x="2180798" y="704163"/>
                  </a:lnTo>
                  <a:close/>
                  <a:moveTo>
                    <a:pt x="549" y="1184937"/>
                  </a:moveTo>
                  <a:lnTo>
                    <a:pt x="26370" y="1150028"/>
                  </a:lnTo>
                  <a:cubicBezTo>
                    <a:pt x="27283" y="1148791"/>
                    <a:pt x="28978" y="1148595"/>
                    <a:pt x="30217" y="1149442"/>
                  </a:cubicBezTo>
                  <a:cubicBezTo>
                    <a:pt x="57668" y="1169371"/>
                    <a:pt x="84728" y="1178359"/>
                    <a:pt x="110288" y="1178359"/>
                  </a:cubicBezTo>
                  <a:cubicBezTo>
                    <a:pt x="144065" y="1178359"/>
                    <a:pt x="163170" y="1162468"/>
                    <a:pt x="163170" y="1140650"/>
                  </a:cubicBezTo>
                  <a:cubicBezTo>
                    <a:pt x="163170" y="1123586"/>
                    <a:pt x="151628" y="1111668"/>
                    <a:pt x="121438" y="1104504"/>
                  </a:cubicBezTo>
                  <a:lnTo>
                    <a:pt x="72535" y="1092976"/>
                  </a:lnTo>
                  <a:cubicBezTo>
                    <a:pt x="28391" y="1082230"/>
                    <a:pt x="4135" y="1056830"/>
                    <a:pt x="4135" y="1019903"/>
                  </a:cubicBezTo>
                  <a:cubicBezTo>
                    <a:pt x="4135" y="971447"/>
                    <a:pt x="44301" y="936539"/>
                    <a:pt x="106311" y="936539"/>
                  </a:cubicBezTo>
                  <a:cubicBezTo>
                    <a:pt x="143869" y="936539"/>
                    <a:pt x="179992" y="949369"/>
                    <a:pt x="206074" y="973532"/>
                  </a:cubicBezTo>
                  <a:cubicBezTo>
                    <a:pt x="207183" y="974574"/>
                    <a:pt x="207248" y="976397"/>
                    <a:pt x="206205" y="977504"/>
                  </a:cubicBezTo>
                  <a:lnTo>
                    <a:pt x="177319" y="1008440"/>
                  </a:lnTo>
                  <a:cubicBezTo>
                    <a:pt x="176276" y="1009547"/>
                    <a:pt x="174580" y="1009547"/>
                    <a:pt x="173472" y="1008570"/>
                  </a:cubicBezTo>
                  <a:cubicBezTo>
                    <a:pt x="152541" y="990009"/>
                    <a:pt x="129394" y="981803"/>
                    <a:pt x="105528" y="981803"/>
                  </a:cubicBezTo>
                  <a:cubicBezTo>
                    <a:pt x="72535" y="981803"/>
                    <a:pt x="54604" y="996912"/>
                    <a:pt x="54604" y="1016777"/>
                  </a:cubicBezTo>
                  <a:cubicBezTo>
                    <a:pt x="54604" y="1032668"/>
                    <a:pt x="65363" y="1043414"/>
                    <a:pt x="97117" y="1050903"/>
                  </a:cubicBezTo>
                  <a:lnTo>
                    <a:pt x="146021" y="1062431"/>
                  </a:lnTo>
                  <a:cubicBezTo>
                    <a:pt x="191338" y="1073568"/>
                    <a:pt x="214029" y="1098186"/>
                    <a:pt x="214029" y="1137068"/>
                  </a:cubicBezTo>
                  <a:cubicBezTo>
                    <a:pt x="214029" y="1189105"/>
                    <a:pt x="174646" y="1224014"/>
                    <a:pt x="108658" y="1224014"/>
                  </a:cubicBezTo>
                  <a:cubicBezTo>
                    <a:pt x="68688" y="1224014"/>
                    <a:pt x="30217" y="1211509"/>
                    <a:pt x="1070" y="1188779"/>
                  </a:cubicBezTo>
                  <a:cubicBezTo>
                    <a:pt x="-103" y="1187867"/>
                    <a:pt x="-364" y="1186109"/>
                    <a:pt x="549" y="1184872"/>
                  </a:cubicBezTo>
                  <a:close/>
                  <a:moveTo>
                    <a:pt x="249435" y="1080667"/>
                  </a:moveTo>
                  <a:cubicBezTo>
                    <a:pt x="249435" y="996457"/>
                    <a:pt x="312684" y="936539"/>
                    <a:pt x="393342" y="936539"/>
                  </a:cubicBezTo>
                  <a:cubicBezTo>
                    <a:pt x="443680" y="936539"/>
                    <a:pt x="489845" y="960245"/>
                    <a:pt x="515992" y="1003621"/>
                  </a:cubicBezTo>
                  <a:cubicBezTo>
                    <a:pt x="516775" y="1004923"/>
                    <a:pt x="516318" y="1006682"/>
                    <a:pt x="515014" y="1007463"/>
                  </a:cubicBezTo>
                  <a:lnTo>
                    <a:pt x="476478" y="1030388"/>
                  </a:lnTo>
                  <a:cubicBezTo>
                    <a:pt x="475174" y="1031170"/>
                    <a:pt x="473479" y="1030714"/>
                    <a:pt x="472696" y="1029346"/>
                  </a:cubicBezTo>
                  <a:cubicBezTo>
                    <a:pt x="455743" y="999583"/>
                    <a:pt x="426662" y="983757"/>
                    <a:pt x="393342" y="983757"/>
                  </a:cubicBezTo>
                  <a:cubicBezTo>
                    <a:pt x="341244" y="983757"/>
                    <a:pt x="301469" y="1021856"/>
                    <a:pt x="301469" y="1080276"/>
                  </a:cubicBezTo>
                  <a:cubicBezTo>
                    <a:pt x="301469" y="1138696"/>
                    <a:pt x="341244" y="1176796"/>
                    <a:pt x="393342" y="1176796"/>
                  </a:cubicBezTo>
                  <a:cubicBezTo>
                    <a:pt x="427379" y="1176796"/>
                    <a:pt x="456851" y="1159928"/>
                    <a:pt x="473087" y="1131206"/>
                  </a:cubicBezTo>
                  <a:cubicBezTo>
                    <a:pt x="473870" y="1129838"/>
                    <a:pt x="475500" y="1129383"/>
                    <a:pt x="476869" y="1130164"/>
                  </a:cubicBezTo>
                  <a:lnTo>
                    <a:pt x="515340" y="1152764"/>
                  </a:lnTo>
                  <a:cubicBezTo>
                    <a:pt x="516709" y="1153545"/>
                    <a:pt x="517166" y="1155303"/>
                    <a:pt x="516318" y="1156606"/>
                  </a:cubicBezTo>
                  <a:cubicBezTo>
                    <a:pt x="490627" y="1199200"/>
                    <a:pt x="445180" y="1224078"/>
                    <a:pt x="392886" y="1224078"/>
                  </a:cubicBezTo>
                  <a:cubicBezTo>
                    <a:pt x="310989" y="1224078"/>
                    <a:pt x="249370" y="1164487"/>
                    <a:pt x="249370" y="1080732"/>
                  </a:cubicBezTo>
                  <a:close/>
                  <a:moveTo>
                    <a:pt x="566721" y="941293"/>
                  </a:moveTo>
                  <a:lnTo>
                    <a:pt x="611256" y="941293"/>
                  </a:lnTo>
                  <a:cubicBezTo>
                    <a:pt x="612756" y="941293"/>
                    <a:pt x="614060" y="942531"/>
                    <a:pt x="614060" y="944094"/>
                  </a:cubicBezTo>
                  <a:lnTo>
                    <a:pt x="614060" y="1216524"/>
                  </a:lnTo>
                  <a:cubicBezTo>
                    <a:pt x="614060" y="1218022"/>
                    <a:pt x="612821" y="1219324"/>
                    <a:pt x="611256" y="1219324"/>
                  </a:cubicBezTo>
                  <a:lnTo>
                    <a:pt x="566721" y="1219324"/>
                  </a:lnTo>
                  <a:cubicBezTo>
                    <a:pt x="565222" y="1219324"/>
                    <a:pt x="563917" y="1218087"/>
                    <a:pt x="563917" y="1216524"/>
                  </a:cubicBezTo>
                  <a:lnTo>
                    <a:pt x="563917" y="944094"/>
                  </a:lnTo>
                  <a:cubicBezTo>
                    <a:pt x="563917" y="942596"/>
                    <a:pt x="565156" y="941293"/>
                    <a:pt x="566721" y="941293"/>
                  </a:cubicBezTo>
                  <a:close/>
                  <a:moveTo>
                    <a:pt x="683634" y="941293"/>
                  </a:moveTo>
                  <a:lnTo>
                    <a:pt x="873314" y="941293"/>
                  </a:lnTo>
                  <a:cubicBezTo>
                    <a:pt x="874813" y="941293"/>
                    <a:pt x="876118" y="942531"/>
                    <a:pt x="876118" y="944094"/>
                  </a:cubicBezTo>
                  <a:lnTo>
                    <a:pt x="876118" y="984994"/>
                  </a:lnTo>
                  <a:cubicBezTo>
                    <a:pt x="876118" y="986492"/>
                    <a:pt x="874879" y="987795"/>
                    <a:pt x="873314" y="987795"/>
                  </a:cubicBezTo>
                  <a:lnTo>
                    <a:pt x="730972" y="987795"/>
                  </a:lnTo>
                  <a:lnTo>
                    <a:pt x="730972" y="1052141"/>
                  </a:lnTo>
                  <a:lnTo>
                    <a:pt x="854665" y="1052141"/>
                  </a:lnTo>
                  <a:cubicBezTo>
                    <a:pt x="856165" y="1052141"/>
                    <a:pt x="857469" y="1053378"/>
                    <a:pt x="857469" y="1054941"/>
                  </a:cubicBezTo>
                  <a:lnTo>
                    <a:pt x="857469" y="1095451"/>
                  </a:lnTo>
                  <a:cubicBezTo>
                    <a:pt x="857469" y="1096949"/>
                    <a:pt x="856230" y="1098252"/>
                    <a:pt x="854665" y="1098252"/>
                  </a:cubicBezTo>
                  <a:lnTo>
                    <a:pt x="730972" y="1098252"/>
                  </a:lnTo>
                  <a:lnTo>
                    <a:pt x="730972" y="1172888"/>
                  </a:lnTo>
                  <a:lnTo>
                    <a:pt x="873314" y="1172888"/>
                  </a:lnTo>
                  <a:cubicBezTo>
                    <a:pt x="874813" y="1172888"/>
                    <a:pt x="876118" y="1174126"/>
                    <a:pt x="876118" y="1175689"/>
                  </a:cubicBezTo>
                  <a:lnTo>
                    <a:pt x="876118" y="1216589"/>
                  </a:lnTo>
                  <a:cubicBezTo>
                    <a:pt x="876118" y="1218087"/>
                    <a:pt x="874879" y="1219389"/>
                    <a:pt x="873314" y="1219389"/>
                  </a:cubicBezTo>
                  <a:lnTo>
                    <a:pt x="683634" y="1219389"/>
                  </a:lnTo>
                  <a:cubicBezTo>
                    <a:pt x="682134" y="1219389"/>
                    <a:pt x="680829" y="1218152"/>
                    <a:pt x="680829" y="1216589"/>
                  </a:cubicBezTo>
                  <a:lnTo>
                    <a:pt x="680829" y="944159"/>
                  </a:lnTo>
                  <a:cubicBezTo>
                    <a:pt x="680829" y="942661"/>
                    <a:pt x="682068" y="941358"/>
                    <a:pt x="683634" y="941358"/>
                  </a:cubicBezTo>
                  <a:close/>
                  <a:moveTo>
                    <a:pt x="935715" y="941293"/>
                  </a:moveTo>
                  <a:lnTo>
                    <a:pt x="982792" y="941293"/>
                  </a:lnTo>
                  <a:cubicBezTo>
                    <a:pt x="983705" y="941293"/>
                    <a:pt x="984553" y="941749"/>
                    <a:pt x="985075" y="942466"/>
                  </a:cubicBezTo>
                  <a:lnTo>
                    <a:pt x="1122982" y="1137068"/>
                  </a:lnTo>
                  <a:lnTo>
                    <a:pt x="1122982" y="944029"/>
                  </a:lnTo>
                  <a:cubicBezTo>
                    <a:pt x="1122982" y="942531"/>
                    <a:pt x="1124221" y="941228"/>
                    <a:pt x="1125787" y="941228"/>
                  </a:cubicBezTo>
                  <a:lnTo>
                    <a:pt x="1170321" y="941228"/>
                  </a:lnTo>
                  <a:cubicBezTo>
                    <a:pt x="1171821" y="941228"/>
                    <a:pt x="1173125" y="942466"/>
                    <a:pt x="1173125" y="944029"/>
                  </a:cubicBezTo>
                  <a:lnTo>
                    <a:pt x="1173125" y="1216459"/>
                  </a:lnTo>
                  <a:cubicBezTo>
                    <a:pt x="1173125" y="1217956"/>
                    <a:pt x="1171886" y="1219259"/>
                    <a:pt x="1170321" y="1219259"/>
                  </a:cubicBezTo>
                  <a:lnTo>
                    <a:pt x="1123244" y="1219259"/>
                  </a:lnTo>
                  <a:cubicBezTo>
                    <a:pt x="1122331" y="1219259"/>
                    <a:pt x="1121483" y="1218803"/>
                    <a:pt x="1120961" y="1218087"/>
                  </a:cubicBezTo>
                  <a:lnTo>
                    <a:pt x="983053" y="1023094"/>
                  </a:lnTo>
                  <a:lnTo>
                    <a:pt x="983053" y="1216524"/>
                  </a:lnTo>
                  <a:cubicBezTo>
                    <a:pt x="983053" y="1218022"/>
                    <a:pt x="981815" y="1219324"/>
                    <a:pt x="980250" y="1219324"/>
                  </a:cubicBezTo>
                  <a:lnTo>
                    <a:pt x="935715" y="1219324"/>
                  </a:lnTo>
                  <a:cubicBezTo>
                    <a:pt x="934215" y="1219324"/>
                    <a:pt x="932911" y="1218087"/>
                    <a:pt x="932911" y="1216524"/>
                  </a:cubicBezTo>
                  <a:lnTo>
                    <a:pt x="932911" y="944094"/>
                  </a:lnTo>
                  <a:cubicBezTo>
                    <a:pt x="932911" y="942596"/>
                    <a:pt x="934150" y="941293"/>
                    <a:pt x="935715" y="941293"/>
                  </a:cubicBezTo>
                  <a:close/>
                  <a:moveTo>
                    <a:pt x="1224767" y="1080667"/>
                  </a:moveTo>
                  <a:cubicBezTo>
                    <a:pt x="1224767" y="996457"/>
                    <a:pt x="1288016" y="936539"/>
                    <a:pt x="1368674" y="936539"/>
                  </a:cubicBezTo>
                  <a:cubicBezTo>
                    <a:pt x="1419012" y="936539"/>
                    <a:pt x="1465177" y="960245"/>
                    <a:pt x="1491324" y="1003621"/>
                  </a:cubicBezTo>
                  <a:cubicBezTo>
                    <a:pt x="1492106" y="1004923"/>
                    <a:pt x="1491650" y="1006682"/>
                    <a:pt x="1490346" y="1007463"/>
                  </a:cubicBezTo>
                  <a:lnTo>
                    <a:pt x="1451810" y="1030388"/>
                  </a:lnTo>
                  <a:cubicBezTo>
                    <a:pt x="1450506" y="1031170"/>
                    <a:pt x="1448810" y="1030714"/>
                    <a:pt x="1448028" y="1029346"/>
                  </a:cubicBezTo>
                  <a:cubicBezTo>
                    <a:pt x="1431075" y="999583"/>
                    <a:pt x="1401994" y="983757"/>
                    <a:pt x="1368674" y="983757"/>
                  </a:cubicBezTo>
                  <a:cubicBezTo>
                    <a:pt x="1316576" y="983757"/>
                    <a:pt x="1276866" y="1021856"/>
                    <a:pt x="1276866" y="1080276"/>
                  </a:cubicBezTo>
                  <a:cubicBezTo>
                    <a:pt x="1276866" y="1138696"/>
                    <a:pt x="1316641" y="1176796"/>
                    <a:pt x="1368674" y="1176796"/>
                  </a:cubicBezTo>
                  <a:cubicBezTo>
                    <a:pt x="1402711" y="1176796"/>
                    <a:pt x="1432183" y="1159928"/>
                    <a:pt x="1448419" y="1131206"/>
                  </a:cubicBezTo>
                  <a:cubicBezTo>
                    <a:pt x="1449202" y="1129838"/>
                    <a:pt x="1450832" y="1129383"/>
                    <a:pt x="1452201" y="1130164"/>
                  </a:cubicBezTo>
                  <a:lnTo>
                    <a:pt x="1490672" y="1152764"/>
                  </a:lnTo>
                  <a:cubicBezTo>
                    <a:pt x="1492041" y="1153545"/>
                    <a:pt x="1492498" y="1155303"/>
                    <a:pt x="1491650" y="1156606"/>
                  </a:cubicBezTo>
                  <a:cubicBezTo>
                    <a:pt x="1465959" y="1199200"/>
                    <a:pt x="1420512" y="1224078"/>
                    <a:pt x="1368217" y="1224078"/>
                  </a:cubicBezTo>
                  <a:cubicBezTo>
                    <a:pt x="1286321" y="1224078"/>
                    <a:pt x="1224702" y="1164487"/>
                    <a:pt x="1224702" y="1080732"/>
                  </a:cubicBezTo>
                  <a:close/>
                  <a:moveTo>
                    <a:pt x="1542053" y="941293"/>
                  </a:moveTo>
                  <a:lnTo>
                    <a:pt x="1731733" y="941293"/>
                  </a:lnTo>
                  <a:cubicBezTo>
                    <a:pt x="1733234" y="941293"/>
                    <a:pt x="1734538" y="942531"/>
                    <a:pt x="1734538" y="944094"/>
                  </a:cubicBezTo>
                  <a:lnTo>
                    <a:pt x="1734538" y="984994"/>
                  </a:lnTo>
                  <a:cubicBezTo>
                    <a:pt x="1734538" y="986492"/>
                    <a:pt x="1733298" y="987795"/>
                    <a:pt x="1731733" y="987795"/>
                  </a:cubicBezTo>
                  <a:lnTo>
                    <a:pt x="1589392" y="987795"/>
                  </a:lnTo>
                  <a:lnTo>
                    <a:pt x="1589392" y="1052141"/>
                  </a:lnTo>
                  <a:lnTo>
                    <a:pt x="1713085" y="1052141"/>
                  </a:lnTo>
                  <a:cubicBezTo>
                    <a:pt x="1714585" y="1052141"/>
                    <a:pt x="1715889" y="1053378"/>
                    <a:pt x="1715889" y="1054941"/>
                  </a:cubicBezTo>
                  <a:lnTo>
                    <a:pt x="1715889" y="1095451"/>
                  </a:lnTo>
                  <a:cubicBezTo>
                    <a:pt x="1715889" y="1096949"/>
                    <a:pt x="1714650" y="1098252"/>
                    <a:pt x="1713085" y="1098252"/>
                  </a:cubicBezTo>
                  <a:lnTo>
                    <a:pt x="1589392" y="1098252"/>
                  </a:lnTo>
                  <a:lnTo>
                    <a:pt x="1589392" y="1172888"/>
                  </a:lnTo>
                  <a:lnTo>
                    <a:pt x="1731733" y="1172888"/>
                  </a:lnTo>
                  <a:cubicBezTo>
                    <a:pt x="1733234" y="1172888"/>
                    <a:pt x="1734538" y="1174126"/>
                    <a:pt x="1734538" y="1175689"/>
                  </a:cubicBezTo>
                  <a:lnTo>
                    <a:pt x="1734538" y="1216589"/>
                  </a:lnTo>
                  <a:cubicBezTo>
                    <a:pt x="1734538" y="1218087"/>
                    <a:pt x="1733298" y="1219389"/>
                    <a:pt x="1731733" y="1219389"/>
                  </a:cubicBezTo>
                  <a:lnTo>
                    <a:pt x="1542053" y="1219389"/>
                  </a:lnTo>
                  <a:cubicBezTo>
                    <a:pt x="1540554" y="1219389"/>
                    <a:pt x="1539250" y="1218152"/>
                    <a:pt x="1539250" y="1216589"/>
                  </a:cubicBezTo>
                  <a:lnTo>
                    <a:pt x="1539250" y="944159"/>
                  </a:lnTo>
                  <a:cubicBezTo>
                    <a:pt x="1539250" y="942661"/>
                    <a:pt x="1540488" y="941358"/>
                    <a:pt x="1542053" y="941358"/>
                  </a:cubicBezTo>
                  <a:close/>
                  <a:moveTo>
                    <a:pt x="1773856" y="1184937"/>
                  </a:moveTo>
                  <a:lnTo>
                    <a:pt x="1799677" y="1150028"/>
                  </a:lnTo>
                  <a:cubicBezTo>
                    <a:pt x="1800590" y="1148791"/>
                    <a:pt x="1802285" y="1148595"/>
                    <a:pt x="1803524" y="1149442"/>
                  </a:cubicBezTo>
                  <a:cubicBezTo>
                    <a:pt x="1830976" y="1169371"/>
                    <a:pt x="1858035" y="1178359"/>
                    <a:pt x="1883595" y="1178359"/>
                  </a:cubicBezTo>
                  <a:cubicBezTo>
                    <a:pt x="1917372" y="1178359"/>
                    <a:pt x="1936476" y="1162468"/>
                    <a:pt x="1936476" y="1140650"/>
                  </a:cubicBezTo>
                  <a:cubicBezTo>
                    <a:pt x="1936476" y="1123586"/>
                    <a:pt x="1924935" y="1111668"/>
                    <a:pt x="1894745" y="1104504"/>
                  </a:cubicBezTo>
                  <a:lnTo>
                    <a:pt x="1845842" y="1092976"/>
                  </a:lnTo>
                  <a:cubicBezTo>
                    <a:pt x="1801699" y="1082230"/>
                    <a:pt x="1777442" y="1056830"/>
                    <a:pt x="1777442" y="1019903"/>
                  </a:cubicBezTo>
                  <a:cubicBezTo>
                    <a:pt x="1777442" y="971447"/>
                    <a:pt x="1817608" y="936539"/>
                    <a:pt x="1879618" y="936539"/>
                  </a:cubicBezTo>
                  <a:cubicBezTo>
                    <a:pt x="1917176" y="936539"/>
                    <a:pt x="1953300" y="949369"/>
                    <a:pt x="1979382" y="973532"/>
                  </a:cubicBezTo>
                  <a:cubicBezTo>
                    <a:pt x="1980490" y="974574"/>
                    <a:pt x="1980555" y="976397"/>
                    <a:pt x="1979511" y="977504"/>
                  </a:cubicBezTo>
                  <a:lnTo>
                    <a:pt x="1950626" y="1008440"/>
                  </a:lnTo>
                  <a:cubicBezTo>
                    <a:pt x="1949583" y="1009547"/>
                    <a:pt x="1947887" y="1009547"/>
                    <a:pt x="1946779" y="1008570"/>
                  </a:cubicBezTo>
                  <a:cubicBezTo>
                    <a:pt x="1925848" y="990009"/>
                    <a:pt x="1902701" y="981803"/>
                    <a:pt x="1878836" y="981803"/>
                  </a:cubicBezTo>
                  <a:cubicBezTo>
                    <a:pt x="1845842" y="981803"/>
                    <a:pt x="1827910" y="996912"/>
                    <a:pt x="1827910" y="1016777"/>
                  </a:cubicBezTo>
                  <a:cubicBezTo>
                    <a:pt x="1827910" y="1032668"/>
                    <a:pt x="1838669" y="1043414"/>
                    <a:pt x="1870424" y="1050903"/>
                  </a:cubicBezTo>
                  <a:lnTo>
                    <a:pt x="1919328" y="1062431"/>
                  </a:lnTo>
                  <a:cubicBezTo>
                    <a:pt x="1964645" y="1073568"/>
                    <a:pt x="1987336" y="1098186"/>
                    <a:pt x="1987336" y="1137068"/>
                  </a:cubicBezTo>
                  <a:cubicBezTo>
                    <a:pt x="1987336" y="1189105"/>
                    <a:pt x="1947952" y="1224014"/>
                    <a:pt x="1881965" y="1224014"/>
                  </a:cubicBezTo>
                  <a:cubicBezTo>
                    <a:pt x="1841995" y="1224014"/>
                    <a:pt x="1803524" y="1211509"/>
                    <a:pt x="1774378" y="1188779"/>
                  </a:cubicBezTo>
                  <a:cubicBezTo>
                    <a:pt x="1773204" y="1187867"/>
                    <a:pt x="1772943" y="1186109"/>
                    <a:pt x="1773856" y="1184872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2588CF9-1E9E-BF1B-4BAF-99411DDC6E6D}"/>
                </a:ext>
              </a:extLst>
            </p:cNvPr>
            <p:cNvSpPr/>
            <p:nvPr/>
          </p:nvSpPr>
          <p:spPr>
            <a:xfrm>
              <a:off x="5409541" y="2685493"/>
              <a:ext cx="36971" cy="1223948"/>
            </a:xfrm>
            <a:custGeom>
              <a:avLst/>
              <a:gdLst>
                <a:gd name="connsiteX0" fmla="*/ 34167 w 36971"/>
                <a:gd name="connsiteY0" fmla="*/ 0 h 1223948"/>
                <a:gd name="connsiteX1" fmla="*/ 36971 w 36971"/>
                <a:gd name="connsiteY1" fmla="*/ 2801 h 1223948"/>
                <a:gd name="connsiteX2" fmla="*/ 36971 w 36971"/>
                <a:gd name="connsiteY2" fmla="*/ 1221148 h 1223948"/>
                <a:gd name="connsiteX3" fmla="*/ 34167 w 36971"/>
                <a:gd name="connsiteY3" fmla="*/ 1223948 h 1223948"/>
                <a:gd name="connsiteX4" fmla="*/ 2804 w 36971"/>
                <a:gd name="connsiteY4" fmla="*/ 1223948 h 1223948"/>
                <a:gd name="connsiteX5" fmla="*/ 0 w 36971"/>
                <a:gd name="connsiteY5" fmla="*/ 1221148 h 1223948"/>
                <a:gd name="connsiteX6" fmla="*/ 0 w 36971"/>
                <a:gd name="connsiteY6" fmla="*/ 2801 h 1223948"/>
                <a:gd name="connsiteX7" fmla="*/ 2804 w 36971"/>
                <a:gd name="connsiteY7" fmla="*/ 0 h 12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71" h="1223948">
                  <a:moveTo>
                    <a:pt x="34167" y="0"/>
                  </a:moveTo>
                  <a:cubicBezTo>
                    <a:pt x="35716" y="0"/>
                    <a:pt x="36971" y="1254"/>
                    <a:pt x="36971" y="2801"/>
                  </a:cubicBezTo>
                  <a:lnTo>
                    <a:pt x="36971" y="1221148"/>
                  </a:lnTo>
                  <a:cubicBezTo>
                    <a:pt x="36971" y="1222695"/>
                    <a:pt x="35716" y="1223948"/>
                    <a:pt x="34167" y="1223948"/>
                  </a:cubicBezTo>
                  <a:lnTo>
                    <a:pt x="2804" y="1223948"/>
                  </a:lnTo>
                  <a:cubicBezTo>
                    <a:pt x="1255" y="1223948"/>
                    <a:pt x="0" y="1222695"/>
                    <a:pt x="0" y="1221148"/>
                  </a:cubicBezTo>
                  <a:lnTo>
                    <a:pt x="0" y="2801"/>
                  </a:lnTo>
                  <a:cubicBezTo>
                    <a:pt x="0" y="1254"/>
                    <a:pt x="1255" y="0"/>
                    <a:pt x="2804" y="0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162016998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604F5AB-CC09-14AE-C120-FACE63EB4F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D6265E-FD2F-14FF-E8B3-B57BB4FAE268}"/>
              </a:ext>
            </a:extLst>
          </p:cNvPr>
          <p:cNvSpPr/>
          <p:nvPr userDrawn="1"/>
        </p:nvSpPr>
        <p:spPr>
          <a:xfrm>
            <a:off x="0" y="0"/>
            <a:ext cx="12192000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" name="Picture Placeholder 22">
            <a:extLst>
              <a:ext uri="{FF2B5EF4-FFF2-40B4-BE49-F238E27FC236}">
                <a16:creationId xmlns:a16="http://schemas.microsoft.com/office/drawing/2014/main" id="{82C58521-27CC-2140-D1FA-C88E80CAB59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2430429 w 12192000"/>
              <a:gd name="connsiteY0" fmla="*/ 938933 h 6858000"/>
              <a:gd name="connsiteX1" fmla="*/ 2430429 w 12192000"/>
              <a:gd name="connsiteY1" fmla="*/ 938951 h 6858000"/>
              <a:gd name="connsiteX2" fmla="*/ 2429656 w 12192000"/>
              <a:gd name="connsiteY2" fmla="*/ 939724 h 6858000"/>
              <a:gd name="connsiteX3" fmla="*/ 2429656 w 12192000"/>
              <a:gd name="connsiteY3" fmla="*/ 1014920 h 6858000"/>
              <a:gd name="connsiteX4" fmla="*/ 2430429 w 12192000"/>
              <a:gd name="connsiteY4" fmla="*/ 1015693 h 6858000"/>
              <a:gd name="connsiteX5" fmla="*/ 2482785 w 12192000"/>
              <a:gd name="connsiteY5" fmla="*/ 1015693 h 6858000"/>
              <a:gd name="connsiteX6" fmla="*/ 2483559 w 12192000"/>
              <a:gd name="connsiteY6" fmla="*/ 1014920 h 6858000"/>
              <a:gd name="connsiteX7" fmla="*/ 2483559 w 12192000"/>
              <a:gd name="connsiteY7" fmla="*/ 1003631 h 6858000"/>
              <a:gd name="connsiteX8" fmla="*/ 2482785 w 12192000"/>
              <a:gd name="connsiteY8" fmla="*/ 1002858 h 6858000"/>
              <a:gd name="connsiteX9" fmla="*/ 2443496 w 12192000"/>
              <a:gd name="connsiteY9" fmla="*/ 1002858 h 6858000"/>
              <a:gd name="connsiteX10" fmla="*/ 2443496 w 12192000"/>
              <a:gd name="connsiteY10" fmla="*/ 982257 h 6858000"/>
              <a:gd name="connsiteX11" fmla="*/ 2477638 w 12192000"/>
              <a:gd name="connsiteY11" fmla="*/ 982257 h 6858000"/>
              <a:gd name="connsiteX12" fmla="*/ 2478411 w 12192000"/>
              <a:gd name="connsiteY12" fmla="*/ 981484 h 6858000"/>
              <a:gd name="connsiteX13" fmla="*/ 2478411 w 12192000"/>
              <a:gd name="connsiteY13" fmla="*/ 970302 h 6858000"/>
              <a:gd name="connsiteX14" fmla="*/ 2477638 w 12192000"/>
              <a:gd name="connsiteY14" fmla="*/ 969529 h 6858000"/>
              <a:gd name="connsiteX15" fmla="*/ 2443496 w 12192000"/>
              <a:gd name="connsiteY15" fmla="*/ 969529 h 6858000"/>
              <a:gd name="connsiteX16" fmla="*/ 2443496 w 12192000"/>
              <a:gd name="connsiteY16" fmla="*/ 951768 h 6858000"/>
              <a:gd name="connsiteX17" fmla="*/ 2482785 w 12192000"/>
              <a:gd name="connsiteY17" fmla="*/ 951768 h 6858000"/>
              <a:gd name="connsiteX18" fmla="*/ 2483559 w 12192000"/>
              <a:gd name="connsiteY18" fmla="*/ 950995 h 6858000"/>
              <a:gd name="connsiteX19" fmla="*/ 2483559 w 12192000"/>
              <a:gd name="connsiteY19" fmla="*/ 939706 h 6858000"/>
              <a:gd name="connsiteX20" fmla="*/ 2482785 w 12192000"/>
              <a:gd name="connsiteY20" fmla="*/ 938933 h 6858000"/>
              <a:gd name="connsiteX21" fmla="*/ 2193489 w 12192000"/>
              <a:gd name="connsiteY21" fmla="*/ 938933 h 6858000"/>
              <a:gd name="connsiteX22" fmla="*/ 2193489 w 12192000"/>
              <a:gd name="connsiteY22" fmla="*/ 938951 h 6858000"/>
              <a:gd name="connsiteX23" fmla="*/ 2192715 w 12192000"/>
              <a:gd name="connsiteY23" fmla="*/ 939724 h 6858000"/>
              <a:gd name="connsiteX24" fmla="*/ 2192715 w 12192000"/>
              <a:gd name="connsiteY24" fmla="*/ 1014920 h 6858000"/>
              <a:gd name="connsiteX25" fmla="*/ 2193489 w 12192000"/>
              <a:gd name="connsiteY25" fmla="*/ 1015693 h 6858000"/>
              <a:gd name="connsiteX26" fmla="*/ 2245845 w 12192000"/>
              <a:gd name="connsiteY26" fmla="*/ 1015693 h 6858000"/>
              <a:gd name="connsiteX27" fmla="*/ 2246619 w 12192000"/>
              <a:gd name="connsiteY27" fmla="*/ 1014920 h 6858000"/>
              <a:gd name="connsiteX28" fmla="*/ 2246619 w 12192000"/>
              <a:gd name="connsiteY28" fmla="*/ 1003631 h 6858000"/>
              <a:gd name="connsiteX29" fmla="*/ 2245845 w 12192000"/>
              <a:gd name="connsiteY29" fmla="*/ 1002858 h 6858000"/>
              <a:gd name="connsiteX30" fmla="*/ 2206555 w 12192000"/>
              <a:gd name="connsiteY30" fmla="*/ 1002858 h 6858000"/>
              <a:gd name="connsiteX31" fmla="*/ 2206555 w 12192000"/>
              <a:gd name="connsiteY31" fmla="*/ 982257 h 6858000"/>
              <a:gd name="connsiteX32" fmla="*/ 2240697 w 12192000"/>
              <a:gd name="connsiteY32" fmla="*/ 982257 h 6858000"/>
              <a:gd name="connsiteX33" fmla="*/ 2241471 w 12192000"/>
              <a:gd name="connsiteY33" fmla="*/ 981484 h 6858000"/>
              <a:gd name="connsiteX34" fmla="*/ 2241471 w 12192000"/>
              <a:gd name="connsiteY34" fmla="*/ 970302 h 6858000"/>
              <a:gd name="connsiteX35" fmla="*/ 2240697 w 12192000"/>
              <a:gd name="connsiteY35" fmla="*/ 969529 h 6858000"/>
              <a:gd name="connsiteX36" fmla="*/ 2206555 w 12192000"/>
              <a:gd name="connsiteY36" fmla="*/ 969529 h 6858000"/>
              <a:gd name="connsiteX37" fmla="*/ 2206555 w 12192000"/>
              <a:gd name="connsiteY37" fmla="*/ 951768 h 6858000"/>
              <a:gd name="connsiteX38" fmla="*/ 2245845 w 12192000"/>
              <a:gd name="connsiteY38" fmla="*/ 951768 h 6858000"/>
              <a:gd name="connsiteX39" fmla="*/ 2246619 w 12192000"/>
              <a:gd name="connsiteY39" fmla="*/ 950995 h 6858000"/>
              <a:gd name="connsiteX40" fmla="*/ 2246619 w 12192000"/>
              <a:gd name="connsiteY40" fmla="*/ 939706 h 6858000"/>
              <a:gd name="connsiteX41" fmla="*/ 2245845 w 12192000"/>
              <a:gd name="connsiteY41" fmla="*/ 938933 h 6858000"/>
              <a:gd name="connsiteX42" fmla="*/ 2161219 w 12192000"/>
              <a:gd name="connsiteY42" fmla="*/ 938933 h 6858000"/>
              <a:gd name="connsiteX43" fmla="*/ 2160445 w 12192000"/>
              <a:gd name="connsiteY43" fmla="*/ 939706 h 6858000"/>
              <a:gd name="connsiteX44" fmla="*/ 2160445 w 12192000"/>
              <a:gd name="connsiteY44" fmla="*/ 1014902 h 6858000"/>
              <a:gd name="connsiteX45" fmla="*/ 2161219 w 12192000"/>
              <a:gd name="connsiteY45" fmla="*/ 1015675 h 6858000"/>
              <a:gd name="connsiteX46" fmla="*/ 2173512 w 12192000"/>
              <a:gd name="connsiteY46" fmla="*/ 1015675 h 6858000"/>
              <a:gd name="connsiteX47" fmla="*/ 2174285 w 12192000"/>
              <a:gd name="connsiteY47" fmla="*/ 1014902 h 6858000"/>
              <a:gd name="connsiteX48" fmla="*/ 2174285 w 12192000"/>
              <a:gd name="connsiteY48" fmla="*/ 939706 h 6858000"/>
              <a:gd name="connsiteX49" fmla="*/ 2173512 w 12192000"/>
              <a:gd name="connsiteY49" fmla="*/ 938933 h 6858000"/>
              <a:gd name="connsiteX50" fmla="*/ 2315532 w 12192000"/>
              <a:gd name="connsiteY50" fmla="*/ 938915 h 6858000"/>
              <a:gd name="connsiteX51" fmla="*/ 2314758 w 12192000"/>
              <a:gd name="connsiteY51" fmla="*/ 939688 h 6858000"/>
              <a:gd name="connsiteX52" fmla="*/ 2314758 w 12192000"/>
              <a:gd name="connsiteY52" fmla="*/ 992971 h 6858000"/>
              <a:gd name="connsiteX53" fmla="*/ 2276693 w 12192000"/>
              <a:gd name="connsiteY53" fmla="*/ 939257 h 6858000"/>
              <a:gd name="connsiteX54" fmla="*/ 2276063 w 12192000"/>
              <a:gd name="connsiteY54" fmla="*/ 938933 h 6858000"/>
              <a:gd name="connsiteX55" fmla="*/ 2263069 w 12192000"/>
              <a:gd name="connsiteY55" fmla="*/ 938933 h 6858000"/>
              <a:gd name="connsiteX56" fmla="*/ 2262295 w 12192000"/>
              <a:gd name="connsiteY56" fmla="*/ 939706 h 6858000"/>
              <a:gd name="connsiteX57" fmla="*/ 2262295 w 12192000"/>
              <a:gd name="connsiteY57" fmla="*/ 1014902 h 6858000"/>
              <a:gd name="connsiteX58" fmla="*/ 2263069 w 12192000"/>
              <a:gd name="connsiteY58" fmla="*/ 1015675 h 6858000"/>
              <a:gd name="connsiteX59" fmla="*/ 2275361 w 12192000"/>
              <a:gd name="connsiteY59" fmla="*/ 1015675 h 6858000"/>
              <a:gd name="connsiteX60" fmla="*/ 2276135 w 12192000"/>
              <a:gd name="connsiteY60" fmla="*/ 1014902 h 6858000"/>
              <a:gd name="connsiteX61" fmla="*/ 2276135 w 12192000"/>
              <a:gd name="connsiteY61" fmla="*/ 961512 h 6858000"/>
              <a:gd name="connsiteX62" fmla="*/ 2314200 w 12192000"/>
              <a:gd name="connsiteY62" fmla="*/ 1015334 h 6858000"/>
              <a:gd name="connsiteX63" fmla="*/ 2314830 w 12192000"/>
              <a:gd name="connsiteY63" fmla="*/ 1015657 h 6858000"/>
              <a:gd name="connsiteX64" fmla="*/ 2327824 w 12192000"/>
              <a:gd name="connsiteY64" fmla="*/ 1015657 h 6858000"/>
              <a:gd name="connsiteX65" fmla="*/ 2328598 w 12192000"/>
              <a:gd name="connsiteY65" fmla="*/ 1014884 h 6858000"/>
              <a:gd name="connsiteX66" fmla="*/ 2328598 w 12192000"/>
              <a:gd name="connsiteY66" fmla="*/ 939688 h 6858000"/>
              <a:gd name="connsiteX67" fmla="*/ 2327824 w 12192000"/>
              <a:gd name="connsiteY67" fmla="*/ 938915 h 6858000"/>
              <a:gd name="connsiteX68" fmla="*/ 2523604 w 12192000"/>
              <a:gd name="connsiteY68" fmla="*/ 937621 h 6858000"/>
              <a:gd name="connsiteX69" fmla="*/ 2495401 w 12192000"/>
              <a:gd name="connsiteY69" fmla="*/ 960631 h 6858000"/>
              <a:gd name="connsiteX70" fmla="*/ 2514281 w 12192000"/>
              <a:gd name="connsiteY70" fmla="*/ 980800 h 6858000"/>
              <a:gd name="connsiteX71" fmla="*/ 2527779 w 12192000"/>
              <a:gd name="connsiteY71" fmla="*/ 983982 h 6858000"/>
              <a:gd name="connsiteX72" fmla="*/ 2539298 w 12192000"/>
              <a:gd name="connsiteY72" fmla="*/ 993959 h 6858000"/>
              <a:gd name="connsiteX73" fmla="*/ 2524702 w 12192000"/>
              <a:gd name="connsiteY73" fmla="*/ 1004368 h 6858000"/>
              <a:gd name="connsiteX74" fmla="*/ 2502600 w 12192000"/>
              <a:gd name="connsiteY74" fmla="*/ 996386 h 6858000"/>
              <a:gd name="connsiteX75" fmla="*/ 2501539 w 12192000"/>
              <a:gd name="connsiteY75" fmla="*/ 996548 h 6858000"/>
              <a:gd name="connsiteX76" fmla="*/ 2494413 w 12192000"/>
              <a:gd name="connsiteY76" fmla="*/ 1006181 h 6858000"/>
              <a:gd name="connsiteX77" fmla="*/ 2494411 w 12192000"/>
              <a:gd name="connsiteY77" fmla="*/ 1006165 h 6858000"/>
              <a:gd name="connsiteX78" fmla="*/ 2494411 w 12192000"/>
              <a:gd name="connsiteY78" fmla="*/ 1006183 h 6858000"/>
              <a:gd name="connsiteX79" fmla="*/ 2494413 w 12192000"/>
              <a:gd name="connsiteY79" fmla="*/ 1006181 h 6858000"/>
              <a:gd name="connsiteX80" fmla="*/ 2494556 w 12192000"/>
              <a:gd name="connsiteY80" fmla="*/ 1007244 h 6858000"/>
              <a:gd name="connsiteX81" fmla="*/ 2524252 w 12192000"/>
              <a:gd name="connsiteY81" fmla="*/ 1016970 h 6858000"/>
              <a:gd name="connsiteX82" fmla="*/ 2553336 w 12192000"/>
              <a:gd name="connsiteY82" fmla="*/ 992971 h 6858000"/>
              <a:gd name="connsiteX83" fmla="*/ 2534564 w 12192000"/>
              <a:gd name="connsiteY83" fmla="*/ 972370 h 6858000"/>
              <a:gd name="connsiteX84" fmla="*/ 2521066 w 12192000"/>
              <a:gd name="connsiteY84" fmla="*/ 969188 h 6858000"/>
              <a:gd name="connsiteX85" fmla="*/ 2509331 w 12192000"/>
              <a:gd name="connsiteY85" fmla="*/ 959768 h 6858000"/>
              <a:gd name="connsiteX86" fmla="*/ 2523388 w 12192000"/>
              <a:gd name="connsiteY86" fmla="*/ 950115 h 6858000"/>
              <a:gd name="connsiteX87" fmla="*/ 2542141 w 12192000"/>
              <a:gd name="connsiteY87" fmla="*/ 957503 h 6858000"/>
              <a:gd name="connsiteX88" fmla="*/ 2543203 w 12192000"/>
              <a:gd name="connsiteY88" fmla="*/ 957467 h 6858000"/>
              <a:gd name="connsiteX89" fmla="*/ 2551176 w 12192000"/>
              <a:gd name="connsiteY89" fmla="*/ 948928 h 6858000"/>
              <a:gd name="connsiteX90" fmla="*/ 2551141 w 12192000"/>
              <a:gd name="connsiteY90" fmla="*/ 947832 h 6858000"/>
              <a:gd name="connsiteX91" fmla="*/ 2523604 w 12192000"/>
              <a:gd name="connsiteY91" fmla="*/ 937621 h 6858000"/>
              <a:gd name="connsiteX92" fmla="*/ 2382574 w 12192000"/>
              <a:gd name="connsiteY92" fmla="*/ 937621 h 6858000"/>
              <a:gd name="connsiteX93" fmla="*/ 2342852 w 12192000"/>
              <a:gd name="connsiteY93" fmla="*/ 977403 h 6858000"/>
              <a:gd name="connsiteX94" fmla="*/ 2342834 w 12192000"/>
              <a:gd name="connsiteY94" fmla="*/ 977421 h 6858000"/>
              <a:gd name="connsiteX95" fmla="*/ 2382447 w 12192000"/>
              <a:gd name="connsiteY95" fmla="*/ 1016987 h 6858000"/>
              <a:gd name="connsiteX96" fmla="*/ 2416517 w 12192000"/>
              <a:gd name="connsiteY96" fmla="*/ 998364 h 6858000"/>
              <a:gd name="connsiteX97" fmla="*/ 2416247 w 12192000"/>
              <a:gd name="connsiteY97" fmla="*/ 997303 h 6858000"/>
              <a:gd name="connsiteX98" fmla="*/ 2405629 w 12192000"/>
              <a:gd name="connsiteY98" fmla="*/ 991065 h 6858000"/>
              <a:gd name="connsiteX99" fmla="*/ 2404585 w 12192000"/>
              <a:gd name="connsiteY99" fmla="*/ 991353 h 6858000"/>
              <a:gd name="connsiteX100" fmla="*/ 2382574 w 12192000"/>
              <a:gd name="connsiteY100" fmla="*/ 1003936 h 6858000"/>
              <a:gd name="connsiteX101" fmla="*/ 2357233 w 12192000"/>
              <a:gd name="connsiteY101" fmla="*/ 977295 h 6858000"/>
              <a:gd name="connsiteX102" fmla="*/ 2382574 w 12192000"/>
              <a:gd name="connsiteY102" fmla="*/ 950654 h 6858000"/>
              <a:gd name="connsiteX103" fmla="*/ 2404477 w 12192000"/>
              <a:gd name="connsiteY103" fmla="*/ 963237 h 6858000"/>
              <a:gd name="connsiteX104" fmla="*/ 2405521 w 12192000"/>
              <a:gd name="connsiteY104" fmla="*/ 963525 h 6858000"/>
              <a:gd name="connsiteX105" fmla="*/ 2416157 w 12192000"/>
              <a:gd name="connsiteY105" fmla="*/ 957197 h 6858000"/>
              <a:gd name="connsiteX106" fmla="*/ 2416427 w 12192000"/>
              <a:gd name="connsiteY106" fmla="*/ 956137 h 6858000"/>
              <a:gd name="connsiteX107" fmla="*/ 2382574 w 12192000"/>
              <a:gd name="connsiteY107" fmla="*/ 937621 h 6858000"/>
              <a:gd name="connsiteX108" fmla="*/ 2113363 w 12192000"/>
              <a:gd name="connsiteY108" fmla="*/ 937621 h 6858000"/>
              <a:gd name="connsiteX109" fmla="*/ 2073642 w 12192000"/>
              <a:gd name="connsiteY109" fmla="*/ 977403 h 6858000"/>
              <a:gd name="connsiteX110" fmla="*/ 2073624 w 12192000"/>
              <a:gd name="connsiteY110" fmla="*/ 977421 h 6858000"/>
              <a:gd name="connsiteX111" fmla="*/ 2113237 w 12192000"/>
              <a:gd name="connsiteY111" fmla="*/ 1016987 h 6858000"/>
              <a:gd name="connsiteX112" fmla="*/ 2147307 w 12192000"/>
              <a:gd name="connsiteY112" fmla="*/ 998364 h 6858000"/>
              <a:gd name="connsiteX113" fmla="*/ 2147037 w 12192000"/>
              <a:gd name="connsiteY113" fmla="*/ 997303 h 6858000"/>
              <a:gd name="connsiteX114" fmla="*/ 2136418 w 12192000"/>
              <a:gd name="connsiteY114" fmla="*/ 991065 h 6858000"/>
              <a:gd name="connsiteX115" fmla="*/ 2135374 w 12192000"/>
              <a:gd name="connsiteY115" fmla="*/ 991353 h 6858000"/>
              <a:gd name="connsiteX116" fmla="*/ 2113363 w 12192000"/>
              <a:gd name="connsiteY116" fmla="*/ 1003936 h 6858000"/>
              <a:gd name="connsiteX117" fmla="*/ 2088005 w 12192000"/>
              <a:gd name="connsiteY117" fmla="*/ 977295 h 6858000"/>
              <a:gd name="connsiteX118" fmla="*/ 2113363 w 12192000"/>
              <a:gd name="connsiteY118" fmla="*/ 950654 h 6858000"/>
              <a:gd name="connsiteX119" fmla="*/ 2135266 w 12192000"/>
              <a:gd name="connsiteY119" fmla="*/ 963237 h 6858000"/>
              <a:gd name="connsiteX120" fmla="*/ 2136310 w 12192000"/>
              <a:gd name="connsiteY120" fmla="*/ 963525 h 6858000"/>
              <a:gd name="connsiteX121" fmla="*/ 2146947 w 12192000"/>
              <a:gd name="connsiteY121" fmla="*/ 957197 h 6858000"/>
              <a:gd name="connsiteX122" fmla="*/ 2147217 w 12192000"/>
              <a:gd name="connsiteY122" fmla="*/ 956137 h 6858000"/>
              <a:gd name="connsiteX123" fmla="*/ 2113363 w 12192000"/>
              <a:gd name="connsiteY123" fmla="*/ 937621 h 6858000"/>
              <a:gd name="connsiteX124" fmla="*/ 2034137 w 12192000"/>
              <a:gd name="connsiteY124" fmla="*/ 937621 h 6858000"/>
              <a:gd name="connsiteX125" fmla="*/ 2005935 w 12192000"/>
              <a:gd name="connsiteY125" fmla="*/ 960631 h 6858000"/>
              <a:gd name="connsiteX126" fmla="*/ 2024814 w 12192000"/>
              <a:gd name="connsiteY126" fmla="*/ 980800 h 6858000"/>
              <a:gd name="connsiteX127" fmla="*/ 2038312 w 12192000"/>
              <a:gd name="connsiteY127" fmla="*/ 983982 h 6858000"/>
              <a:gd name="connsiteX128" fmla="*/ 2049831 w 12192000"/>
              <a:gd name="connsiteY128" fmla="*/ 993959 h 6858000"/>
              <a:gd name="connsiteX129" fmla="*/ 2035235 w 12192000"/>
              <a:gd name="connsiteY129" fmla="*/ 1004368 h 6858000"/>
              <a:gd name="connsiteX130" fmla="*/ 2013134 w 12192000"/>
              <a:gd name="connsiteY130" fmla="*/ 996386 h 6858000"/>
              <a:gd name="connsiteX131" fmla="*/ 2012072 w 12192000"/>
              <a:gd name="connsiteY131" fmla="*/ 996548 h 6858000"/>
              <a:gd name="connsiteX132" fmla="*/ 2004947 w 12192000"/>
              <a:gd name="connsiteY132" fmla="*/ 1006181 h 6858000"/>
              <a:gd name="connsiteX133" fmla="*/ 2004945 w 12192000"/>
              <a:gd name="connsiteY133" fmla="*/ 1006165 h 6858000"/>
              <a:gd name="connsiteX134" fmla="*/ 2004945 w 12192000"/>
              <a:gd name="connsiteY134" fmla="*/ 1006183 h 6858000"/>
              <a:gd name="connsiteX135" fmla="*/ 2004947 w 12192000"/>
              <a:gd name="connsiteY135" fmla="*/ 1006181 h 6858000"/>
              <a:gd name="connsiteX136" fmla="*/ 2005089 w 12192000"/>
              <a:gd name="connsiteY136" fmla="*/ 1007244 h 6858000"/>
              <a:gd name="connsiteX137" fmla="*/ 2034785 w 12192000"/>
              <a:gd name="connsiteY137" fmla="*/ 1016970 h 6858000"/>
              <a:gd name="connsiteX138" fmla="*/ 2063869 w 12192000"/>
              <a:gd name="connsiteY138" fmla="*/ 992971 h 6858000"/>
              <a:gd name="connsiteX139" fmla="*/ 2045098 w 12192000"/>
              <a:gd name="connsiteY139" fmla="*/ 972370 h 6858000"/>
              <a:gd name="connsiteX140" fmla="*/ 2031599 w 12192000"/>
              <a:gd name="connsiteY140" fmla="*/ 969188 h 6858000"/>
              <a:gd name="connsiteX141" fmla="*/ 2019865 w 12192000"/>
              <a:gd name="connsiteY141" fmla="*/ 959768 h 6858000"/>
              <a:gd name="connsiteX142" fmla="*/ 2033921 w 12192000"/>
              <a:gd name="connsiteY142" fmla="*/ 950115 h 6858000"/>
              <a:gd name="connsiteX143" fmla="*/ 2052675 w 12192000"/>
              <a:gd name="connsiteY143" fmla="*/ 957503 h 6858000"/>
              <a:gd name="connsiteX144" fmla="*/ 2053737 w 12192000"/>
              <a:gd name="connsiteY144" fmla="*/ 957467 h 6858000"/>
              <a:gd name="connsiteX145" fmla="*/ 2061710 w 12192000"/>
              <a:gd name="connsiteY145" fmla="*/ 948928 h 6858000"/>
              <a:gd name="connsiteX146" fmla="*/ 2061674 w 12192000"/>
              <a:gd name="connsiteY146" fmla="*/ 947832 h 6858000"/>
              <a:gd name="connsiteX147" fmla="*/ 2034137 w 12192000"/>
              <a:gd name="connsiteY147" fmla="*/ 937621 h 6858000"/>
              <a:gd name="connsiteX148" fmla="*/ 910979 w 12192000"/>
              <a:gd name="connsiteY148" fmla="*/ 919656 h 6858000"/>
              <a:gd name="connsiteX149" fmla="*/ 1068878 w 12192000"/>
              <a:gd name="connsiteY149" fmla="*/ 1021359 h 6858000"/>
              <a:gd name="connsiteX150" fmla="*/ 1226778 w 12192000"/>
              <a:gd name="connsiteY150" fmla="*/ 919656 h 6858000"/>
              <a:gd name="connsiteX151" fmla="*/ 2224409 w 12192000"/>
              <a:gd name="connsiteY151" fmla="*/ 825465 h 6858000"/>
              <a:gd name="connsiteX152" fmla="*/ 2236378 w 12192000"/>
              <a:gd name="connsiteY152" fmla="*/ 856708 h 6858000"/>
              <a:gd name="connsiteX153" fmla="*/ 2236360 w 12192000"/>
              <a:gd name="connsiteY153" fmla="*/ 856708 h 6858000"/>
              <a:gd name="connsiteX154" fmla="*/ 2212441 w 12192000"/>
              <a:gd name="connsiteY154" fmla="*/ 856708 h 6858000"/>
              <a:gd name="connsiteX155" fmla="*/ 2358727 w 12192000"/>
              <a:gd name="connsiteY155" fmla="*/ 822643 h 6858000"/>
              <a:gd name="connsiteX156" fmla="*/ 2374420 w 12192000"/>
              <a:gd name="connsiteY156" fmla="*/ 822643 h 6858000"/>
              <a:gd name="connsiteX157" fmla="*/ 2388909 w 12192000"/>
              <a:gd name="connsiteY157" fmla="*/ 834148 h 6858000"/>
              <a:gd name="connsiteX158" fmla="*/ 2374420 w 12192000"/>
              <a:gd name="connsiteY158" fmla="*/ 845761 h 6858000"/>
              <a:gd name="connsiteX159" fmla="*/ 2374420 w 12192000"/>
              <a:gd name="connsiteY159" fmla="*/ 845779 h 6858000"/>
              <a:gd name="connsiteX160" fmla="*/ 2358727 w 12192000"/>
              <a:gd name="connsiteY160" fmla="*/ 845779 h 6858000"/>
              <a:gd name="connsiteX161" fmla="*/ 2286628 w 12192000"/>
              <a:gd name="connsiteY161" fmla="*/ 822643 h 6858000"/>
              <a:gd name="connsiteX162" fmla="*/ 2302322 w 12192000"/>
              <a:gd name="connsiteY162" fmla="*/ 822643 h 6858000"/>
              <a:gd name="connsiteX163" fmla="*/ 2316810 w 12192000"/>
              <a:gd name="connsiteY163" fmla="*/ 834148 h 6858000"/>
              <a:gd name="connsiteX164" fmla="*/ 2302322 w 12192000"/>
              <a:gd name="connsiteY164" fmla="*/ 845761 h 6858000"/>
              <a:gd name="connsiteX165" fmla="*/ 2302322 w 12192000"/>
              <a:gd name="connsiteY165" fmla="*/ 845779 h 6858000"/>
              <a:gd name="connsiteX166" fmla="*/ 2286628 w 12192000"/>
              <a:gd name="connsiteY166" fmla="*/ 845779 h 6858000"/>
              <a:gd name="connsiteX167" fmla="*/ 2596422 w 12192000"/>
              <a:gd name="connsiteY167" fmla="*/ 822625 h 6858000"/>
              <a:gd name="connsiteX168" fmla="*/ 2606735 w 12192000"/>
              <a:gd name="connsiteY168" fmla="*/ 822625 h 6858000"/>
              <a:gd name="connsiteX169" fmla="*/ 2632634 w 12192000"/>
              <a:gd name="connsiteY169" fmla="*/ 848062 h 6858000"/>
              <a:gd name="connsiteX170" fmla="*/ 2606735 w 12192000"/>
              <a:gd name="connsiteY170" fmla="*/ 873499 h 6858000"/>
              <a:gd name="connsiteX171" fmla="*/ 2606735 w 12192000"/>
              <a:gd name="connsiteY171" fmla="*/ 873481 h 6858000"/>
              <a:gd name="connsiteX172" fmla="*/ 2596422 w 12192000"/>
              <a:gd name="connsiteY172" fmla="*/ 873481 h 6858000"/>
              <a:gd name="connsiteX173" fmla="*/ 2044990 w 12192000"/>
              <a:gd name="connsiteY173" fmla="*/ 821402 h 6858000"/>
              <a:gd name="connsiteX174" fmla="*/ 2070223 w 12192000"/>
              <a:gd name="connsiteY174" fmla="*/ 848044 h 6858000"/>
              <a:gd name="connsiteX175" fmla="*/ 2044990 w 12192000"/>
              <a:gd name="connsiteY175" fmla="*/ 874685 h 6858000"/>
              <a:gd name="connsiteX176" fmla="*/ 2019631 w 12192000"/>
              <a:gd name="connsiteY176" fmla="*/ 848044 h 6858000"/>
              <a:gd name="connsiteX177" fmla="*/ 2044990 w 12192000"/>
              <a:gd name="connsiteY177" fmla="*/ 821402 h 6858000"/>
              <a:gd name="connsiteX178" fmla="*/ 2583374 w 12192000"/>
              <a:gd name="connsiteY178" fmla="*/ 809700 h 6858000"/>
              <a:gd name="connsiteX179" fmla="*/ 2582600 w 12192000"/>
              <a:gd name="connsiteY179" fmla="*/ 810473 h 6858000"/>
              <a:gd name="connsiteX180" fmla="*/ 2582600 w 12192000"/>
              <a:gd name="connsiteY180" fmla="*/ 885651 h 6858000"/>
              <a:gd name="connsiteX181" fmla="*/ 2583374 w 12192000"/>
              <a:gd name="connsiteY181" fmla="*/ 886424 h 6858000"/>
              <a:gd name="connsiteX182" fmla="*/ 2607419 w 12192000"/>
              <a:gd name="connsiteY182" fmla="*/ 886424 h 6858000"/>
              <a:gd name="connsiteX183" fmla="*/ 2646924 w 12192000"/>
              <a:gd name="connsiteY183" fmla="*/ 848062 h 6858000"/>
              <a:gd name="connsiteX184" fmla="*/ 2607419 w 12192000"/>
              <a:gd name="connsiteY184" fmla="*/ 809700 h 6858000"/>
              <a:gd name="connsiteX185" fmla="*/ 2513795 w 12192000"/>
              <a:gd name="connsiteY185" fmla="*/ 809700 h 6858000"/>
              <a:gd name="connsiteX186" fmla="*/ 2513795 w 12192000"/>
              <a:gd name="connsiteY186" fmla="*/ 809718 h 6858000"/>
              <a:gd name="connsiteX187" fmla="*/ 2513021 w 12192000"/>
              <a:gd name="connsiteY187" fmla="*/ 810491 h 6858000"/>
              <a:gd name="connsiteX188" fmla="*/ 2513021 w 12192000"/>
              <a:gd name="connsiteY188" fmla="*/ 885686 h 6858000"/>
              <a:gd name="connsiteX189" fmla="*/ 2513795 w 12192000"/>
              <a:gd name="connsiteY189" fmla="*/ 886460 h 6858000"/>
              <a:gd name="connsiteX190" fmla="*/ 2566150 w 12192000"/>
              <a:gd name="connsiteY190" fmla="*/ 886460 h 6858000"/>
              <a:gd name="connsiteX191" fmla="*/ 2566924 w 12192000"/>
              <a:gd name="connsiteY191" fmla="*/ 885686 h 6858000"/>
              <a:gd name="connsiteX192" fmla="*/ 2566924 w 12192000"/>
              <a:gd name="connsiteY192" fmla="*/ 874397 h 6858000"/>
              <a:gd name="connsiteX193" fmla="*/ 2566150 w 12192000"/>
              <a:gd name="connsiteY193" fmla="*/ 873624 h 6858000"/>
              <a:gd name="connsiteX194" fmla="*/ 2526861 w 12192000"/>
              <a:gd name="connsiteY194" fmla="*/ 873624 h 6858000"/>
              <a:gd name="connsiteX195" fmla="*/ 2526861 w 12192000"/>
              <a:gd name="connsiteY195" fmla="*/ 853023 h 6858000"/>
              <a:gd name="connsiteX196" fmla="*/ 2561003 w 12192000"/>
              <a:gd name="connsiteY196" fmla="*/ 853023 h 6858000"/>
              <a:gd name="connsiteX197" fmla="*/ 2561777 w 12192000"/>
              <a:gd name="connsiteY197" fmla="*/ 852250 h 6858000"/>
              <a:gd name="connsiteX198" fmla="*/ 2561777 w 12192000"/>
              <a:gd name="connsiteY198" fmla="*/ 841069 h 6858000"/>
              <a:gd name="connsiteX199" fmla="*/ 2561003 w 12192000"/>
              <a:gd name="connsiteY199" fmla="*/ 840296 h 6858000"/>
              <a:gd name="connsiteX200" fmla="*/ 2526861 w 12192000"/>
              <a:gd name="connsiteY200" fmla="*/ 840296 h 6858000"/>
              <a:gd name="connsiteX201" fmla="*/ 2526861 w 12192000"/>
              <a:gd name="connsiteY201" fmla="*/ 822535 h 6858000"/>
              <a:gd name="connsiteX202" fmla="*/ 2566150 w 12192000"/>
              <a:gd name="connsiteY202" fmla="*/ 822535 h 6858000"/>
              <a:gd name="connsiteX203" fmla="*/ 2566924 w 12192000"/>
              <a:gd name="connsiteY203" fmla="*/ 821762 h 6858000"/>
              <a:gd name="connsiteX204" fmla="*/ 2566924 w 12192000"/>
              <a:gd name="connsiteY204" fmla="*/ 810473 h 6858000"/>
              <a:gd name="connsiteX205" fmla="*/ 2566150 w 12192000"/>
              <a:gd name="connsiteY205" fmla="*/ 809700 h 6858000"/>
              <a:gd name="connsiteX206" fmla="*/ 2481525 w 12192000"/>
              <a:gd name="connsiteY206" fmla="*/ 809700 h 6858000"/>
              <a:gd name="connsiteX207" fmla="*/ 2480751 w 12192000"/>
              <a:gd name="connsiteY207" fmla="*/ 810473 h 6858000"/>
              <a:gd name="connsiteX208" fmla="*/ 2480751 w 12192000"/>
              <a:gd name="connsiteY208" fmla="*/ 885669 h 6858000"/>
              <a:gd name="connsiteX209" fmla="*/ 2481525 w 12192000"/>
              <a:gd name="connsiteY209" fmla="*/ 886442 h 6858000"/>
              <a:gd name="connsiteX210" fmla="*/ 2493817 w 12192000"/>
              <a:gd name="connsiteY210" fmla="*/ 886442 h 6858000"/>
              <a:gd name="connsiteX211" fmla="*/ 2494591 w 12192000"/>
              <a:gd name="connsiteY211" fmla="*/ 885669 h 6858000"/>
              <a:gd name="connsiteX212" fmla="*/ 2494591 w 12192000"/>
              <a:gd name="connsiteY212" fmla="*/ 810473 h 6858000"/>
              <a:gd name="connsiteX213" fmla="*/ 2493817 w 12192000"/>
              <a:gd name="connsiteY213" fmla="*/ 809700 h 6858000"/>
              <a:gd name="connsiteX214" fmla="*/ 2417759 w 12192000"/>
              <a:gd name="connsiteY214" fmla="*/ 809700 h 6858000"/>
              <a:gd name="connsiteX215" fmla="*/ 2416985 w 12192000"/>
              <a:gd name="connsiteY215" fmla="*/ 810473 h 6858000"/>
              <a:gd name="connsiteX216" fmla="*/ 2416985 w 12192000"/>
              <a:gd name="connsiteY216" fmla="*/ 886442 h 6858000"/>
              <a:gd name="connsiteX217" fmla="*/ 2466929 w 12192000"/>
              <a:gd name="connsiteY217" fmla="*/ 886442 h 6858000"/>
              <a:gd name="connsiteX218" fmla="*/ 2467703 w 12192000"/>
              <a:gd name="connsiteY218" fmla="*/ 885669 h 6858000"/>
              <a:gd name="connsiteX219" fmla="*/ 2467703 w 12192000"/>
              <a:gd name="connsiteY219" fmla="*/ 874271 h 6858000"/>
              <a:gd name="connsiteX220" fmla="*/ 2466929 w 12192000"/>
              <a:gd name="connsiteY220" fmla="*/ 873499 h 6858000"/>
              <a:gd name="connsiteX221" fmla="*/ 2430826 w 12192000"/>
              <a:gd name="connsiteY221" fmla="*/ 873499 h 6858000"/>
              <a:gd name="connsiteX222" fmla="*/ 2430826 w 12192000"/>
              <a:gd name="connsiteY222" fmla="*/ 810473 h 6858000"/>
              <a:gd name="connsiteX223" fmla="*/ 2430051 w 12192000"/>
              <a:gd name="connsiteY223" fmla="*/ 809700 h 6858000"/>
              <a:gd name="connsiteX224" fmla="*/ 2345678 w 12192000"/>
              <a:gd name="connsiteY224" fmla="*/ 809682 h 6858000"/>
              <a:gd name="connsiteX225" fmla="*/ 2344904 w 12192000"/>
              <a:gd name="connsiteY225" fmla="*/ 810455 h 6858000"/>
              <a:gd name="connsiteX226" fmla="*/ 2344904 w 12192000"/>
              <a:gd name="connsiteY226" fmla="*/ 885651 h 6858000"/>
              <a:gd name="connsiteX227" fmla="*/ 2345678 w 12192000"/>
              <a:gd name="connsiteY227" fmla="*/ 886424 h 6858000"/>
              <a:gd name="connsiteX228" fmla="*/ 2357970 w 12192000"/>
              <a:gd name="connsiteY228" fmla="*/ 886424 h 6858000"/>
              <a:gd name="connsiteX229" fmla="*/ 2358744 w 12192000"/>
              <a:gd name="connsiteY229" fmla="*/ 885651 h 6858000"/>
              <a:gd name="connsiteX230" fmla="*/ 2358744 w 12192000"/>
              <a:gd name="connsiteY230" fmla="*/ 858686 h 6858000"/>
              <a:gd name="connsiteX231" fmla="*/ 2375536 w 12192000"/>
              <a:gd name="connsiteY231" fmla="*/ 858686 h 6858000"/>
              <a:gd name="connsiteX232" fmla="*/ 2403073 w 12192000"/>
              <a:gd name="connsiteY232" fmla="*/ 834130 h 6858000"/>
              <a:gd name="connsiteX233" fmla="*/ 2375536 w 12192000"/>
              <a:gd name="connsiteY233" fmla="*/ 809682 h 6858000"/>
              <a:gd name="connsiteX234" fmla="*/ 2273579 w 12192000"/>
              <a:gd name="connsiteY234" fmla="*/ 809682 h 6858000"/>
              <a:gd name="connsiteX235" fmla="*/ 2272805 w 12192000"/>
              <a:gd name="connsiteY235" fmla="*/ 810455 h 6858000"/>
              <a:gd name="connsiteX236" fmla="*/ 2272805 w 12192000"/>
              <a:gd name="connsiteY236" fmla="*/ 885651 h 6858000"/>
              <a:gd name="connsiteX237" fmla="*/ 2273579 w 12192000"/>
              <a:gd name="connsiteY237" fmla="*/ 886424 h 6858000"/>
              <a:gd name="connsiteX238" fmla="*/ 2285871 w 12192000"/>
              <a:gd name="connsiteY238" fmla="*/ 886424 h 6858000"/>
              <a:gd name="connsiteX239" fmla="*/ 2286646 w 12192000"/>
              <a:gd name="connsiteY239" fmla="*/ 885651 h 6858000"/>
              <a:gd name="connsiteX240" fmla="*/ 2286646 w 12192000"/>
              <a:gd name="connsiteY240" fmla="*/ 858686 h 6858000"/>
              <a:gd name="connsiteX241" fmla="*/ 2303437 w 12192000"/>
              <a:gd name="connsiteY241" fmla="*/ 858686 h 6858000"/>
              <a:gd name="connsiteX242" fmla="*/ 2330974 w 12192000"/>
              <a:gd name="connsiteY242" fmla="*/ 834130 h 6858000"/>
              <a:gd name="connsiteX243" fmla="*/ 2303437 w 12192000"/>
              <a:gd name="connsiteY243" fmla="*/ 809682 h 6858000"/>
              <a:gd name="connsiteX244" fmla="*/ 2217012 w 12192000"/>
              <a:gd name="connsiteY244" fmla="*/ 809682 h 6858000"/>
              <a:gd name="connsiteX245" fmla="*/ 2216292 w 12192000"/>
              <a:gd name="connsiteY245" fmla="*/ 810167 h 6858000"/>
              <a:gd name="connsiteX246" fmla="*/ 2186938 w 12192000"/>
              <a:gd name="connsiteY246" fmla="*/ 885363 h 6858000"/>
              <a:gd name="connsiteX247" fmla="*/ 2187658 w 12192000"/>
              <a:gd name="connsiteY247" fmla="*/ 886406 h 6858000"/>
              <a:gd name="connsiteX248" fmla="*/ 2200598 w 12192000"/>
              <a:gd name="connsiteY248" fmla="*/ 886406 h 6858000"/>
              <a:gd name="connsiteX249" fmla="*/ 2201318 w 12192000"/>
              <a:gd name="connsiteY249" fmla="*/ 885920 h 6858000"/>
              <a:gd name="connsiteX250" fmla="*/ 2207941 w 12192000"/>
              <a:gd name="connsiteY250" fmla="*/ 868663 h 6858000"/>
              <a:gd name="connsiteX251" fmla="*/ 2240859 w 12192000"/>
              <a:gd name="connsiteY251" fmla="*/ 868663 h 6858000"/>
              <a:gd name="connsiteX252" fmla="*/ 2247482 w 12192000"/>
              <a:gd name="connsiteY252" fmla="*/ 885920 h 6858000"/>
              <a:gd name="connsiteX253" fmla="*/ 2248202 w 12192000"/>
              <a:gd name="connsiteY253" fmla="*/ 886406 h 6858000"/>
              <a:gd name="connsiteX254" fmla="*/ 2261269 w 12192000"/>
              <a:gd name="connsiteY254" fmla="*/ 886406 h 6858000"/>
              <a:gd name="connsiteX255" fmla="*/ 2261989 w 12192000"/>
              <a:gd name="connsiteY255" fmla="*/ 885363 h 6858000"/>
              <a:gd name="connsiteX256" fmla="*/ 2232616 w 12192000"/>
              <a:gd name="connsiteY256" fmla="*/ 810167 h 6858000"/>
              <a:gd name="connsiteX257" fmla="*/ 2231896 w 12192000"/>
              <a:gd name="connsiteY257" fmla="*/ 809682 h 6858000"/>
              <a:gd name="connsiteX258" fmla="*/ 2217030 w 12192000"/>
              <a:gd name="connsiteY258" fmla="*/ 809682 h 6858000"/>
              <a:gd name="connsiteX259" fmla="*/ 2099523 w 12192000"/>
              <a:gd name="connsiteY259" fmla="*/ 809682 h 6858000"/>
              <a:gd name="connsiteX260" fmla="*/ 2099523 w 12192000"/>
              <a:gd name="connsiteY260" fmla="*/ 809700 h 6858000"/>
              <a:gd name="connsiteX261" fmla="*/ 2098749 w 12192000"/>
              <a:gd name="connsiteY261" fmla="*/ 810473 h 6858000"/>
              <a:gd name="connsiteX262" fmla="*/ 2098749 w 12192000"/>
              <a:gd name="connsiteY262" fmla="*/ 885669 h 6858000"/>
              <a:gd name="connsiteX263" fmla="*/ 2099523 w 12192000"/>
              <a:gd name="connsiteY263" fmla="*/ 886442 h 6858000"/>
              <a:gd name="connsiteX264" fmla="*/ 2111816 w 12192000"/>
              <a:gd name="connsiteY264" fmla="*/ 886442 h 6858000"/>
              <a:gd name="connsiteX265" fmla="*/ 2112589 w 12192000"/>
              <a:gd name="connsiteY265" fmla="*/ 885669 h 6858000"/>
              <a:gd name="connsiteX266" fmla="*/ 2112589 w 12192000"/>
              <a:gd name="connsiteY266" fmla="*/ 855522 h 6858000"/>
              <a:gd name="connsiteX267" fmla="*/ 2148585 w 12192000"/>
              <a:gd name="connsiteY267" fmla="*/ 855522 h 6858000"/>
              <a:gd name="connsiteX268" fmla="*/ 2149359 w 12192000"/>
              <a:gd name="connsiteY268" fmla="*/ 854749 h 6858000"/>
              <a:gd name="connsiteX269" fmla="*/ 2149359 w 12192000"/>
              <a:gd name="connsiteY269" fmla="*/ 843460 h 6858000"/>
              <a:gd name="connsiteX270" fmla="*/ 2148585 w 12192000"/>
              <a:gd name="connsiteY270" fmla="*/ 842687 h 6858000"/>
              <a:gd name="connsiteX271" fmla="*/ 2112589 w 12192000"/>
              <a:gd name="connsiteY271" fmla="*/ 842687 h 6858000"/>
              <a:gd name="connsiteX272" fmla="*/ 2112589 w 12192000"/>
              <a:gd name="connsiteY272" fmla="*/ 822517 h 6858000"/>
              <a:gd name="connsiteX273" fmla="*/ 2151878 w 12192000"/>
              <a:gd name="connsiteY273" fmla="*/ 822517 h 6858000"/>
              <a:gd name="connsiteX274" fmla="*/ 2152652 w 12192000"/>
              <a:gd name="connsiteY274" fmla="*/ 821744 h 6858000"/>
              <a:gd name="connsiteX275" fmla="*/ 2152652 w 12192000"/>
              <a:gd name="connsiteY275" fmla="*/ 810455 h 6858000"/>
              <a:gd name="connsiteX276" fmla="*/ 2151878 w 12192000"/>
              <a:gd name="connsiteY276" fmla="*/ 809682 h 6858000"/>
              <a:gd name="connsiteX277" fmla="*/ 2044990 w 12192000"/>
              <a:gd name="connsiteY277" fmla="*/ 808369 h 6858000"/>
              <a:gd name="connsiteX278" fmla="*/ 2005377 w 12192000"/>
              <a:gd name="connsiteY278" fmla="*/ 848044 h 6858000"/>
              <a:gd name="connsiteX279" fmla="*/ 2044990 w 12192000"/>
              <a:gd name="connsiteY279" fmla="*/ 887718 h 6858000"/>
              <a:gd name="connsiteX280" fmla="*/ 2084495 w 12192000"/>
              <a:gd name="connsiteY280" fmla="*/ 848044 h 6858000"/>
              <a:gd name="connsiteX281" fmla="*/ 2044990 w 12192000"/>
              <a:gd name="connsiteY281" fmla="*/ 808369 h 6858000"/>
              <a:gd name="connsiteX282" fmla="*/ 1334123 w 12192000"/>
              <a:gd name="connsiteY282" fmla="*/ 742743 h 6858000"/>
              <a:gd name="connsiteX283" fmla="*/ 1419360 w 12192000"/>
              <a:gd name="connsiteY283" fmla="*/ 742743 h 6858000"/>
              <a:gd name="connsiteX284" fmla="*/ 1469558 w 12192000"/>
              <a:gd name="connsiteY284" fmla="*/ 792941 h 6858000"/>
              <a:gd name="connsiteX285" fmla="*/ 1419360 w 12192000"/>
              <a:gd name="connsiteY285" fmla="*/ 843138 h 6858000"/>
              <a:gd name="connsiteX286" fmla="*/ 1334123 w 12192000"/>
              <a:gd name="connsiteY286" fmla="*/ 843138 h 6858000"/>
              <a:gd name="connsiteX287" fmla="*/ 2368067 w 12192000"/>
              <a:gd name="connsiteY287" fmla="*/ 693373 h 6858000"/>
              <a:gd name="connsiteX288" fmla="*/ 2384859 w 12192000"/>
              <a:gd name="connsiteY288" fmla="*/ 693373 h 6858000"/>
              <a:gd name="connsiteX289" fmla="*/ 2398915 w 12192000"/>
              <a:gd name="connsiteY289" fmla="*/ 704663 h 6858000"/>
              <a:gd name="connsiteX290" fmla="*/ 2384859 w 12192000"/>
              <a:gd name="connsiteY290" fmla="*/ 715952 h 6858000"/>
              <a:gd name="connsiteX291" fmla="*/ 2368067 w 12192000"/>
              <a:gd name="connsiteY291" fmla="*/ 715952 h 6858000"/>
              <a:gd name="connsiteX292" fmla="*/ 2592103 w 12192000"/>
              <a:gd name="connsiteY292" fmla="*/ 680430 h 6858000"/>
              <a:gd name="connsiteX293" fmla="*/ 2591455 w 12192000"/>
              <a:gd name="connsiteY293" fmla="*/ 681599 h 6858000"/>
              <a:gd name="connsiteX294" fmla="*/ 2619064 w 12192000"/>
              <a:gd name="connsiteY294" fmla="*/ 727026 h 6858000"/>
              <a:gd name="connsiteX295" fmla="*/ 2619010 w 12192000"/>
              <a:gd name="connsiteY295" fmla="*/ 727044 h 6858000"/>
              <a:gd name="connsiteX296" fmla="*/ 2619010 w 12192000"/>
              <a:gd name="connsiteY296" fmla="*/ 756417 h 6858000"/>
              <a:gd name="connsiteX297" fmla="*/ 2619784 w 12192000"/>
              <a:gd name="connsiteY297" fmla="*/ 757190 h 6858000"/>
              <a:gd name="connsiteX298" fmla="*/ 2632184 w 12192000"/>
              <a:gd name="connsiteY298" fmla="*/ 757190 h 6858000"/>
              <a:gd name="connsiteX299" fmla="*/ 2632958 w 12192000"/>
              <a:gd name="connsiteY299" fmla="*/ 756417 h 6858000"/>
              <a:gd name="connsiteX300" fmla="*/ 2632958 w 12192000"/>
              <a:gd name="connsiteY300" fmla="*/ 727044 h 6858000"/>
              <a:gd name="connsiteX301" fmla="*/ 2660566 w 12192000"/>
              <a:gd name="connsiteY301" fmla="*/ 681617 h 6858000"/>
              <a:gd name="connsiteX302" fmla="*/ 2659919 w 12192000"/>
              <a:gd name="connsiteY302" fmla="*/ 680448 h 6858000"/>
              <a:gd name="connsiteX303" fmla="*/ 2646132 w 12192000"/>
              <a:gd name="connsiteY303" fmla="*/ 680448 h 6858000"/>
              <a:gd name="connsiteX304" fmla="*/ 2645484 w 12192000"/>
              <a:gd name="connsiteY304" fmla="*/ 680826 h 6858000"/>
              <a:gd name="connsiteX305" fmla="*/ 2626065 w 12192000"/>
              <a:gd name="connsiteY305" fmla="*/ 713220 h 6858000"/>
              <a:gd name="connsiteX306" fmla="*/ 2606537 w 12192000"/>
              <a:gd name="connsiteY306" fmla="*/ 680808 h 6858000"/>
              <a:gd name="connsiteX307" fmla="*/ 2605889 w 12192000"/>
              <a:gd name="connsiteY307" fmla="*/ 680430 h 6858000"/>
              <a:gd name="connsiteX308" fmla="*/ 2522596 w 12192000"/>
              <a:gd name="connsiteY308" fmla="*/ 680430 h 6858000"/>
              <a:gd name="connsiteX309" fmla="*/ 2521822 w 12192000"/>
              <a:gd name="connsiteY309" fmla="*/ 681203 h 6858000"/>
              <a:gd name="connsiteX310" fmla="*/ 2521822 w 12192000"/>
              <a:gd name="connsiteY310" fmla="*/ 692601 h 6858000"/>
              <a:gd name="connsiteX311" fmla="*/ 2522596 w 12192000"/>
              <a:gd name="connsiteY311" fmla="*/ 693373 h 6858000"/>
              <a:gd name="connsiteX312" fmla="*/ 2546191 w 12192000"/>
              <a:gd name="connsiteY312" fmla="*/ 693373 h 6858000"/>
              <a:gd name="connsiteX313" fmla="*/ 2546191 w 12192000"/>
              <a:gd name="connsiteY313" fmla="*/ 756399 h 6858000"/>
              <a:gd name="connsiteX314" fmla="*/ 2546965 w 12192000"/>
              <a:gd name="connsiteY314" fmla="*/ 757172 h 6858000"/>
              <a:gd name="connsiteX315" fmla="*/ 2559365 w 12192000"/>
              <a:gd name="connsiteY315" fmla="*/ 757172 h 6858000"/>
              <a:gd name="connsiteX316" fmla="*/ 2560139 w 12192000"/>
              <a:gd name="connsiteY316" fmla="*/ 756399 h 6858000"/>
              <a:gd name="connsiteX317" fmla="*/ 2560139 w 12192000"/>
              <a:gd name="connsiteY317" fmla="*/ 693373 h 6858000"/>
              <a:gd name="connsiteX318" fmla="*/ 2583734 w 12192000"/>
              <a:gd name="connsiteY318" fmla="*/ 693373 h 6858000"/>
              <a:gd name="connsiteX319" fmla="*/ 2584508 w 12192000"/>
              <a:gd name="connsiteY319" fmla="*/ 692601 h 6858000"/>
              <a:gd name="connsiteX320" fmla="*/ 2584508 w 12192000"/>
              <a:gd name="connsiteY320" fmla="*/ 681203 h 6858000"/>
              <a:gd name="connsiteX321" fmla="*/ 2583734 w 12192000"/>
              <a:gd name="connsiteY321" fmla="*/ 680430 h 6858000"/>
              <a:gd name="connsiteX322" fmla="*/ 2497129 w 12192000"/>
              <a:gd name="connsiteY322" fmla="*/ 680430 h 6858000"/>
              <a:gd name="connsiteX323" fmla="*/ 2496355 w 12192000"/>
              <a:gd name="connsiteY323" fmla="*/ 681203 h 6858000"/>
              <a:gd name="connsiteX324" fmla="*/ 2496355 w 12192000"/>
              <a:gd name="connsiteY324" fmla="*/ 756399 h 6858000"/>
              <a:gd name="connsiteX325" fmla="*/ 2497129 w 12192000"/>
              <a:gd name="connsiteY325" fmla="*/ 757172 h 6858000"/>
              <a:gd name="connsiteX326" fmla="*/ 2509422 w 12192000"/>
              <a:gd name="connsiteY326" fmla="*/ 757172 h 6858000"/>
              <a:gd name="connsiteX327" fmla="*/ 2510196 w 12192000"/>
              <a:gd name="connsiteY327" fmla="*/ 756399 h 6858000"/>
              <a:gd name="connsiteX328" fmla="*/ 2510196 w 12192000"/>
              <a:gd name="connsiteY328" fmla="*/ 681203 h 6858000"/>
              <a:gd name="connsiteX329" fmla="*/ 2509422 w 12192000"/>
              <a:gd name="connsiteY329" fmla="*/ 680430 h 6858000"/>
              <a:gd name="connsiteX330" fmla="*/ 2355019 w 12192000"/>
              <a:gd name="connsiteY330" fmla="*/ 680430 h 6858000"/>
              <a:gd name="connsiteX331" fmla="*/ 2354245 w 12192000"/>
              <a:gd name="connsiteY331" fmla="*/ 681203 h 6858000"/>
              <a:gd name="connsiteX332" fmla="*/ 2354227 w 12192000"/>
              <a:gd name="connsiteY332" fmla="*/ 681221 h 6858000"/>
              <a:gd name="connsiteX333" fmla="*/ 2354227 w 12192000"/>
              <a:gd name="connsiteY333" fmla="*/ 756417 h 6858000"/>
              <a:gd name="connsiteX334" fmla="*/ 2355001 w 12192000"/>
              <a:gd name="connsiteY334" fmla="*/ 757190 h 6858000"/>
              <a:gd name="connsiteX335" fmla="*/ 2367293 w 12192000"/>
              <a:gd name="connsiteY335" fmla="*/ 757190 h 6858000"/>
              <a:gd name="connsiteX336" fmla="*/ 2368067 w 12192000"/>
              <a:gd name="connsiteY336" fmla="*/ 756417 h 6858000"/>
              <a:gd name="connsiteX337" fmla="*/ 2368067 w 12192000"/>
              <a:gd name="connsiteY337" fmla="*/ 728787 h 6858000"/>
              <a:gd name="connsiteX338" fmla="*/ 2378830 w 12192000"/>
              <a:gd name="connsiteY338" fmla="*/ 728787 h 6858000"/>
              <a:gd name="connsiteX339" fmla="*/ 2399563 w 12192000"/>
              <a:gd name="connsiteY339" fmla="*/ 756867 h 6858000"/>
              <a:gd name="connsiteX340" fmla="*/ 2400176 w 12192000"/>
              <a:gd name="connsiteY340" fmla="*/ 757172 h 6858000"/>
              <a:gd name="connsiteX341" fmla="*/ 2415041 w 12192000"/>
              <a:gd name="connsiteY341" fmla="*/ 757172 h 6858000"/>
              <a:gd name="connsiteX342" fmla="*/ 2415653 w 12192000"/>
              <a:gd name="connsiteY342" fmla="*/ 755950 h 6858000"/>
              <a:gd name="connsiteX343" fmla="*/ 2394416 w 12192000"/>
              <a:gd name="connsiteY343" fmla="*/ 727906 h 6858000"/>
              <a:gd name="connsiteX344" fmla="*/ 2413187 w 12192000"/>
              <a:gd name="connsiteY344" fmla="*/ 704663 h 6858000"/>
              <a:gd name="connsiteX345" fmla="*/ 2386191 w 12192000"/>
              <a:gd name="connsiteY345" fmla="*/ 680430 h 6858000"/>
              <a:gd name="connsiteX346" fmla="*/ 2285439 w 12192000"/>
              <a:gd name="connsiteY346" fmla="*/ 680430 h 6858000"/>
              <a:gd name="connsiteX347" fmla="*/ 2285439 w 12192000"/>
              <a:gd name="connsiteY347" fmla="*/ 680448 h 6858000"/>
              <a:gd name="connsiteX348" fmla="*/ 2284666 w 12192000"/>
              <a:gd name="connsiteY348" fmla="*/ 681221 h 6858000"/>
              <a:gd name="connsiteX349" fmla="*/ 2284666 w 12192000"/>
              <a:gd name="connsiteY349" fmla="*/ 756417 h 6858000"/>
              <a:gd name="connsiteX350" fmla="*/ 2285439 w 12192000"/>
              <a:gd name="connsiteY350" fmla="*/ 757190 h 6858000"/>
              <a:gd name="connsiteX351" fmla="*/ 2337795 w 12192000"/>
              <a:gd name="connsiteY351" fmla="*/ 757190 h 6858000"/>
              <a:gd name="connsiteX352" fmla="*/ 2338569 w 12192000"/>
              <a:gd name="connsiteY352" fmla="*/ 756417 h 6858000"/>
              <a:gd name="connsiteX353" fmla="*/ 2338569 w 12192000"/>
              <a:gd name="connsiteY353" fmla="*/ 745128 h 6858000"/>
              <a:gd name="connsiteX354" fmla="*/ 2337795 w 12192000"/>
              <a:gd name="connsiteY354" fmla="*/ 744355 h 6858000"/>
              <a:gd name="connsiteX355" fmla="*/ 2298506 w 12192000"/>
              <a:gd name="connsiteY355" fmla="*/ 744355 h 6858000"/>
              <a:gd name="connsiteX356" fmla="*/ 2298506 w 12192000"/>
              <a:gd name="connsiteY356" fmla="*/ 723754 h 6858000"/>
              <a:gd name="connsiteX357" fmla="*/ 2332648 w 12192000"/>
              <a:gd name="connsiteY357" fmla="*/ 723754 h 6858000"/>
              <a:gd name="connsiteX358" fmla="*/ 2333421 w 12192000"/>
              <a:gd name="connsiteY358" fmla="*/ 722981 h 6858000"/>
              <a:gd name="connsiteX359" fmla="*/ 2333421 w 12192000"/>
              <a:gd name="connsiteY359" fmla="*/ 711799 h 6858000"/>
              <a:gd name="connsiteX360" fmla="*/ 2332648 w 12192000"/>
              <a:gd name="connsiteY360" fmla="*/ 711027 h 6858000"/>
              <a:gd name="connsiteX361" fmla="*/ 2298506 w 12192000"/>
              <a:gd name="connsiteY361" fmla="*/ 711027 h 6858000"/>
              <a:gd name="connsiteX362" fmla="*/ 2298506 w 12192000"/>
              <a:gd name="connsiteY362" fmla="*/ 693266 h 6858000"/>
              <a:gd name="connsiteX363" fmla="*/ 2337795 w 12192000"/>
              <a:gd name="connsiteY363" fmla="*/ 693266 h 6858000"/>
              <a:gd name="connsiteX364" fmla="*/ 2338569 w 12192000"/>
              <a:gd name="connsiteY364" fmla="*/ 692493 h 6858000"/>
              <a:gd name="connsiteX365" fmla="*/ 2338569 w 12192000"/>
              <a:gd name="connsiteY365" fmla="*/ 681203 h 6858000"/>
              <a:gd name="connsiteX366" fmla="*/ 2337795 w 12192000"/>
              <a:gd name="connsiteY366" fmla="*/ 680430 h 6858000"/>
              <a:gd name="connsiteX367" fmla="*/ 2201300 w 12192000"/>
              <a:gd name="connsiteY367" fmla="*/ 680430 h 6858000"/>
              <a:gd name="connsiteX368" fmla="*/ 2200580 w 12192000"/>
              <a:gd name="connsiteY368" fmla="*/ 681473 h 6858000"/>
              <a:gd name="connsiteX369" fmla="*/ 2229197 w 12192000"/>
              <a:gd name="connsiteY369" fmla="*/ 756669 h 6858000"/>
              <a:gd name="connsiteX370" fmla="*/ 2229917 w 12192000"/>
              <a:gd name="connsiteY370" fmla="*/ 757154 h 6858000"/>
              <a:gd name="connsiteX371" fmla="*/ 2244549 w 12192000"/>
              <a:gd name="connsiteY371" fmla="*/ 757154 h 6858000"/>
              <a:gd name="connsiteX372" fmla="*/ 2245269 w 12192000"/>
              <a:gd name="connsiteY372" fmla="*/ 756669 h 6858000"/>
              <a:gd name="connsiteX373" fmla="*/ 2273885 w 12192000"/>
              <a:gd name="connsiteY373" fmla="*/ 681473 h 6858000"/>
              <a:gd name="connsiteX374" fmla="*/ 2273165 w 12192000"/>
              <a:gd name="connsiteY374" fmla="*/ 680430 h 6858000"/>
              <a:gd name="connsiteX375" fmla="*/ 2260099 w 12192000"/>
              <a:gd name="connsiteY375" fmla="*/ 680430 h 6858000"/>
              <a:gd name="connsiteX376" fmla="*/ 2259379 w 12192000"/>
              <a:gd name="connsiteY376" fmla="*/ 680934 h 6858000"/>
              <a:gd name="connsiteX377" fmla="*/ 2237170 w 12192000"/>
              <a:gd name="connsiteY377" fmla="*/ 740724 h 6858000"/>
              <a:gd name="connsiteX378" fmla="*/ 2215069 w 12192000"/>
              <a:gd name="connsiteY378" fmla="*/ 680934 h 6858000"/>
              <a:gd name="connsiteX379" fmla="*/ 2214349 w 12192000"/>
              <a:gd name="connsiteY379" fmla="*/ 680430 h 6858000"/>
              <a:gd name="connsiteX380" fmla="*/ 2176679 w 12192000"/>
              <a:gd name="connsiteY380" fmla="*/ 680430 h 6858000"/>
              <a:gd name="connsiteX381" fmla="*/ 2175905 w 12192000"/>
              <a:gd name="connsiteY381" fmla="*/ 681203 h 6858000"/>
              <a:gd name="connsiteX382" fmla="*/ 2175905 w 12192000"/>
              <a:gd name="connsiteY382" fmla="*/ 756399 h 6858000"/>
              <a:gd name="connsiteX383" fmla="*/ 2176679 w 12192000"/>
              <a:gd name="connsiteY383" fmla="*/ 757172 h 6858000"/>
              <a:gd name="connsiteX384" fmla="*/ 2188972 w 12192000"/>
              <a:gd name="connsiteY384" fmla="*/ 757172 h 6858000"/>
              <a:gd name="connsiteX385" fmla="*/ 2189746 w 12192000"/>
              <a:gd name="connsiteY385" fmla="*/ 756399 h 6858000"/>
              <a:gd name="connsiteX386" fmla="*/ 2189746 w 12192000"/>
              <a:gd name="connsiteY386" fmla="*/ 681203 h 6858000"/>
              <a:gd name="connsiteX387" fmla="*/ 2188972 w 12192000"/>
              <a:gd name="connsiteY387" fmla="*/ 680430 h 6858000"/>
              <a:gd name="connsiteX388" fmla="*/ 2010218 w 12192000"/>
              <a:gd name="connsiteY388" fmla="*/ 680430 h 6858000"/>
              <a:gd name="connsiteX389" fmla="*/ 2009444 w 12192000"/>
              <a:gd name="connsiteY389" fmla="*/ 681203 h 6858000"/>
              <a:gd name="connsiteX390" fmla="*/ 2009444 w 12192000"/>
              <a:gd name="connsiteY390" fmla="*/ 726468 h 6858000"/>
              <a:gd name="connsiteX391" fmla="*/ 2041606 w 12192000"/>
              <a:gd name="connsiteY391" fmla="*/ 758485 h 6858000"/>
              <a:gd name="connsiteX392" fmla="*/ 2073768 w 12192000"/>
              <a:gd name="connsiteY392" fmla="*/ 726468 h 6858000"/>
              <a:gd name="connsiteX393" fmla="*/ 2073768 w 12192000"/>
              <a:gd name="connsiteY393" fmla="*/ 681203 h 6858000"/>
              <a:gd name="connsiteX394" fmla="*/ 2072994 w 12192000"/>
              <a:gd name="connsiteY394" fmla="*/ 680430 h 6858000"/>
              <a:gd name="connsiteX395" fmla="*/ 2060594 w 12192000"/>
              <a:gd name="connsiteY395" fmla="*/ 680430 h 6858000"/>
              <a:gd name="connsiteX396" fmla="*/ 2059820 w 12192000"/>
              <a:gd name="connsiteY396" fmla="*/ 681203 h 6858000"/>
              <a:gd name="connsiteX397" fmla="*/ 2059820 w 12192000"/>
              <a:gd name="connsiteY397" fmla="*/ 725048 h 6858000"/>
              <a:gd name="connsiteX398" fmla="*/ 2041606 w 12192000"/>
              <a:gd name="connsiteY398" fmla="*/ 745434 h 6858000"/>
              <a:gd name="connsiteX399" fmla="*/ 2023285 w 12192000"/>
              <a:gd name="connsiteY399" fmla="*/ 725048 h 6858000"/>
              <a:gd name="connsiteX400" fmla="*/ 2023285 w 12192000"/>
              <a:gd name="connsiteY400" fmla="*/ 681203 h 6858000"/>
              <a:gd name="connsiteX401" fmla="*/ 2022511 w 12192000"/>
              <a:gd name="connsiteY401" fmla="*/ 680430 h 6858000"/>
              <a:gd name="connsiteX402" fmla="*/ 2144427 w 12192000"/>
              <a:gd name="connsiteY402" fmla="*/ 680412 h 6858000"/>
              <a:gd name="connsiteX403" fmla="*/ 2143654 w 12192000"/>
              <a:gd name="connsiteY403" fmla="*/ 681186 h 6858000"/>
              <a:gd name="connsiteX404" fmla="*/ 2143654 w 12192000"/>
              <a:gd name="connsiteY404" fmla="*/ 734468 h 6858000"/>
              <a:gd name="connsiteX405" fmla="*/ 2105588 w 12192000"/>
              <a:gd name="connsiteY405" fmla="*/ 680754 h 6858000"/>
              <a:gd name="connsiteX406" fmla="*/ 2104958 w 12192000"/>
              <a:gd name="connsiteY406" fmla="*/ 680430 h 6858000"/>
              <a:gd name="connsiteX407" fmla="*/ 2091964 w 12192000"/>
              <a:gd name="connsiteY407" fmla="*/ 680430 h 6858000"/>
              <a:gd name="connsiteX408" fmla="*/ 2091190 w 12192000"/>
              <a:gd name="connsiteY408" fmla="*/ 681203 h 6858000"/>
              <a:gd name="connsiteX409" fmla="*/ 2091190 w 12192000"/>
              <a:gd name="connsiteY409" fmla="*/ 756399 h 6858000"/>
              <a:gd name="connsiteX410" fmla="*/ 2091964 w 12192000"/>
              <a:gd name="connsiteY410" fmla="*/ 757172 h 6858000"/>
              <a:gd name="connsiteX411" fmla="*/ 2104256 w 12192000"/>
              <a:gd name="connsiteY411" fmla="*/ 757172 h 6858000"/>
              <a:gd name="connsiteX412" fmla="*/ 2105030 w 12192000"/>
              <a:gd name="connsiteY412" fmla="*/ 756399 h 6858000"/>
              <a:gd name="connsiteX413" fmla="*/ 2105030 w 12192000"/>
              <a:gd name="connsiteY413" fmla="*/ 703009 h 6858000"/>
              <a:gd name="connsiteX414" fmla="*/ 2143095 w 12192000"/>
              <a:gd name="connsiteY414" fmla="*/ 756831 h 6858000"/>
              <a:gd name="connsiteX415" fmla="*/ 2143725 w 12192000"/>
              <a:gd name="connsiteY415" fmla="*/ 757154 h 6858000"/>
              <a:gd name="connsiteX416" fmla="*/ 2156720 w 12192000"/>
              <a:gd name="connsiteY416" fmla="*/ 757154 h 6858000"/>
              <a:gd name="connsiteX417" fmla="*/ 2157494 w 12192000"/>
              <a:gd name="connsiteY417" fmla="*/ 756381 h 6858000"/>
              <a:gd name="connsiteX418" fmla="*/ 2157494 w 12192000"/>
              <a:gd name="connsiteY418" fmla="*/ 681186 h 6858000"/>
              <a:gd name="connsiteX419" fmla="*/ 2156720 w 12192000"/>
              <a:gd name="connsiteY419" fmla="*/ 680412 h 6858000"/>
              <a:gd name="connsiteX420" fmla="*/ 2453898 w 12192000"/>
              <a:gd name="connsiteY420" fmla="*/ 679118 h 6858000"/>
              <a:gd name="connsiteX421" fmla="*/ 2425696 w 12192000"/>
              <a:gd name="connsiteY421" fmla="*/ 702128 h 6858000"/>
              <a:gd name="connsiteX422" fmla="*/ 2444575 w 12192000"/>
              <a:gd name="connsiteY422" fmla="*/ 722298 h 6858000"/>
              <a:gd name="connsiteX423" fmla="*/ 2458074 w 12192000"/>
              <a:gd name="connsiteY423" fmla="*/ 725480 h 6858000"/>
              <a:gd name="connsiteX424" fmla="*/ 2469592 w 12192000"/>
              <a:gd name="connsiteY424" fmla="*/ 735457 h 6858000"/>
              <a:gd name="connsiteX425" fmla="*/ 2454996 w 12192000"/>
              <a:gd name="connsiteY425" fmla="*/ 745865 h 6858000"/>
              <a:gd name="connsiteX426" fmla="*/ 2432895 w 12192000"/>
              <a:gd name="connsiteY426" fmla="*/ 737883 h 6858000"/>
              <a:gd name="connsiteX427" fmla="*/ 2431833 w 12192000"/>
              <a:gd name="connsiteY427" fmla="*/ 738045 h 6858000"/>
              <a:gd name="connsiteX428" fmla="*/ 2424708 w 12192000"/>
              <a:gd name="connsiteY428" fmla="*/ 747678 h 6858000"/>
              <a:gd name="connsiteX429" fmla="*/ 2424706 w 12192000"/>
              <a:gd name="connsiteY429" fmla="*/ 747663 h 6858000"/>
              <a:gd name="connsiteX430" fmla="*/ 2424706 w 12192000"/>
              <a:gd name="connsiteY430" fmla="*/ 747681 h 6858000"/>
              <a:gd name="connsiteX431" fmla="*/ 2424708 w 12192000"/>
              <a:gd name="connsiteY431" fmla="*/ 747678 h 6858000"/>
              <a:gd name="connsiteX432" fmla="*/ 2424850 w 12192000"/>
              <a:gd name="connsiteY432" fmla="*/ 748741 h 6858000"/>
              <a:gd name="connsiteX433" fmla="*/ 2454547 w 12192000"/>
              <a:gd name="connsiteY433" fmla="*/ 758466 h 6858000"/>
              <a:gd name="connsiteX434" fmla="*/ 2483631 w 12192000"/>
              <a:gd name="connsiteY434" fmla="*/ 734468 h 6858000"/>
              <a:gd name="connsiteX435" fmla="*/ 2464859 w 12192000"/>
              <a:gd name="connsiteY435" fmla="*/ 713867 h 6858000"/>
              <a:gd name="connsiteX436" fmla="*/ 2451361 w 12192000"/>
              <a:gd name="connsiteY436" fmla="*/ 710685 h 6858000"/>
              <a:gd name="connsiteX437" fmla="*/ 2439626 w 12192000"/>
              <a:gd name="connsiteY437" fmla="*/ 701265 h 6858000"/>
              <a:gd name="connsiteX438" fmla="*/ 2453682 w 12192000"/>
              <a:gd name="connsiteY438" fmla="*/ 691612 h 6858000"/>
              <a:gd name="connsiteX439" fmla="*/ 2472436 w 12192000"/>
              <a:gd name="connsiteY439" fmla="*/ 699000 h 6858000"/>
              <a:gd name="connsiteX440" fmla="*/ 2473498 w 12192000"/>
              <a:gd name="connsiteY440" fmla="*/ 698964 h 6858000"/>
              <a:gd name="connsiteX441" fmla="*/ 2481471 w 12192000"/>
              <a:gd name="connsiteY441" fmla="*/ 690425 h 6858000"/>
              <a:gd name="connsiteX442" fmla="*/ 2481435 w 12192000"/>
              <a:gd name="connsiteY442" fmla="*/ 689329 h 6858000"/>
              <a:gd name="connsiteX443" fmla="*/ 2453898 w 12192000"/>
              <a:gd name="connsiteY443" fmla="*/ 679118 h 6858000"/>
              <a:gd name="connsiteX444" fmla="*/ 1894168 w 12192000"/>
              <a:gd name="connsiteY444" fmla="*/ 679118 h 6858000"/>
              <a:gd name="connsiteX445" fmla="*/ 1893394 w 12192000"/>
              <a:gd name="connsiteY445" fmla="*/ 679891 h 6858000"/>
              <a:gd name="connsiteX446" fmla="*/ 1893394 w 12192000"/>
              <a:gd name="connsiteY446" fmla="*/ 1016178 h 6858000"/>
              <a:gd name="connsiteX447" fmla="*/ 1894168 w 12192000"/>
              <a:gd name="connsiteY447" fmla="*/ 1016951 h 6858000"/>
              <a:gd name="connsiteX448" fmla="*/ 1902825 w 12192000"/>
              <a:gd name="connsiteY448" fmla="*/ 1016951 h 6858000"/>
              <a:gd name="connsiteX449" fmla="*/ 1903599 w 12192000"/>
              <a:gd name="connsiteY449" fmla="*/ 1016178 h 6858000"/>
              <a:gd name="connsiteX450" fmla="*/ 1903599 w 12192000"/>
              <a:gd name="connsiteY450" fmla="*/ 679891 h 6858000"/>
              <a:gd name="connsiteX451" fmla="*/ 1902825 w 12192000"/>
              <a:gd name="connsiteY451" fmla="*/ 679118 h 6858000"/>
              <a:gd name="connsiteX452" fmla="*/ 1639127 w 12192000"/>
              <a:gd name="connsiteY452" fmla="*/ 679099 h 6858000"/>
              <a:gd name="connsiteX453" fmla="*/ 1555658 w 12192000"/>
              <a:gd name="connsiteY453" fmla="*/ 762569 h 6858000"/>
              <a:gd name="connsiteX454" fmla="*/ 1555658 w 12192000"/>
              <a:gd name="connsiteY454" fmla="*/ 933425 h 6858000"/>
              <a:gd name="connsiteX455" fmla="*/ 1639127 w 12192000"/>
              <a:gd name="connsiteY455" fmla="*/ 1016894 h 6858000"/>
              <a:gd name="connsiteX456" fmla="*/ 1786901 w 12192000"/>
              <a:gd name="connsiteY456" fmla="*/ 1016894 h 6858000"/>
              <a:gd name="connsiteX457" fmla="*/ 1790281 w 12192000"/>
              <a:gd name="connsiteY457" fmla="*/ 1013516 h 6858000"/>
              <a:gd name="connsiteX458" fmla="*/ 1790281 w 12192000"/>
              <a:gd name="connsiteY458" fmla="*/ 956629 h 6858000"/>
              <a:gd name="connsiteX459" fmla="*/ 1786901 w 12192000"/>
              <a:gd name="connsiteY459" fmla="*/ 953251 h 6858000"/>
              <a:gd name="connsiteX460" fmla="*/ 1639127 w 12192000"/>
              <a:gd name="connsiteY460" fmla="*/ 953251 h 6858000"/>
              <a:gd name="connsiteX461" fmla="*/ 1623216 w 12192000"/>
              <a:gd name="connsiteY461" fmla="*/ 937340 h 6858000"/>
              <a:gd name="connsiteX462" fmla="*/ 1623216 w 12192000"/>
              <a:gd name="connsiteY462" fmla="*/ 878840 h 6858000"/>
              <a:gd name="connsiteX463" fmla="*/ 1770990 w 12192000"/>
              <a:gd name="connsiteY463" fmla="*/ 878840 h 6858000"/>
              <a:gd name="connsiteX464" fmla="*/ 1774369 w 12192000"/>
              <a:gd name="connsiteY464" fmla="*/ 875462 h 6858000"/>
              <a:gd name="connsiteX465" fmla="*/ 1774369 w 12192000"/>
              <a:gd name="connsiteY465" fmla="*/ 818574 h 6858000"/>
              <a:gd name="connsiteX466" fmla="*/ 1770990 w 12192000"/>
              <a:gd name="connsiteY466" fmla="*/ 815197 h 6858000"/>
              <a:gd name="connsiteX467" fmla="*/ 1623216 w 12192000"/>
              <a:gd name="connsiteY467" fmla="*/ 815197 h 6858000"/>
              <a:gd name="connsiteX468" fmla="*/ 1623216 w 12192000"/>
              <a:gd name="connsiteY468" fmla="*/ 758654 h 6858000"/>
              <a:gd name="connsiteX469" fmla="*/ 1639127 w 12192000"/>
              <a:gd name="connsiteY469" fmla="*/ 742743 h 6858000"/>
              <a:gd name="connsiteX470" fmla="*/ 1786901 w 12192000"/>
              <a:gd name="connsiteY470" fmla="*/ 742743 h 6858000"/>
              <a:gd name="connsiteX471" fmla="*/ 1790281 w 12192000"/>
              <a:gd name="connsiteY471" fmla="*/ 739366 h 6858000"/>
              <a:gd name="connsiteX472" fmla="*/ 1790281 w 12192000"/>
              <a:gd name="connsiteY472" fmla="*/ 682477 h 6858000"/>
              <a:gd name="connsiteX473" fmla="*/ 1786901 w 12192000"/>
              <a:gd name="connsiteY473" fmla="*/ 679099 h 6858000"/>
              <a:gd name="connsiteX474" fmla="*/ 1269942 w 12192000"/>
              <a:gd name="connsiteY474" fmla="*/ 679099 h 6858000"/>
              <a:gd name="connsiteX475" fmla="*/ 1266565 w 12192000"/>
              <a:gd name="connsiteY475" fmla="*/ 682478 h 6858000"/>
              <a:gd name="connsiteX476" fmla="*/ 1266565 w 12192000"/>
              <a:gd name="connsiteY476" fmla="*/ 1013516 h 6858000"/>
              <a:gd name="connsiteX477" fmla="*/ 1269942 w 12192000"/>
              <a:gd name="connsiteY477" fmla="*/ 1016894 h 6858000"/>
              <a:gd name="connsiteX478" fmla="*/ 1330745 w 12192000"/>
              <a:gd name="connsiteY478" fmla="*/ 1016894 h 6858000"/>
              <a:gd name="connsiteX479" fmla="*/ 1334123 w 12192000"/>
              <a:gd name="connsiteY479" fmla="*/ 1013516 h 6858000"/>
              <a:gd name="connsiteX480" fmla="*/ 1334123 w 12192000"/>
              <a:gd name="connsiteY480" fmla="*/ 906781 h 6858000"/>
              <a:gd name="connsiteX481" fmla="*/ 1400228 w 12192000"/>
              <a:gd name="connsiteY481" fmla="*/ 907083 h 6858000"/>
              <a:gd name="connsiteX482" fmla="*/ 1467002 w 12192000"/>
              <a:gd name="connsiteY482" fmla="*/ 1014503 h 6858000"/>
              <a:gd name="connsiteX483" fmla="*/ 1471307 w 12192000"/>
              <a:gd name="connsiteY483" fmla="*/ 1016894 h 6858000"/>
              <a:gd name="connsiteX484" fmla="*/ 1535992 w 12192000"/>
              <a:gd name="connsiteY484" fmla="*/ 1016894 h 6858000"/>
              <a:gd name="connsiteX485" fmla="*/ 1538861 w 12192000"/>
              <a:gd name="connsiteY485" fmla="*/ 1011733 h 6858000"/>
              <a:gd name="connsiteX486" fmla="*/ 1467097 w 12192000"/>
              <a:gd name="connsiteY486" fmla="*/ 896288 h 6858000"/>
              <a:gd name="connsiteX487" fmla="*/ 1533190 w 12192000"/>
              <a:gd name="connsiteY487" fmla="*/ 791395 h 6858000"/>
              <a:gd name="connsiteX488" fmla="*/ 1417002 w 12192000"/>
              <a:gd name="connsiteY488" fmla="*/ 679099 h 6858000"/>
              <a:gd name="connsiteX489" fmla="*/ 519316 w 12192000"/>
              <a:gd name="connsiteY489" fmla="*/ 679099 h 6858000"/>
              <a:gd name="connsiteX490" fmla="*/ 515938 w 12192000"/>
              <a:gd name="connsiteY490" fmla="*/ 682478 h 6858000"/>
              <a:gd name="connsiteX491" fmla="*/ 515938 w 12192000"/>
              <a:gd name="connsiteY491" fmla="*/ 1013516 h 6858000"/>
              <a:gd name="connsiteX492" fmla="*/ 519316 w 12192000"/>
              <a:gd name="connsiteY492" fmla="*/ 1016894 h 6858000"/>
              <a:gd name="connsiteX493" fmla="*/ 580119 w 12192000"/>
              <a:gd name="connsiteY493" fmla="*/ 1016894 h 6858000"/>
              <a:gd name="connsiteX494" fmla="*/ 583496 w 12192000"/>
              <a:gd name="connsiteY494" fmla="*/ 1013516 h 6858000"/>
              <a:gd name="connsiteX495" fmla="*/ 583496 w 12192000"/>
              <a:gd name="connsiteY495" fmla="*/ 784845 h 6858000"/>
              <a:gd name="connsiteX496" fmla="*/ 674227 w 12192000"/>
              <a:gd name="connsiteY496" fmla="*/ 960597 h 6858000"/>
              <a:gd name="connsiteX497" fmla="*/ 712413 w 12192000"/>
              <a:gd name="connsiteY497" fmla="*/ 960597 h 6858000"/>
              <a:gd name="connsiteX498" fmla="*/ 803634 w 12192000"/>
              <a:gd name="connsiteY498" fmla="*/ 784845 h 6858000"/>
              <a:gd name="connsiteX499" fmla="*/ 803634 w 12192000"/>
              <a:gd name="connsiteY499" fmla="*/ 1013516 h 6858000"/>
              <a:gd name="connsiteX500" fmla="*/ 807012 w 12192000"/>
              <a:gd name="connsiteY500" fmla="*/ 1016894 h 6858000"/>
              <a:gd name="connsiteX501" fmla="*/ 867814 w 12192000"/>
              <a:gd name="connsiteY501" fmla="*/ 1016894 h 6858000"/>
              <a:gd name="connsiteX502" fmla="*/ 871192 w 12192000"/>
              <a:gd name="connsiteY502" fmla="*/ 1013516 h 6858000"/>
              <a:gd name="connsiteX503" fmla="*/ 871192 w 12192000"/>
              <a:gd name="connsiteY503" fmla="*/ 682478 h 6858000"/>
              <a:gd name="connsiteX504" fmla="*/ 867814 w 12192000"/>
              <a:gd name="connsiteY504" fmla="*/ 679099 h 6858000"/>
              <a:gd name="connsiteX505" fmla="*/ 791052 w 12192000"/>
              <a:gd name="connsiteY505" fmla="*/ 679099 h 6858000"/>
              <a:gd name="connsiteX506" fmla="*/ 786551 w 12192000"/>
              <a:gd name="connsiteY506" fmla="*/ 681839 h 6858000"/>
              <a:gd name="connsiteX507" fmla="*/ 693810 w 12192000"/>
              <a:gd name="connsiteY507" fmla="*/ 861154 h 6858000"/>
              <a:gd name="connsiteX508" fmla="*/ 601556 w 12192000"/>
              <a:gd name="connsiteY508" fmla="*/ 681848 h 6858000"/>
              <a:gd name="connsiteX509" fmla="*/ 597051 w 12192000"/>
              <a:gd name="connsiteY509" fmla="*/ 679099 h 6858000"/>
              <a:gd name="connsiteX510" fmla="*/ 1068878 w 12192000"/>
              <a:gd name="connsiteY510" fmla="*/ 674636 h 6858000"/>
              <a:gd name="connsiteX511" fmla="*/ 895517 w 12192000"/>
              <a:gd name="connsiteY511" fmla="*/ 847997 h 6858000"/>
              <a:gd name="connsiteX512" fmla="*/ 897163 w 12192000"/>
              <a:gd name="connsiteY512" fmla="*/ 871884 h 6858000"/>
              <a:gd name="connsiteX513" fmla="*/ 961920 w 12192000"/>
              <a:gd name="connsiteY513" fmla="*/ 871884 h 6858000"/>
              <a:gd name="connsiteX514" fmla="*/ 959280 w 12192000"/>
              <a:gd name="connsiteY514" fmla="*/ 847997 h 6858000"/>
              <a:gd name="connsiteX515" fmla="*/ 1068878 w 12192000"/>
              <a:gd name="connsiteY515" fmla="*/ 738397 h 6858000"/>
              <a:gd name="connsiteX516" fmla="*/ 1178479 w 12192000"/>
              <a:gd name="connsiteY516" fmla="*/ 847997 h 6858000"/>
              <a:gd name="connsiteX517" fmla="*/ 1175836 w 12192000"/>
              <a:gd name="connsiteY517" fmla="*/ 871884 h 6858000"/>
              <a:gd name="connsiteX518" fmla="*/ 1240594 w 12192000"/>
              <a:gd name="connsiteY518" fmla="*/ 871884 h 6858000"/>
              <a:gd name="connsiteX519" fmla="*/ 1242240 w 12192000"/>
              <a:gd name="connsiteY519" fmla="*/ 847997 h 6858000"/>
              <a:gd name="connsiteX520" fmla="*/ 1068878 w 12192000"/>
              <a:gd name="connsiteY520" fmla="*/ 674636 h 6858000"/>
              <a:gd name="connsiteX521" fmla="*/ 1075294 w 12192000"/>
              <a:gd name="connsiteY521" fmla="*/ 544446 h 6858000"/>
              <a:gd name="connsiteX522" fmla="*/ 1090876 w 12192000"/>
              <a:gd name="connsiteY522" fmla="*/ 588594 h 6858000"/>
              <a:gd name="connsiteX523" fmla="*/ 1059711 w 12192000"/>
              <a:gd name="connsiteY523" fmla="*/ 588594 h 6858000"/>
              <a:gd name="connsiteX524" fmla="*/ 799860 w 12192000"/>
              <a:gd name="connsiteY524" fmla="*/ 538560 h 6858000"/>
              <a:gd name="connsiteX525" fmla="*/ 835525 w 12192000"/>
              <a:gd name="connsiteY525" fmla="*/ 574571 h 6858000"/>
              <a:gd name="connsiteX526" fmla="*/ 799860 w 12192000"/>
              <a:gd name="connsiteY526" fmla="*/ 610583 h 6858000"/>
              <a:gd name="connsiteX527" fmla="*/ 764194 w 12192000"/>
              <a:gd name="connsiteY527" fmla="*/ 574571 h 6858000"/>
              <a:gd name="connsiteX528" fmla="*/ 799860 w 12192000"/>
              <a:gd name="connsiteY528" fmla="*/ 538560 h 6858000"/>
              <a:gd name="connsiteX529" fmla="*/ 1061464 w 12192000"/>
              <a:gd name="connsiteY529" fmla="*/ 514840 h 6858000"/>
              <a:gd name="connsiteX530" fmla="*/ 1059097 w 12192000"/>
              <a:gd name="connsiteY530" fmla="*/ 516480 h 6858000"/>
              <a:gd name="connsiteX531" fmla="*/ 1015512 w 12192000"/>
              <a:gd name="connsiteY531" fmla="*/ 632593 h 6858000"/>
              <a:gd name="connsiteX532" fmla="*/ 1016695 w 12192000"/>
              <a:gd name="connsiteY532" fmla="*/ 634302 h 6858000"/>
              <a:gd name="connsiteX533" fmla="*/ 1041825 w 12192000"/>
              <a:gd name="connsiteY533" fmla="*/ 634302 h 6858000"/>
              <a:gd name="connsiteX534" fmla="*/ 1044208 w 12192000"/>
              <a:gd name="connsiteY534" fmla="*/ 632620 h 6858000"/>
              <a:gd name="connsiteX535" fmla="*/ 1051055 w 12192000"/>
              <a:gd name="connsiteY535" fmla="*/ 613353 h 6858000"/>
              <a:gd name="connsiteX536" fmla="*/ 1099532 w 12192000"/>
              <a:gd name="connsiteY536" fmla="*/ 613353 h 6858000"/>
              <a:gd name="connsiteX537" fmla="*/ 1106379 w 12192000"/>
              <a:gd name="connsiteY537" fmla="*/ 632620 h 6858000"/>
              <a:gd name="connsiteX538" fmla="*/ 1108762 w 12192000"/>
              <a:gd name="connsiteY538" fmla="*/ 634302 h 6858000"/>
              <a:gd name="connsiteX539" fmla="*/ 1134583 w 12192000"/>
              <a:gd name="connsiteY539" fmla="*/ 634302 h 6858000"/>
              <a:gd name="connsiteX540" fmla="*/ 1135766 w 12192000"/>
              <a:gd name="connsiteY540" fmla="*/ 632592 h 6858000"/>
              <a:gd name="connsiteX541" fmla="*/ 1092012 w 12192000"/>
              <a:gd name="connsiteY541" fmla="*/ 516477 h 6858000"/>
              <a:gd name="connsiteX542" fmla="*/ 1089646 w 12192000"/>
              <a:gd name="connsiteY542" fmla="*/ 514840 h 6858000"/>
              <a:gd name="connsiteX543" fmla="*/ 877639 w 12192000"/>
              <a:gd name="connsiteY543" fmla="*/ 514840 h 6858000"/>
              <a:gd name="connsiteX544" fmla="*/ 876376 w 12192000"/>
              <a:gd name="connsiteY544" fmla="*/ 516104 h 6858000"/>
              <a:gd name="connsiteX545" fmla="*/ 876376 w 12192000"/>
              <a:gd name="connsiteY545" fmla="*/ 633038 h 6858000"/>
              <a:gd name="connsiteX546" fmla="*/ 877639 w 12192000"/>
              <a:gd name="connsiteY546" fmla="*/ 634302 h 6858000"/>
              <a:gd name="connsiteX547" fmla="*/ 901946 w 12192000"/>
              <a:gd name="connsiteY547" fmla="*/ 634302 h 6858000"/>
              <a:gd name="connsiteX548" fmla="*/ 903210 w 12192000"/>
              <a:gd name="connsiteY548" fmla="*/ 633038 h 6858000"/>
              <a:gd name="connsiteX549" fmla="*/ 903210 w 12192000"/>
              <a:gd name="connsiteY549" fmla="*/ 557604 h 6858000"/>
              <a:gd name="connsiteX550" fmla="*/ 933335 w 12192000"/>
              <a:gd name="connsiteY550" fmla="*/ 614218 h 6858000"/>
              <a:gd name="connsiteX551" fmla="*/ 948571 w 12192000"/>
              <a:gd name="connsiteY551" fmla="*/ 614218 h 6858000"/>
              <a:gd name="connsiteX552" fmla="*/ 978696 w 12192000"/>
              <a:gd name="connsiteY552" fmla="*/ 557604 h 6858000"/>
              <a:gd name="connsiteX553" fmla="*/ 978696 w 12192000"/>
              <a:gd name="connsiteY553" fmla="*/ 633038 h 6858000"/>
              <a:gd name="connsiteX554" fmla="*/ 979960 w 12192000"/>
              <a:gd name="connsiteY554" fmla="*/ 634302 h 6858000"/>
              <a:gd name="connsiteX555" fmla="*/ 1004267 w 12192000"/>
              <a:gd name="connsiteY555" fmla="*/ 634302 h 6858000"/>
              <a:gd name="connsiteX556" fmla="*/ 1005532 w 12192000"/>
              <a:gd name="connsiteY556" fmla="*/ 633038 h 6858000"/>
              <a:gd name="connsiteX557" fmla="*/ 1005532 w 12192000"/>
              <a:gd name="connsiteY557" fmla="*/ 516104 h 6858000"/>
              <a:gd name="connsiteX558" fmla="*/ 1004267 w 12192000"/>
              <a:gd name="connsiteY558" fmla="*/ 514840 h 6858000"/>
              <a:gd name="connsiteX559" fmla="*/ 974321 w 12192000"/>
              <a:gd name="connsiteY559" fmla="*/ 514840 h 6858000"/>
              <a:gd name="connsiteX560" fmla="*/ 972094 w 12192000"/>
              <a:gd name="connsiteY560" fmla="*/ 516173 h 6858000"/>
              <a:gd name="connsiteX561" fmla="*/ 941126 w 12192000"/>
              <a:gd name="connsiteY561" fmla="*/ 573878 h 6858000"/>
              <a:gd name="connsiteX562" fmla="*/ 910330 w 12192000"/>
              <a:gd name="connsiteY562" fmla="*/ 516178 h 6858000"/>
              <a:gd name="connsiteX563" fmla="*/ 908101 w 12192000"/>
              <a:gd name="connsiteY563" fmla="*/ 514840 h 6858000"/>
              <a:gd name="connsiteX564" fmla="*/ 622806 w 12192000"/>
              <a:gd name="connsiteY564" fmla="*/ 514840 h 6858000"/>
              <a:gd name="connsiteX565" fmla="*/ 621542 w 12192000"/>
              <a:gd name="connsiteY565" fmla="*/ 516104 h 6858000"/>
              <a:gd name="connsiteX566" fmla="*/ 621542 w 12192000"/>
              <a:gd name="connsiteY566" fmla="*/ 633038 h 6858000"/>
              <a:gd name="connsiteX567" fmla="*/ 622806 w 12192000"/>
              <a:gd name="connsiteY567" fmla="*/ 634302 h 6858000"/>
              <a:gd name="connsiteX568" fmla="*/ 647113 w 12192000"/>
              <a:gd name="connsiteY568" fmla="*/ 634302 h 6858000"/>
              <a:gd name="connsiteX569" fmla="*/ 648377 w 12192000"/>
              <a:gd name="connsiteY569" fmla="*/ 633038 h 6858000"/>
              <a:gd name="connsiteX570" fmla="*/ 648377 w 12192000"/>
              <a:gd name="connsiteY570" fmla="*/ 586863 h 6858000"/>
              <a:gd name="connsiteX571" fmla="*/ 696335 w 12192000"/>
              <a:gd name="connsiteY571" fmla="*/ 586863 h 6858000"/>
              <a:gd name="connsiteX572" fmla="*/ 696335 w 12192000"/>
              <a:gd name="connsiteY572" fmla="*/ 633038 h 6858000"/>
              <a:gd name="connsiteX573" fmla="*/ 697598 w 12192000"/>
              <a:gd name="connsiteY573" fmla="*/ 634302 h 6858000"/>
              <a:gd name="connsiteX574" fmla="*/ 721905 w 12192000"/>
              <a:gd name="connsiteY574" fmla="*/ 634302 h 6858000"/>
              <a:gd name="connsiteX575" fmla="*/ 723171 w 12192000"/>
              <a:gd name="connsiteY575" fmla="*/ 633038 h 6858000"/>
              <a:gd name="connsiteX576" fmla="*/ 723171 w 12192000"/>
              <a:gd name="connsiteY576" fmla="*/ 516104 h 6858000"/>
              <a:gd name="connsiteX577" fmla="*/ 721905 w 12192000"/>
              <a:gd name="connsiteY577" fmla="*/ 514840 h 6858000"/>
              <a:gd name="connsiteX578" fmla="*/ 697598 w 12192000"/>
              <a:gd name="connsiteY578" fmla="*/ 514840 h 6858000"/>
              <a:gd name="connsiteX579" fmla="*/ 696335 w 12192000"/>
              <a:gd name="connsiteY579" fmla="*/ 516104 h 6858000"/>
              <a:gd name="connsiteX580" fmla="*/ 696335 w 12192000"/>
              <a:gd name="connsiteY580" fmla="*/ 561586 h 6858000"/>
              <a:gd name="connsiteX581" fmla="*/ 648377 w 12192000"/>
              <a:gd name="connsiteY581" fmla="*/ 561586 h 6858000"/>
              <a:gd name="connsiteX582" fmla="*/ 648377 w 12192000"/>
              <a:gd name="connsiteY582" fmla="*/ 516104 h 6858000"/>
              <a:gd name="connsiteX583" fmla="*/ 647113 w 12192000"/>
              <a:gd name="connsiteY583" fmla="*/ 514840 h 6858000"/>
              <a:gd name="connsiteX584" fmla="*/ 517202 w 12192000"/>
              <a:gd name="connsiteY584" fmla="*/ 514840 h 6858000"/>
              <a:gd name="connsiteX585" fmla="*/ 515938 w 12192000"/>
              <a:gd name="connsiteY585" fmla="*/ 516104 h 6858000"/>
              <a:gd name="connsiteX586" fmla="*/ 515938 w 12192000"/>
              <a:gd name="connsiteY586" fmla="*/ 538854 h 6858000"/>
              <a:gd name="connsiteX587" fmla="*/ 517202 w 12192000"/>
              <a:gd name="connsiteY587" fmla="*/ 540118 h 6858000"/>
              <a:gd name="connsiteX588" fmla="*/ 549180 w 12192000"/>
              <a:gd name="connsiteY588" fmla="*/ 540118 h 6858000"/>
              <a:gd name="connsiteX589" fmla="*/ 549180 w 12192000"/>
              <a:gd name="connsiteY589" fmla="*/ 633038 h 6858000"/>
              <a:gd name="connsiteX590" fmla="*/ 550444 w 12192000"/>
              <a:gd name="connsiteY590" fmla="*/ 634302 h 6858000"/>
              <a:gd name="connsiteX591" fmla="*/ 574751 w 12192000"/>
              <a:gd name="connsiteY591" fmla="*/ 634302 h 6858000"/>
              <a:gd name="connsiteX592" fmla="*/ 576015 w 12192000"/>
              <a:gd name="connsiteY592" fmla="*/ 633038 h 6858000"/>
              <a:gd name="connsiteX593" fmla="*/ 576015 w 12192000"/>
              <a:gd name="connsiteY593" fmla="*/ 540118 h 6858000"/>
              <a:gd name="connsiteX594" fmla="*/ 607992 w 12192000"/>
              <a:gd name="connsiteY594" fmla="*/ 540118 h 6858000"/>
              <a:gd name="connsiteX595" fmla="*/ 609257 w 12192000"/>
              <a:gd name="connsiteY595" fmla="*/ 538854 h 6858000"/>
              <a:gd name="connsiteX596" fmla="*/ 609257 w 12192000"/>
              <a:gd name="connsiteY596" fmla="*/ 516104 h 6858000"/>
              <a:gd name="connsiteX597" fmla="*/ 607993 w 12192000"/>
              <a:gd name="connsiteY597" fmla="*/ 514840 h 6858000"/>
              <a:gd name="connsiteX598" fmla="*/ 1185521 w 12192000"/>
              <a:gd name="connsiteY598" fmla="*/ 512763 h 6858000"/>
              <a:gd name="connsiteX599" fmla="*/ 1139467 w 12192000"/>
              <a:gd name="connsiteY599" fmla="*/ 548428 h 6858000"/>
              <a:gd name="connsiteX600" fmla="*/ 1181193 w 12192000"/>
              <a:gd name="connsiteY600" fmla="*/ 586517 h 6858000"/>
              <a:gd name="connsiteX601" fmla="*/ 1205257 w 12192000"/>
              <a:gd name="connsiteY601" fmla="*/ 600714 h 6858000"/>
              <a:gd name="connsiteX602" fmla="*/ 1185347 w 12192000"/>
              <a:gd name="connsiteY602" fmla="*/ 612487 h 6858000"/>
              <a:gd name="connsiteX603" fmla="*/ 1149696 w 12192000"/>
              <a:gd name="connsiteY603" fmla="*/ 598202 h 6858000"/>
              <a:gd name="connsiteX604" fmla="*/ 1147843 w 12192000"/>
              <a:gd name="connsiteY604" fmla="*/ 598432 h 6858000"/>
              <a:gd name="connsiteX605" fmla="*/ 1135429 w 12192000"/>
              <a:gd name="connsiteY605" fmla="*/ 616740 h 6858000"/>
              <a:gd name="connsiteX606" fmla="*/ 1135636 w 12192000"/>
              <a:gd name="connsiteY606" fmla="*/ 618428 h 6858000"/>
              <a:gd name="connsiteX607" fmla="*/ 1185521 w 12192000"/>
              <a:gd name="connsiteY607" fmla="*/ 636379 h 6858000"/>
              <a:gd name="connsiteX608" fmla="*/ 1232785 w 12192000"/>
              <a:gd name="connsiteY608" fmla="*/ 599502 h 6858000"/>
              <a:gd name="connsiteX609" fmla="*/ 1188810 w 12192000"/>
              <a:gd name="connsiteY609" fmla="*/ 561066 h 6858000"/>
              <a:gd name="connsiteX610" fmla="*/ 1166996 w 12192000"/>
              <a:gd name="connsiteY610" fmla="*/ 547389 h 6858000"/>
              <a:gd name="connsiteX611" fmla="*/ 1185347 w 12192000"/>
              <a:gd name="connsiteY611" fmla="*/ 536655 h 6858000"/>
              <a:gd name="connsiteX612" fmla="*/ 1214192 w 12192000"/>
              <a:gd name="connsiteY612" fmla="*/ 546909 h 6858000"/>
              <a:gd name="connsiteX613" fmla="*/ 1216082 w 12192000"/>
              <a:gd name="connsiteY613" fmla="*/ 546626 h 6858000"/>
              <a:gd name="connsiteX614" fmla="*/ 1227215 w 12192000"/>
              <a:gd name="connsiteY614" fmla="*/ 528382 h 6858000"/>
              <a:gd name="connsiteX615" fmla="*/ 1227003 w 12192000"/>
              <a:gd name="connsiteY615" fmla="*/ 526766 h 6858000"/>
              <a:gd name="connsiteX616" fmla="*/ 1185521 w 12192000"/>
              <a:gd name="connsiteY616" fmla="*/ 512763 h 6858000"/>
              <a:gd name="connsiteX617" fmla="*/ 799860 w 12192000"/>
              <a:gd name="connsiteY617" fmla="*/ 512763 h 6858000"/>
              <a:gd name="connsiteX618" fmla="*/ 736666 w 12192000"/>
              <a:gd name="connsiteY618" fmla="*/ 574571 h 6858000"/>
              <a:gd name="connsiteX619" fmla="*/ 799860 w 12192000"/>
              <a:gd name="connsiteY619" fmla="*/ 636379 h 6858000"/>
              <a:gd name="connsiteX620" fmla="*/ 863053 w 12192000"/>
              <a:gd name="connsiteY620" fmla="*/ 574571 h 6858000"/>
              <a:gd name="connsiteX621" fmla="*/ 799860 w 12192000"/>
              <a:gd name="connsiteY621" fmla="*/ 512763 h 6858000"/>
              <a:gd name="connsiteX622" fmla="*/ 0 w 12192000"/>
              <a:gd name="connsiteY622" fmla="*/ 0 h 6858000"/>
              <a:gd name="connsiteX623" fmla="*/ 12192000 w 12192000"/>
              <a:gd name="connsiteY623" fmla="*/ 0 h 6858000"/>
              <a:gd name="connsiteX624" fmla="*/ 12192000 w 12192000"/>
              <a:gd name="connsiteY624" fmla="*/ 6858000 h 6858000"/>
              <a:gd name="connsiteX625" fmla="*/ 0 w 12192000"/>
              <a:gd name="connsiteY625" fmla="*/ 6858000 h 6858000"/>
              <a:gd name="connsiteX626" fmla="*/ 0 w 12192000"/>
              <a:gd name="connsiteY626" fmla="*/ 6358170 h 6858000"/>
              <a:gd name="connsiteX627" fmla="*/ 5354778 w 12192000"/>
              <a:gd name="connsiteY627" fmla="*/ 6358170 h 6858000"/>
              <a:gd name="connsiteX628" fmla="*/ 5455957 w 12192000"/>
              <a:gd name="connsiteY628" fmla="*/ 5599507 h 6858000"/>
              <a:gd name="connsiteX629" fmla="*/ 2577373 w 12192000"/>
              <a:gd name="connsiteY629" fmla="*/ 2722417 h 6858000"/>
              <a:gd name="connsiteX630" fmla="*/ 45356 w 12192000"/>
              <a:gd name="connsiteY630" fmla="*/ 4227981 h 6858000"/>
              <a:gd name="connsiteX631" fmla="*/ 0 w 12192000"/>
              <a:gd name="connsiteY631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</a:cxnLst>
            <a:rect l="l" t="t" r="r" b="b"/>
            <a:pathLst>
              <a:path w="12192000" h="6858000">
                <a:moveTo>
                  <a:pt x="2430429" y="938933"/>
                </a:moveTo>
                <a:lnTo>
                  <a:pt x="2430429" y="938951"/>
                </a:lnTo>
                <a:cubicBezTo>
                  <a:pt x="2429997" y="938951"/>
                  <a:pt x="2429656" y="939311"/>
                  <a:pt x="2429656" y="939724"/>
                </a:cubicBezTo>
                <a:lnTo>
                  <a:pt x="2429656" y="1014920"/>
                </a:lnTo>
                <a:cubicBezTo>
                  <a:pt x="2429656" y="1015351"/>
                  <a:pt x="2430015" y="1015693"/>
                  <a:pt x="2430429" y="1015693"/>
                </a:cubicBezTo>
                <a:lnTo>
                  <a:pt x="2482785" y="1015693"/>
                </a:lnTo>
                <a:cubicBezTo>
                  <a:pt x="2483216" y="1015693"/>
                  <a:pt x="2483559" y="1015334"/>
                  <a:pt x="2483559" y="1014920"/>
                </a:cubicBezTo>
                <a:lnTo>
                  <a:pt x="2483559" y="1003631"/>
                </a:lnTo>
                <a:cubicBezTo>
                  <a:pt x="2483559" y="1003199"/>
                  <a:pt x="2483199" y="1002858"/>
                  <a:pt x="2482785" y="1002858"/>
                </a:cubicBezTo>
                <a:lnTo>
                  <a:pt x="2443496" y="1002858"/>
                </a:lnTo>
                <a:lnTo>
                  <a:pt x="2443496" y="982257"/>
                </a:lnTo>
                <a:lnTo>
                  <a:pt x="2477638" y="982257"/>
                </a:lnTo>
                <a:cubicBezTo>
                  <a:pt x="2478069" y="982257"/>
                  <a:pt x="2478411" y="981897"/>
                  <a:pt x="2478411" y="981484"/>
                </a:cubicBezTo>
                <a:lnTo>
                  <a:pt x="2478411" y="970302"/>
                </a:lnTo>
                <a:cubicBezTo>
                  <a:pt x="2478411" y="969871"/>
                  <a:pt x="2478052" y="969529"/>
                  <a:pt x="2477638" y="969529"/>
                </a:cubicBezTo>
                <a:lnTo>
                  <a:pt x="2443496" y="969529"/>
                </a:lnTo>
                <a:lnTo>
                  <a:pt x="2443496" y="951768"/>
                </a:lnTo>
                <a:lnTo>
                  <a:pt x="2482785" y="951768"/>
                </a:lnTo>
                <a:cubicBezTo>
                  <a:pt x="2483216" y="951768"/>
                  <a:pt x="2483559" y="951409"/>
                  <a:pt x="2483559" y="950995"/>
                </a:cubicBezTo>
                <a:lnTo>
                  <a:pt x="2483559" y="939706"/>
                </a:lnTo>
                <a:cubicBezTo>
                  <a:pt x="2483559" y="939275"/>
                  <a:pt x="2483199" y="938933"/>
                  <a:pt x="2482785" y="938933"/>
                </a:cubicBezTo>
                <a:close/>
                <a:moveTo>
                  <a:pt x="2193489" y="938933"/>
                </a:moveTo>
                <a:lnTo>
                  <a:pt x="2193489" y="938951"/>
                </a:lnTo>
                <a:cubicBezTo>
                  <a:pt x="2193057" y="938951"/>
                  <a:pt x="2192715" y="939311"/>
                  <a:pt x="2192715" y="939724"/>
                </a:cubicBezTo>
                <a:lnTo>
                  <a:pt x="2192715" y="1014920"/>
                </a:lnTo>
                <a:cubicBezTo>
                  <a:pt x="2192715" y="1015351"/>
                  <a:pt x="2193075" y="1015693"/>
                  <a:pt x="2193489" y="1015693"/>
                </a:cubicBezTo>
                <a:lnTo>
                  <a:pt x="2245845" y="1015693"/>
                </a:lnTo>
                <a:cubicBezTo>
                  <a:pt x="2246277" y="1015693"/>
                  <a:pt x="2246619" y="1015334"/>
                  <a:pt x="2246619" y="1014920"/>
                </a:cubicBezTo>
                <a:lnTo>
                  <a:pt x="2246619" y="1003631"/>
                </a:lnTo>
                <a:cubicBezTo>
                  <a:pt x="2246619" y="1003199"/>
                  <a:pt x="2246258" y="1002858"/>
                  <a:pt x="2245845" y="1002858"/>
                </a:cubicBezTo>
                <a:lnTo>
                  <a:pt x="2206555" y="1002858"/>
                </a:lnTo>
                <a:lnTo>
                  <a:pt x="2206555" y="982257"/>
                </a:lnTo>
                <a:lnTo>
                  <a:pt x="2240697" y="982257"/>
                </a:lnTo>
                <a:cubicBezTo>
                  <a:pt x="2241129" y="982257"/>
                  <a:pt x="2241471" y="981897"/>
                  <a:pt x="2241471" y="981484"/>
                </a:cubicBezTo>
                <a:lnTo>
                  <a:pt x="2241471" y="970302"/>
                </a:lnTo>
                <a:cubicBezTo>
                  <a:pt x="2241471" y="969871"/>
                  <a:pt x="2241111" y="969529"/>
                  <a:pt x="2240697" y="969529"/>
                </a:cubicBezTo>
                <a:lnTo>
                  <a:pt x="2206555" y="969529"/>
                </a:lnTo>
                <a:lnTo>
                  <a:pt x="2206555" y="951768"/>
                </a:lnTo>
                <a:lnTo>
                  <a:pt x="2245845" y="951768"/>
                </a:lnTo>
                <a:cubicBezTo>
                  <a:pt x="2246277" y="951768"/>
                  <a:pt x="2246619" y="951409"/>
                  <a:pt x="2246619" y="950995"/>
                </a:cubicBezTo>
                <a:lnTo>
                  <a:pt x="2246619" y="939706"/>
                </a:lnTo>
                <a:cubicBezTo>
                  <a:pt x="2246619" y="939275"/>
                  <a:pt x="2246258" y="938933"/>
                  <a:pt x="2245845" y="938933"/>
                </a:cubicBezTo>
                <a:close/>
                <a:moveTo>
                  <a:pt x="2161219" y="938933"/>
                </a:moveTo>
                <a:cubicBezTo>
                  <a:pt x="2160787" y="938933"/>
                  <a:pt x="2160445" y="939293"/>
                  <a:pt x="2160445" y="939706"/>
                </a:cubicBezTo>
                <a:lnTo>
                  <a:pt x="2160445" y="1014902"/>
                </a:lnTo>
                <a:cubicBezTo>
                  <a:pt x="2160445" y="1015334"/>
                  <a:pt x="2160805" y="1015675"/>
                  <a:pt x="2161219" y="1015675"/>
                </a:cubicBezTo>
                <a:lnTo>
                  <a:pt x="2173512" y="1015675"/>
                </a:lnTo>
                <a:cubicBezTo>
                  <a:pt x="2173944" y="1015675"/>
                  <a:pt x="2174285" y="1015316"/>
                  <a:pt x="2174285" y="1014902"/>
                </a:cubicBezTo>
                <a:lnTo>
                  <a:pt x="2174285" y="939706"/>
                </a:lnTo>
                <a:cubicBezTo>
                  <a:pt x="2174285" y="939275"/>
                  <a:pt x="2173926" y="938933"/>
                  <a:pt x="2173512" y="938933"/>
                </a:cubicBezTo>
                <a:close/>
                <a:moveTo>
                  <a:pt x="2315532" y="938915"/>
                </a:moveTo>
                <a:cubicBezTo>
                  <a:pt x="2315100" y="938915"/>
                  <a:pt x="2314758" y="939275"/>
                  <a:pt x="2314758" y="939688"/>
                </a:cubicBezTo>
                <a:lnTo>
                  <a:pt x="2314758" y="992971"/>
                </a:lnTo>
                <a:lnTo>
                  <a:pt x="2276693" y="939257"/>
                </a:lnTo>
                <a:cubicBezTo>
                  <a:pt x="2276549" y="939059"/>
                  <a:pt x="2276314" y="938933"/>
                  <a:pt x="2276063" y="938933"/>
                </a:cubicBezTo>
                <a:lnTo>
                  <a:pt x="2263069" y="938933"/>
                </a:lnTo>
                <a:cubicBezTo>
                  <a:pt x="2262637" y="938933"/>
                  <a:pt x="2262295" y="939293"/>
                  <a:pt x="2262295" y="939706"/>
                </a:cubicBezTo>
                <a:lnTo>
                  <a:pt x="2262295" y="1014902"/>
                </a:lnTo>
                <a:cubicBezTo>
                  <a:pt x="2262295" y="1015334"/>
                  <a:pt x="2262655" y="1015675"/>
                  <a:pt x="2263069" y="1015675"/>
                </a:cubicBezTo>
                <a:lnTo>
                  <a:pt x="2275361" y="1015675"/>
                </a:lnTo>
                <a:cubicBezTo>
                  <a:pt x="2275793" y="1015675"/>
                  <a:pt x="2276135" y="1015316"/>
                  <a:pt x="2276135" y="1014902"/>
                </a:cubicBezTo>
                <a:lnTo>
                  <a:pt x="2276135" y="961512"/>
                </a:lnTo>
                <a:lnTo>
                  <a:pt x="2314200" y="1015334"/>
                </a:lnTo>
                <a:cubicBezTo>
                  <a:pt x="2314344" y="1015531"/>
                  <a:pt x="2314578" y="1015657"/>
                  <a:pt x="2314830" y="1015657"/>
                </a:cubicBezTo>
                <a:lnTo>
                  <a:pt x="2327824" y="1015657"/>
                </a:lnTo>
                <a:cubicBezTo>
                  <a:pt x="2328256" y="1015657"/>
                  <a:pt x="2328598" y="1015297"/>
                  <a:pt x="2328598" y="1014884"/>
                </a:cubicBezTo>
                <a:lnTo>
                  <a:pt x="2328598" y="939688"/>
                </a:lnTo>
                <a:cubicBezTo>
                  <a:pt x="2328598" y="939257"/>
                  <a:pt x="2328238" y="938915"/>
                  <a:pt x="2327824" y="938915"/>
                </a:cubicBezTo>
                <a:close/>
                <a:moveTo>
                  <a:pt x="2523604" y="937621"/>
                </a:moveTo>
                <a:cubicBezTo>
                  <a:pt x="2506488" y="937621"/>
                  <a:pt x="2495401" y="947256"/>
                  <a:pt x="2495401" y="960631"/>
                </a:cubicBezTo>
                <a:cubicBezTo>
                  <a:pt x="2495401" y="970824"/>
                  <a:pt x="2502096" y="977834"/>
                  <a:pt x="2514281" y="980800"/>
                </a:cubicBezTo>
                <a:lnTo>
                  <a:pt x="2527779" y="983982"/>
                </a:lnTo>
                <a:cubicBezTo>
                  <a:pt x="2536112" y="985960"/>
                  <a:pt x="2539298" y="989249"/>
                  <a:pt x="2539298" y="993959"/>
                </a:cubicBezTo>
                <a:cubicBezTo>
                  <a:pt x="2539298" y="999982"/>
                  <a:pt x="2534025" y="1004368"/>
                  <a:pt x="2524702" y="1004368"/>
                </a:cubicBezTo>
                <a:cubicBezTo>
                  <a:pt x="2517646" y="1004368"/>
                  <a:pt x="2510178" y="1001887"/>
                  <a:pt x="2502600" y="996386"/>
                </a:cubicBezTo>
                <a:cubicBezTo>
                  <a:pt x="2502258" y="996152"/>
                  <a:pt x="2501791" y="996207"/>
                  <a:pt x="2501539" y="996548"/>
                </a:cubicBezTo>
                <a:lnTo>
                  <a:pt x="2494413" y="1006181"/>
                </a:lnTo>
                <a:lnTo>
                  <a:pt x="2494411" y="1006165"/>
                </a:lnTo>
                <a:lnTo>
                  <a:pt x="2494411" y="1006183"/>
                </a:lnTo>
                <a:lnTo>
                  <a:pt x="2494413" y="1006181"/>
                </a:lnTo>
                <a:lnTo>
                  <a:pt x="2494556" y="1007244"/>
                </a:lnTo>
                <a:cubicBezTo>
                  <a:pt x="2502600" y="1013518"/>
                  <a:pt x="2513219" y="1016970"/>
                  <a:pt x="2524252" y="1016970"/>
                </a:cubicBezTo>
                <a:cubicBezTo>
                  <a:pt x="2542465" y="1016970"/>
                  <a:pt x="2553336" y="1007334"/>
                  <a:pt x="2553336" y="992971"/>
                </a:cubicBezTo>
                <a:cubicBezTo>
                  <a:pt x="2553336" y="982239"/>
                  <a:pt x="2547073" y="975444"/>
                  <a:pt x="2534564" y="972370"/>
                </a:cubicBezTo>
                <a:lnTo>
                  <a:pt x="2521066" y="969188"/>
                </a:lnTo>
                <a:cubicBezTo>
                  <a:pt x="2512301" y="967120"/>
                  <a:pt x="2509331" y="964154"/>
                  <a:pt x="2509331" y="959768"/>
                </a:cubicBezTo>
                <a:cubicBezTo>
                  <a:pt x="2509331" y="954285"/>
                  <a:pt x="2514281" y="950115"/>
                  <a:pt x="2523388" y="950115"/>
                </a:cubicBezTo>
                <a:cubicBezTo>
                  <a:pt x="2529975" y="950115"/>
                  <a:pt x="2536364" y="952380"/>
                  <a:pt x="2542141" y="957503"/>
                </a:cubicBezTo>
                <a:cubicBezTo>
                  <a:pt x="2542447" y="957772"/>
                  <a:pt x="2542915" y="957772"/>
                  <a:pt x="2543203" y="957467"/>
                </a:cubicBezTo>
                <a:lnTo>
                  <a:pt x="2551176" y="948928"/>
                </a:lnTo>
                <a:cubicBezTo>
                  <a:pt x="2551464" y="948622"/>
                  <a:pt x="2551446" y="948119"/>
                  <a:pt x="2551141" y="947832"/>
                </a:cubicBezTo>
                <a:cubicBezTo>
                  <a:pt x="2543941" y="941162"/>
                  <a:pt x="2533971" y="937621"/>
                  <a:pt x="2523604" y="937621"/>
                </a:cubicBezTo>
                <a:close/>
                <a:moveTo>
                  <a:pt x="2382574" y="937621"/>
                </a:moveTo>
                <a:cubicBezTo>
                  <a:pt x="2360310" y="937621"/>
                  <a:pt x="2342852" y="954159"/>
                  <a:pt x="2342852" y="977403"/>
                </a:cubicBezTo>
                <a:lnTo>
                  <a:pt x="2342834" y="977421"/>
                </a:lnTo>
                <a:cubicBezTo>
                  <a:pt x="2342834" y="1000539"/>
                  <a:pt x="2359843" y="1016987"/>
                  <a:pt x="2382447" y="1016987"/>
                </a:cubicBezTo>
                <a:cubicBezTo>
                  <a:pt x="2396882" y="1016987"/>
                  <a:pt x="2409426" y="1010120"/>
                  <a:pt x="2416517" y="998364"/>
                </a:cubicBezTo>
                <a:cubicBezTo>
                  <a:pt x="2416751" y="998004"/>
                  <a:pt x="2416625" y="997519"/>
                  <a:pt x="2416247" y="997303"/>
                </a:cubicBezTo>
                <a:lnTo>
                  <a:pt x="2405629" y="991065"/>
                </a:lnTo>
                <a:cubicBezTo>
                  <a:pt x="2405250" y="990850"/>
                  <a:pt x="2404801" y="990975"/>
                  <a:pt x="2404585" y="991353"/>
                </a:cubicBezTo>
                <a:cubicBezTo>
                  <a:pt x="2400103" y="999280"/>
                  <a:pt x="2391968" y="1003936"/>
                  <a:pt x="2382574" y="1003936"/>
                </a:cubicBezTo>
                <a:cubicBezTo>
                  <a:pt x="2368211" y="1003936"/>
                  <a:pt x="2357233" y="993420"/>
                  <a:pt x="2357233" y="977295"/>
                </a:cubicBezTo>
                <a:cubicBezTo>
                  <a:pt x="2357233" y="961170"/>
                  <a:pt x="2368193" y="950654"/>
                  <a:pt x="2382574" y="950654"/>
                </a:cubicBezTo>
                <a:cubicBezTo>
                  <a:pt x="2391770" y="950654"/>
                  <a:pt x="2399797" y="955022"/>
                  <a:pt x="2404477" y="963237"/>
                </a:cubicBezTo>
                <a:cubicBezTo>
                  <a:pt x="2404693" y="963615"/>
                  <a:pt x="2405161" y="963741"/>
                  <a:pt x="2405521" y="963525"/>
                </a:cubicBezTo>
                <a:lnTo>
                  <a:pt x="2416157" y="957197"/>
                </a:lnTo>
                <a:cubicBezTo>
                  <a:pt x="2416517" y="956982"/>
                  <a:pt x="2416643" y="956496"/>
                  <a:pt x="2416427" y="956137"/>
                </a:cubicBezTo>
                <a:cubicBezTo>
                  <a:pt x="2409210" y="944164"/>
                  <a:pt x="2396468" y="937621"/>
                  <a:pt x="2382574" y="937621"/>
                </a:cubicBezTo>
                <a:close/>
                <a:moveTo>
                  <a:pt x="2113363" y="937621"/>
                </a:moveTo>
                <a:cubicBezTo>
                  <a:pt x="2091100" y="937621"/>
                  <a:pt x="2073642" y="954159"/>
                  <a:pt x="2073642" y="977403"/>
                </a:cubicBezTo>
                <a:lnTo>
                  <a:pt x="2073624" y="977421"/>
                </a:lnTo>
                <a:cubicBezTo>
                  <a:pt x="2073624" y="1000539"/>
                  <a:pt x="2090632" y="1016987"/>
                  <a:pt x="2113237" y="1016987"/>
                </a:cubicBezTo>
                <a:cubicBezTo>
                  <a:pt x="2127671" y="1016987"/>
                  <a:pt x="2140216" y="1010120"/>
                  <a:pt x="2147307" y="998364"/>
                </a:cubicBezTo>
                <a:cubicBezTo>
                  <a:pt x="2147541" y="998004"/>
                  <a:pt x="2147415" y="997519"/>
                  <a:pt x="2147037" y="997303"/>
                </a:cubicBezTo>
                <a:lnTo>
                  <a:pt x="2136418" y="991065"/>
                </a:lnTo>
                <a:cubicBezTo>
                  <a:pt x="2136040" y="990850"/>
                  <a:pt x="2135591" y="990975"/>
                  <a:pt x="2135374" y="991353"/>
                </a:cubicBezTo>
                <a:cubicBezTo>
                  <a:pt x="2130893" y="999280"/>
                  <a:pt x="2122758" y="1003936"/>
                  <a:pt x="2113363" y="1003936"/>
                </a:cubicBezTo>
                <a:cubicBezTo>
                  <a:pt x="2098983" y="1003936"/>
                  <a:pt x="2088005" y="993420"/>
                  <a:pt x="2088005" y="977295"/>
                </a:cubicBezTo>
                <a:cubicBezTo>
                  <a:pt x="2088005" y="961170"/>
                  <a:pt x="2098983" y="950654"/>
                  <a:pt x="2113363" y="950654"/>
                </a:cubicBezTo>
                <a:cubicBezTo>
                  <a:pt x="2122560" y="950654"/>
                  <a:pt x="2130587" y="955022"/>
                  <a:pt x="2135266" y="963237"/>
                </a:cubicBezTo>
                <a:cubicBezTo>
                  <a:pt x="2135483" y="963615"/>
                  <a:pt x="2135950" y="963741"/>
                  <a:pt x="2136310" y="963525"/>
                </a:cubicBezTo>
                <a:lnTo>
                  <a:pt x="2146947" y="957197"/>
                </a:lnTo>
                <a:cubicBezTo>
                  <a:pt x="2147307" y="956982"/>
                  <a:pt x="2147433" y="956496"/>
                  <a:pt x="2147217" y="956137"/>
                </a:cubicBezTo>
                <a:cubicBezTo>
                  <a:pt x="2140000" y="944164"/>
                  <a:pt x="2127258" y="937621"/>
                  <a:pt x="2113363" y="937621"/>
                </a:cubicBezTo>
                <a:close/>
                <a:moveTo>
                  <a:pt x="2034137" y="937621"/>
                </a:moveTo>
                <a:cubicBezTo>
                  <a:pt x="2017021" y="937621"/>
                  <a:pt x="2005935" y="947256"/>
                  <a:pt x="2005935" y="960631"/>
                </a:cubicBezTo>
                <a:cubicBezTo>
                  <a:pt x="2005935" y="970824"/>
                  <a:pt x="2012630" y="977834"/>
                  <a:pt x="2024814" y="980800"/>
                </a:cubicBezTo>
                <a:lnTo>
                  <a:pt x="2038312" y="983982"/>
                </a:lnTo>
                <a:cubicBezTo>
                  <a:pt x="2046645" y="985960"/>
                  <a:pt x="2049831" y="989249"/>
                  <a:pt x="2049831" y="993959"/>
                </a:cubicBezTo>
                <a:cubicBezTo>
                  <a:pt x="2049831" y="999982"/>
                  <a:pt x="2044558" y="1004368"/>
                  <a:pt x="2035235" y="1004368"/>
                </a:cubicBezTo>
                <a:cubicBezTo>
                  <a:pt x="2028180" y="1004368"/>
                  <a:pt x="2020711" y="1001887"/>
                  <a:pt x="2013134" y="996386"/>
                </a:cubicBezTo>
                <a:cubicBezTo>
                  <a:pt x="2012792" y="996152"/>
                  <a:pt x="2012324" y="996207"/>
                  <a:pt x="2012072" y="996548"/>
                </a:cubicBezTo>
                <a:lnTo>
                  <a:pt x="2004947" y="1006181"/>
                </a:lnTo>
                <a:lnTo>
                  <a:pt x="2004945" y="1006165"/>
                </a:lnTo>
                <a:lnTo>
                  <a:pt x="2004945" y="1006183"/>
                </a:lnTo>
                <a:lnTo>
                  <a:pt x="2004947" y="1006181"/>
                </a:lnTo>
                <a:lnTo>
                  <a:pt x="2005089" y="1007244"/>
                </a:lnTo>
                <a:cubicBezTo>
                  <a:pt x="2013134" y="1013518"/>
                  <a:pt x="2023752" y="1016970"/>
                  <a:pt x="2034785" y="1016970"/>
                </a:cubicBezTo>
                <a:cubicBezTo>
                  <a:pt x="2052999" y="1016970"/>
                  <a:pt x="2063869" y="1007334"/>
                  <a:pt x="2063869" y="992971"/>
                </a:cubicBezTo>
                <a:cubicBezTo>
                  <a:pt x="2063869" y="982239"/>
                  <a:pt x="2057606" y="975444"/>
                  <a:pt x="2045098" y="972370"/>
                </a:cubicBezTo>
                <a:lnTo>
                  <a:pt x="2031599" y="969188"/>
                </a:lnTo>
                <a:cubicBezTo>
                  <a:pt x="2022835" y="967120"/>
                  <a:pt x="2019865" y="964154"/>
                  <a:pt x="2019865" y="959768"/>
                </a:cubicBezTo>
                <a:cubicBezTo>
                  <a:pt x="2019865" y="954285"/>
                  <a:pt x="2024814" y="950115"/>
                  <a:pt x="2033921" y="950115"/>
                </a:cubicBezTo>
                <a:cubicBezTo>
                  <a:pt x="2040509" y="950115"/>
                  <a:pt x="2046897" y="952380"/>
                  <a:pt x="2052675" y="957503"/>
                </a:cubicBezTo>
                <a:cubicBezTo>
                  <a:pt x="2052981" y="957772"/>
                  <a:pt x="2053449" y="957772"/>
                  <a:pt x="2053737" y="957467"/>
                </a:cubicBezTo>
                <a:lnTo>
                  <a:pt x="2061710" y="948928"/>
                </a:lnTo>
                <a:cubicBezTo>
                  <a:pt x="2061998" y="948622"/>
                  <a:pt x="2061980" y="948119"/>
                  <a:pt x="2061674" y="947832"/>
                </a:cubicBezTo>
                <a:cubicBezTo>
                  <a:pt x="2054474" y="941162"/>
                  <a:pt x="2044504" y="937621"/>
                  <a:pt x="2034137" y="937621"/>
                </a:cubicBezTo>
                <a:close/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2224409" y="825465"/>
                </a:moveTo>
                <a:lnTo>
                  <a:pt x="2236378" y="856708"/>
                </a:lnTo>
                <a:lnTo>
                  <a:pt x="2236360" y="856708"/>
                </a:lnTo>
                <a:lnTo>
                  <a:pt x="2212441" y="856708"/>
                </a:lnTo>
                <a:close/>
                <a:moveTo>
                  <a:pt x="2358727" y="822643"/>
                </a:moveTo>
                <a:lnTo>
                  <a:pt x="2374420" y="822643"/>
                </a:lnTo>
                <a:cubicBezTo>
                  <a:pt x="2384301" y="822643"/>
                  <a:pt x="2388909" y="826598"/>
                  <a:pt x="2388909" y="834148"/>
                </a:cubicBezTo>
                <a:cubicBezTo>
                  <a:pt x="2388909" y="841698"/>
                  <a:pt x="2384301" y="845761"/>
                  <a:pt x="2374420" y="845761"/>
                </a:cubicBezTo>
                <a:lnTo>
                  <a:pt x="2374420" y="845779"/>
                </a:lnTo>
                <a:lnTo>
                  <a:pt x="2358727" y="845779"/>
                </a:lnTo>
                <a:close/>
                <a:moveTo>
                  <a:pt x="2286628" y="822643"/>
                </a:moveTo>
                <a:lnTo>
                  <a:pt x="2302322" y="822643"/>
                </a:lnTo>
                <a:cubicBezTo>
                  <a:pt x="2312202" y="822643"/>
                  <a:pt x="2316810" y="826598"/>
                  <a:pt x="2316810" y="834148"/>
                </a:cubicBezTo>
                <a:cubicBezTo>
                  <a:pt x="2316810" y="841698"/>
                  <a:pt x="2312202" y="845761"/>
                  <a:pt x="2302322" y="845761"/>
                </a:cubicBezTo>
                <a:lnTo>
                  <a:pt x="2302322" y="845779"/>
                </a:lnTo>
                <a:lnTo>
                  <a:pt x="2286628" y="845779"/>
                </a:lnTo>
                <a:close/>
                <a:moveTo>
                  <a:pt x="2596422" y="822625"/>
                </a:moveTo>
                <a:lnTo>
                  <a:pt x="2606735" y="822625"/>
                </a:lnTo>
                <a:cubicBezTo>
                  <a:pt x="2622645" y="822625"/>
                  <a:pt x="2632634" y="831505"/>
                  <a:pt x="2632634" y="848062"/>
                </a:cubicBezTo>
                <a:cubicBezTo>
                  <a:pt x="2632634" y="864618"/>
                  <a:pt x="2622645" y="873499"/>
                  <a:pt x="2606735" y="873499"/>
                </a:cubicBezTo>
                <a:lnTo>
                  <a:pt x="2606735" y="873481"/>
                </a:lnTo>
                <a:lnTo>
                  <a:pt x="2596422" y="873481"/>
                </a:lnTo>
                <a:close/>
                <a:moveTo>
                  <a:pt x="2044990" y="821402"/>
                </a:moveTo>
                <a:cubicBezTo>
                  <a:pt x="2059244" y="821402"/>
                  <a:pt x="2070223" y="831919"/>
                  <a:pt x="2070223" y="848044"/>
                </a:cubicBezTo>
                <a:cubicBezTo>
                  <a:pt x="2070223" y="864169"/>
                  <a:pt x="2059262" y="874685"/>
                  <a:pt x="2044990" y="874685"/>
                </a:cubicBezTo>
                <a:cubicBezTo>
                  <a:pt x="2030610" y="874685"/>
                  <a:pt x="2019631" y="864169"/>
                  <a:pt x="2019631" y="848044"/>
                </a:cubicBezTo>
                <a:cubicBezTo>
                  <a:pt x="2019631" y="831919"/>
                  <a:pt x="2030735" y="821402"/>
                  <a:pt x="2044990" y="821402"/>
                </a:cubicBezTo>
                <a:close/>
                <a:moveTo>
                  <a:pt x="2583374" y="809700"/>
                </a:moveTo>
                <a:cubicBezTo>
                  <a:pt x="2582942" y="809700"/>
                  <a:pt x="2582600" y="810059"/>
                  <a:pt x="2582600" y="810473"/>
                </a:cubicBezTo>
                <a:lnTo>
                  <a:pt x="2582600" y="885651"/>
                </a:lnTo>
                <a:cubicBezTo>
                  <a:pt x="2582600" y="886082"/>
                  <a:pt x="2582960" y="886424"/>
                  <a:pt x="2583374" y="886424"/>
                </a:cubicBezTo>
                <a:lnTo>
                  <a:pt x="2607419" y="886424"/>
                </a:lnTo>
                <a:cubicBezTo>
                  <a:pt x="2630456" y="886424"/>
                  <a:pt x="2646924" y="871845"/>
                  <a:pt x="2646924" y="848062"/>
                </a:cubicBezTo>
                <a:cubicBezTo>
                  <a:pt x="2646924" y="824279"/>
                  <a:pt x="2630475" y="809700"/>
                  <a:pt x="2607419" y="809700"/>
                </a:cubicBezTo>
                <a:close/>
                <a:moveTo>
                  <a:pt x="2513795" y="809700"/>
                </a:moveTo>
                <a:lnTo>
                  <a:pt x="2513795" y="809718"/>
                </a:lnTo>
                <a:cubicBezTo>
                  <a:pt x="2513363" y="809718"/>
                  <a:pt x="2513021" y="810077"/>
                  <a:pt x="2513021" y="810491"/>
                </a:cubicBezTo>
                <a:lnTo>
                  <a:pt x="2513021" y="885686"/>
                </a:lnTo>
                <a:cubicBezTo>
                  <a:pt x="2513021" y="886118"/>
                  <a:pt x="2513381" y="886460"/>
                  <a:pt x="2513795" y="886460"/>
                </a:cubicBezTo>
                <a:lnTo>
                  <a:pt x="2566150" y="886460"/>
                </a:lnTo>
                <a:cubicBezTo>
                  <a:pt x="2566582" y="886460"/>
                  <a:pt x="2566924" y="886100"/>
                  <a:pt x="2566924" y="885686"/>
                </a:cubicBezTo>
                <a:lnTo>
                  <a:pt x="2566924" y="874397"/>
                </a:lnTo>
                <a:cubicBezTo>
                  <a:pt x="2566924" y="873966"/>
                  <a:pt x="2566564" y="873624"/>
                  <a:pt x="2566150" y="873624"/>
                </a:cubicBezTo>
                <a:lnTo>
                  <a:pt x="2526861" y="873624"/>
                </a:lnTo>
                <a:lnTo>
                  <a:pt x="2526861" y="853023"/>
                </a:lnTo>
                <a:lnTo>
                  <a:pt x="2561003" y="853023"/>
                </a:lnTo>
                <a:cubicBezTo>
                  <a:pt x="2561435" y="853023"/>
                  <a:pt x="2561777" y="852664"/>
                  <a:pt x="2561777" y="852250"/>
                </a:cubicBezTo>
                <a:lnTo>
                  <a:pt x="2561777" y="841069"/>
                </a:lnTo>
                <a:cubicBezTo>
                  <a:pt x="2561777" y="840637"/>
                  <a:pt x="2561417" y="840296"/>
                  <a:pt x="2561003" y="840296"/>
                </a:cubicBezTo>
                <a:lnTo>
                  <a:pt x="2526861" y="840296"/>
                </a:lnTo>
                <a:lnTo>
                  <a:pt x="2526861" y="822535"/>
                </a:lnTo>
                <a:lnTo>
                  <a:pt x="2566150" y="822535"/>
                </a:lnTo>
                <a:cubicBezTo>
                  <a:pt x="2566582" y="822535"/>
                  <a:pt x="2566924" y="822176"/>
                  <a:pt x="2566924" y="821762"/>
                </a:cubicBezTo>
                <a:lnTo>
                  <a:pt x="2566924" y="810473"/>
                </a:lnTo>
                <a:cubicBezTo>
                  <a:pt x="2566924" y="810041"/>
                  <a:pt x="2566564" y="809700"/>
                  <a:pt x="2566150" y="809700"/>
                </a:cubicBezTo>
                <a:close/>
                <a:moveTo>
                  <a:pt x="2481525" y="809700"/>
                </a:moveTo>
                <a:cubicBezTo>
                  <a:pt x="2481093" y="809700"/>
                  <a:pt x="2480751" y="810059"/>
                  <a:pt x="2480751" y="810473"/>
                </a:cubicBezTo>
                <a:lnTo>
                  <a:pt x="2480751" y="885669"/>
                </a:lnTo>
                <a:cubicBezTo>
                  <a:pt x="2480751" y="886100"/>
                  <a:pt x="2481111" y="886442"/>
                  <a:pt x="2481525" y="886442"/>
                </a:cubicBezTo>
                <a:lnTo>
                  <a:pt x="2493817" y="886442"/>
                </a:lnTo>
                <a:cubicBezTo>
                  <a:pt x="2494249" y="886442"/>
                  <a:pt x="2494591" y="886082"/>
                  <a:pt x="2494591" y="885669"/>
                </a:cubicBezTo>
                <a:lnTo>
                  <a:pt x="2494591" y="810473"/>
                </a:lnTo>
                <a:cubicBezTo>
                  <a:pt x="2494591" y="810041"/>
                  <a:pt x="2494231" y="809700"/>
                  <a:pt x="2493817" y="809700"/>
                </a:cubicBezTo>
                <a:close/>
                <a:moveTo>
                  <a:pt x="2417759" y="809700"/>
                </a:moveTo>
                <a:cubicBezTo>
                  <a:pt x="2417327" y="809700"/>
                  <a:pt x="2416985" y="810059"/>
                  <a:pt x="2416985" y="810473"/>
                </a:cubicBezTo>
                <a:lnTo>
                  <a:pt x="2416985" y="886442"/>
                </a:lnTo>
                <a:lnTo>
                  <a:pt x="2466929" y="886442"/>
                </a:lnTo>
                <a:cubicBezTo>
                  <a:pt x="2467361" y="886442"/>
                  <a:pt x="2467703" y="886082"/>
                  <a:pt x="2467703" y="885669"/>
                </a:cubicBezTo>
                <a:lnTo>
                  <a:pt x="2467703" y="874271"/>
                </a:lnTo>
                <a:cubicBezTo>
                  <a:pt x="2467703" y="873840"/>
                  <a:pt x="2467343" y="873499"/>
                  <a:pt x="2466929" y="873499"/>
                </a:cubicBezTo>
                <a:lnTo>
                  <a:pt x="2430826" y="873499"/>
                </a:lnTo>
                <a:lnTo>
                  <a:pt x="2430826" y="810473"/>
                </a:lnTo>
                <a:cubicBezTo>
                  <a:pt x="2430826" y="810041"/>
                  <a:pt x="2430466" y="809700"/>
                  <a:pt x="2430051" y="809700"/>
                </a:cubicBezTo>
                <a:close/>
                <a:moveTo>
                  <a:pt x="2345678" y="809682"/>
                </a:moveTo>
                <a:cubicBezTo>
                  <a:pt x="2345246" y="809682"/>
                  <a:pt x="2344904" y="810041"/>
                  <a:pt x="2344904" y="810455"/>
                </a:cubicBezTo>
                <a:lnTo>
                  <a:pt x="2344904" y="885651"/>
                </a:lnTo>
                <a:cubicBezTo>
                  <a:pt x="2344904" y="886082"/>
                  <a:pt x="2345264" y="886424"/>
                  <a:pt x="2345678" y="886424"/>
                </a:cubicBezTo>
                <a:lnTo>
                  <a:pt x="2357970" y="886424"/>
                </a:lnTo>
                <a:cubicBezTo>
                  <a:pt x="2358403" y="886424"/>
                  <a:pt x="2358744" y="886064"/>
                  <a:pt x="2358744" y="885651"/>
                </a:cubicBezTo>
                <a:lnTo>
                  <a:pt x="2358744" y="858686"/>
                </a:lnTo>
                <a:lnTo>
                  <a:pt x="2375536" y="858686"/>
                </a:lnTo>
                <a:cubicBezTo>
                  <a:pt x="2392652" y="858686"/>
                  <a:pt x="2403073" y="849374"/>
                  <a:pt x="2403073" y="834130"/>
                </a:cubicBezTo>
                <a:cubicBezTo>
                  <a:pt x="2403073" y="818886"/>
                  <a:pt x="2392652" y="809682"/>
                  <a:pt x="2375536" y="809682"/>
                </a:cubicBezTo>
                <a:close/>
                <a:moveTo>
                  <a:pt x="2273579" y="809682"/>
                </a:moveTo>
                <a:cubicBezTo>
                  <a:pt x="2273147" y="809682"/>
                  <a:pt x="2272805" y="810041"/>
                  <a:pt x="2272805" y="810455"/>
                </a:cubicBezTo>
                <a:lnTo>
                  <a:pt x="2272805" y="885651"/>
                </a:lnTo>
                <a:cubicBezTo>
                  <a:pt x="2272805" y="886082"/>
                  <a:pt x="2273165" y="886424"/>
                  <a:pt x="2273579" y="886424"/>
                </a:cubicBezTo>
                <a:lnTo>
                  <a:pt x="2285871" y="886424"/>
                </a:lnTo>
                <a:cubicBezTo>
                  <a:pt x="2286304" y="886424"/>
                  <a:pt x="2286646" y="886064"/>
                  <a:pt x="2286646" y="885651"/>
                </a:cubicBezTo>
                <a:lnTo>
                  <a:pt x="2286646" y="858686"/>
                </a:lnTo>
                <a:lnTo>
                  <a:pt x="2303437" y="858686"/>
                </a:lnTo>
                <a:cubicBezTo>
                  <a:pt x="2320553" y="858686"/>
                  <a:pt x="2330974" y="849374"/>
                  <a:pt x="2330974" y="834130"/>
                </a:cubicBezTo>
                <a:cubicBezTo>
                  <a:pt x="2330974" y="818886"/>
                  <a:pt x="2320553" y="809682"/>
                  <a:pt x="2303437" y="809682"/>
                </a:cubicBezTo>
                <a:close/>
                <a:moveTo>
                  <a:pt x="2217012" y="809682"/>
                </a:moveTo>
                <a:cubicBezTo>
                  <a:pt x="2216688" y="809682"/>
                  <a:pt x="2216400" y="809879"/>
                  <a:pt x="2216292" y="810167"/>
                </a:cubicBezTo>
                <a:lnTo>
                  <a:pt x="2186938" y="885363"/>
                </a:lnTo>
                <a:cubicBezTo>
                  <a:pt x="2186758" y="885866"/>
                  <a:pt x="2187118" y="886406"/>
                  <a:pt x="2187658" y="886406"/>
                </a:cubicBezTo>
                <a:lnTo>
                  <a:pt x="2200598" y="886406"/>
                </a:lnTo>
                <a:cubicBezTo>
                  <a:pt x="2200922" y="886406"/>
                  <a:pt x="2201210" y="886208"/>
                  <a:pt x="2201318" y="885920"/>
                </a:cubicBezTo>
                <a:lnTo>
                  <a:pt x="2207941" y="868663"/>
                </a:lnTo>
                <a:lnTo>
                  <a:pt x="2240859" y="868663"/>
                </a:lnTo>
                <a:lnTo>
                  <a:pt x="2247482" y="885920"/>
                </a:lnTo>
                <a:cubicBezTo>
                  <a:pt x="2247608" y="886208"/>
                  <a:pt x="2247878" y="886406"/>
                  <a:pt x="2248202" y="886406"/>
                </a:cubicBezTo>
                <a:lnTo>
                  <a:pt x="2261269" y="886406"/>
                </a:lnTo>
                <a:cubicBezTo>
                  <a:pt x="2261808" y="886406"/>
                  <a:pt x="2262187" y="885866"/>
                  <a:pt x="2261989" y="885363"/>
                </a:cubicBezTo>
                <a:lnTo>
                  <a:pt x="2232616" y="810167"/>
                </a:lnTo>
                <a:cubicBezTo>
                  <a:pt x="2232490" y="809879"/>
                  <a:pt x="2232220" y="809682"/>
                  <a:pt x="2231896" y="809682"/>
                </a:cubicBezTo>
                <a:lnTo>
                  <a:pt x="2217030" y="809682"/>
                </a:lnTo>
                <a:close/>
                <a:moveTo>
                  <a:pt x="2099523" y="809682"/>
                </a:moveTo>
                <a:lnTo>
                  <a:pt x="2099523" y="809700"/>
                </a:lnTo>
                <a:cubicBezTo>
                  <a:pt x="2099091" y="809700"/>
                  <a:pt x="2098749" y="810059"/>
                  <a:pt x="2098749" y="810473"/>
                </a:cubicBezTo>
                <a:lnTo>
                  <a:pt x="2098749" y="885669"/>
                </a:lnTo>
                <a:cubicBezTo>
                  <a:pt x="2098749" y="886100"/>
                  <a:pt x="2099109" y="886442"/>
                  <a:pt x="2099523" y="886442"/>
                </a:cubicBezTo>
                <a:lnTo>
                  <a:pt x="2111816" y="886442"/>
                </a:lnTo>
                <a:cubicBezTo>
                  <a:pt x="2112247" y="886442"/>
                  <a:pt x="2112589" y="886082"/>
                  <a:pt x="2112589" y="885669"/>
                </a:cubicBezTo>
                <a:lnTo>
                  <a:pt x="2112589" y="855522"/>
                </a:lnTo>
                <a:lnTo>
                  <a:pt x="2148585" y="855522"/>
                </a:lnTo>
                <a:cubicBezTo>
                  <a:pt x="2149017" y="855522"/>
                  <a:pt x="2149359" y="855162"/>
                  <a:pt x="2149359" y="854749"/>
                </a:cubicBezTo>
                <a:lnTo>
                  <a:pt x="2149359" y="843460"/>
                </a:lnTo>
                <a:cubicBezTo>
                  <a:pt x="2149359" y="843028"/>
                  <a:pt x="2148998" y="842687"/>
                  <a:pt x="2148585" y="842687"/>
                </a:cubicBezTo>
                <a:lnTo>
                  <a:pt x="2112589" y="842687"/>
                </a:lnTo>
                <a:lnTo>
                  <a:pt x="2112589" y="822517"/>
                </a:lnTo>
                <a:lnTo>
                  <a:pt x="2151878" y="822517"/>
                </a:lnTo>
                <a:cubicBezTo>
                  <a:pt x="2152310" y="822517"/>
                  <a:pt x="2152652" y="822158"/>
                  <a:pt x="2152652" y="821744"/>
                </a:cubicBezTo>
                <a:lnTo>
                  <a:pt x="2152652" y="810455"/>
                </a:lnTo>
                <a:cubicBezTo>
                  <a:pt x="2152652" y="810023"/>
                  <a:pt x="2152292" y="809682"/>
                  <a:pt x="2151878" y="809682"/>
                </a:cubicBezTo>
                <a:close/>
                <a:moveTo>
                  <a:pt x="2044990" y="808369"/>
                </a:moveTo>
                <a:cubicBezTo>
                  <a:pt x="2022835" y="808369"/>
                  <a:pt x="2005377" y="824908"/>
                  <a:pt x="2005377" y="848044"/>
                </a:cubicBezTo>
                <a:cubicBezTo>
                  <a:pt x="2005377" y="871162"/>
                  <a:pt x="2022943" y="887718"/>
                  <a:pt x="2044990" y="887718"/>
                </a:cubicBezTo>
                <a:cubicBezTo>
                  <a:pt x="2067037" y="887718"/>
                  <a:pt x="2084495" y="871162"/>
                  <a:pt x="2084495" y="848044"/>
                </a:cubicBezTo>
                <a:cubicBezTo>
                  <a:pt x="2084495" y="824926"/>
                  <a:pt x="2067145" y="808369"/>
                  <a:pt x="2044990" y="808369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2368067" y="693373"/>
                </a:moveTo>
                <a:lnTo>
                  <a:pt x="2384859" y="693373"/>
                </a:lnTo>
                <a:cubicBezTo>
                  <a:pt x="2394416" y="693373"/>
                  <a:pt x="2398915" y="697436"/>
                  <a:pt x="2398915" y="704663"/>
                </a:cubicBezTo>
                <a:cubicBezTo>
                  <a:pt x="2398915" y="711889"/>
                  <a:pt x="2394398" y="715952"/>
                  <a:pt x="2384859" y="715952"/>
                </a:cubicBezTo>
                <a:lnTo>
                  <a:pt x="2368067" y="715952"/>
                </a:lnTo>
                <a:close/>
                <a:moveTo>
                  <a:pt x="2592103" y="680430"/>
                </a:moveTo>
                <a:cubicBezTo>
                  <a:pt x="2591509" y="680430"/>
                  <a:pt x="2591150" y="681095"/>
                  <a:pt x="2591455" y="681599"/>
                </a:cubicBezTo>
                <a:lnTo>
                  <a:pt x="2619064" y="727026"/>
                </a:lnTo>
                <a:lnTo>
                  <a:pt x="2619010" y="727044"/>
                </a:lnTo>
                <a:lnTo>
                  <a:pt x="2619010" y="756417"/>
                </a:lnTo>
                <a:cubicBezTo>
                  <a:pt x="2619010" y="756849"/>
                  <a:pt x="2619370" y="757190"/>
                  <a:pt x="2619784" y="757190"/>
                </a:cubicBezTo>
                <a:lnTo>
                  <a:pt x="2632184" y="757190"/>
                </a:lnTo>
                <a:cubicBezTo>
                  <a:pt x="2632616" y="757190"/>
                  <a:pt x="2632958" y="756831"/>
                  <a:pt x="2632958" y="756417"/>
                </a:cubicBezTo>
                <a:lnTo>
                  <a:pt x="2632958" y="727044"/>
                </a:lnTo>
                <a:lnTo>
                  <a:pt x="2660566" y="681617"/>
                </a:lnTo>
                <a:cubicBezTo>
                  <a:pt x="2660891" y="681095"/>
                  <a:pt x="2660513" y="680448"/>
                  <a:pt x="2659919" y="680448"/>
                </a:cubicBezTo>
                <a:lnTo>
                  <a:pt x="2646132" y="680448"/>
                </a:lnTo>
                <a:cubicBezTo>
                  <a:pt x="2645880" y="680448"/>
                  <a:pt x="2645629" y="680592"/>
                  <a:pt x="2645484" y="680826"/>
                </a:cubicBezTo>
                <a:lnTo>
                  <a:pt x="2626065" y="713220"/>
                </a:lnTo>
                <a:lnTo>
                  <a:pt x="2606537" y="680808"/>
                </a:lnTo>
                <a:cubicBezTo>
                  <a:pt x="2606411" y="680574"/>
                  <a:pt x="2606159" y="680430"/>
                  <a:pt x="2605889" y="680430"/>
                </a:cubicBezTo>
                <a:close/>
                <a:moveTo>
                  <a:pt x="2522596" y="680430"/>
                </a:moveTo>
                <a:cubicBezTo>
                  <a:pt x="2522164" y="680430"/>
                  <a:pt x="2521822" y="680790"/>
                  <a:pt x="2521822" y="681203"/>
                </a:cubicBezTo>
                <a:lnTo>
                  <a:pt x="2521822" y="692601"/>
                </a:lnTo>
                <a:cubicBezTo>
                  <a:pt x="2521822" y="693032"/>
                  <a:pt x="2522182" y="693373"/>
                  <a:pt x="2522596" y="693373"/>
                </a:cubicBezTo>
                <a:lnTo>
                  <a:pt x="2546191" y="693373"/>
                </a:lnTo>
                <a:lnTo>
                  <a:pt x="2546191" y="756399"/>
                </a:lnTo>
                <a:cubicBezTo>
                  <a:pt x="2546191" y="756831"/>
                  <a:pt x="2546551" y="757172"/>
                  <a:pt x="2546965" y="757172"/>
                </a:cubicBezTo>
                <a:lnTo>
                  <a:pt x="2559365" y="757172"/>
                </a:lnTo>
                <a:cubicBezTo>
                  <a:pt x="2559797" y="757172"/>
                  <a:pt x="2560139" y="756813"/>
                  <a:pt x="2560139" y="756399"/>
                </a:cubicBezTo>
                <a:lnTo>
                  <a:pt x="2560139" y="693373"/>
                </a:lnTo>
                <a:lnTo>
                  <a:pt x="2583734" y="693373"/>
                </a:lnTo>
                <a:cubicBezTo>
                  <a:pt x="2584166" y="693373"/>
                  <a:pt x="2584508" y="693014"/>
                  <a:pt x="2584508" y="692601"/>
                </a:cubicBezTo>
                <a:lnTo>
                  <a:pt x="2584508" y="681203"/>
                </a:lnTo>
                <a:cubicBezTo>
                  <a:pt x="2584508" y="680772"/>
                  <a:pt x="2584148" y="680430"/>
                  <a:pt x="2583734" y="680430"/>
                </a:cubicBezTo>
                <a:close/>
                <a:moveTo>
                  <a:pt x="2497129" y="680430"/>
                </a:moveTo>
                <a:cubicBezTo>
                  <a:pt x="2496697" y="680430"/>
                  <a:pt x="2496355" y="680790"/>
                  <a:pt x="2496355" y="681203"/>
                </a:cubicBezTo>
                <a:lnTo>
                  <a:pt x="2496355" y="756399"/>
                </a:lnTo>
                <a:cubicBezTo>
                  <a:pt x="2496355" y="756831"/>
                  <a:pt x="2496715" y="757172"/>
                  <a:pt x="2497129" y="757172"/>
                </a:cubicBezTo>
                <a:lnTo>
                  <a:pt x="2509422" y="757172"/>
                </a:lnTo>
                <a:cubicBezTo>
                  <a:pt x="2509853" y="757172"/>
                  <a:pt x="2510196" y="756813"/>
                  <a:pt x="2510196" y="756399"/>
                </a:cubicBezTo>
                <a:lnTo>
                  <a:pt x="2510196" y="681203"/>
                </a:lnTo>
                <a:cubicBezTo>
                  <a:pt x="2510196" y="680772"/>
                  <a:pt x="2509835" y="680430"/>
                  <a:pt x="2509422" y="680430"/>
                </a:cubicBezTo>
                <a:close/>
                <a:moveTo>
                  <a:pt x="2355019" y="680430"/>
                </a:moveTo>
                <a:cubicBezTo>
                  <a:pt x="2354587" y="680430"/>
                  <a:pt x="2354245" y="680790"/>
                  <a:pt x="2354245" y="681203"/>
                </a:cubicBezTo>
                <a:lnTo>
                  <a:pt x="2354227" y="681221"/>
                </a:lnTo>
                <a:lnTo>
                  <a:pt x="2354227" y="756417"/>
                </a:lnTo>
                <a:cubicBezTo>
                  <a:pt x="2354227" y="756849"/>
                  <a:pt x="2354587" y="757190"/>
                  <a:pt x="2355001" y="757190"/>
                </a:cubicBezTo>
                <a:lnTo>
                  <a:pt x="2367293" y="757190"/>
                </a:lnTo>
                <a:cubicBezTo>
                  <a:pt x="2367725" y="757190"/>
                  <a:pt x="2368067" y="756831"/>
                  <a:pt x="2368067" y="756417"/>
                </a:cubicBezTo>
                <a:lnTo>
                  <a:pt x="2368067" y="728787"/>
                </a:lnTo>
                <a:lnTo>
                  <a:pt x="2378830" y="728787"/>
                </a:lnTo>
                <a:lnTo>
                  <a:pt x="2399563" y="756867"/>
                </a:lnTo>
                <a:cubicBezTo>
                  <a:pt x="2399707" y="757064"/>
                  <a:pt x="2399924" y="757172"/>
                  <a:pt x="2400176" y="757172"/>
                </a:cubicBezTo>
                <a:lnTo>
                  <a:pt x="2415041" y="757172"/>
                </a:lnTo>
                <a:cubicBezTo>
                  <a:pt x="2415672" y="757172"/>
                  <a:pt x="2416031" y="756453"/>
                  <a:pt x="2415653" y="755950"/>
                </a:cubicBezTo>
                <a:lnTo>
                  <a:pt x="2394416" y="727906"/>
                </a:lnTo>
                <a:cubicBezTo>
                  <a:pt x="2406168" y="725264"/>
                  <a:pt x="2413187" y="716833"/>
                  <a:pt x="2413187" y="704663"/>
                </a:cubicBezTo>
                <a:cubicBezTo>
                  <a:pt x="2413187" y="689742"/>
                  <a:pt x="2402767" y="680430"/>
                  <a:pt x="2386191" y="680430"/>
                </a:cubicBezTo>
                <a:close/>
                <a:moveTo>
                  <a:pt x="2285439" y="680430"/>
                </a:moveTo>
                <a:lnTo>
                  <a:pt x="2285439" y="680448"/>
                </a:lnTo>
                <a:cubicBezTo>
                  <a:pt x="2285008" y="680448"/>
                  <a:pt x="2284666" y="680808"/>
                  <a:pt x="2284666" y="681221"/>
                </a:cubicBezTo>
                <a:lnTo>
                  <a:pt x="2284666" y="756417"/>
                </a:lnTo>
                <a:cubicBezTo>
                  <a:pt x="2284666" y="756849"/>
                  <a:pt x="2285026" y="757190"/>
                  <a:pt x="2285439" y="757190"/>
                </a:cubicBezTo>
                <a:lnTo>
                  <a:pt x="2337795" y="757190"/>
                </a:lnTo>
                <a:cubicBezTo>
                  <a:pt x="2338227" y="757190"/>
                  <a:pt x="2338569" y="756831"/>
                  <a:pt x="2338569" y="756417"/>
                </a:cubicBezTo>
                <a:lnTo>
                  <a:pt x="2338569" y="745128"/>
                </a:lnTo>
                <a:cubicBezTo>
                  <a:pt x="2338569" y="744697"/>
                  <a:pt x="2338209" y="744355"/>
                  <a:pt x="2337795" y="744355"/>
                </a:cubicBezTo>
                <a:lnTo>
                  <a:pt x="2298506" y="744355"/>
                </a:lnTo>
                <a:lnTo>
                  <a:pt x="2298506" y="723754"/>
                </a:lnTo>
                <a:lnTo>
                  <a:pt x="2332648" y="723754"/>
                </a:lnTo>
                <a:cubicBezTo>
                  <a:pt x="2333080" y="723754"/>
                  <a:pt x="2333421" y="723394"/>
                  <a:pt x="2333421" y="722981"/>
                </a:cubicBezTo>
                <a:lnTo>
                  <a:pt x="2333421" y="711799"/>
                </a:lnTo>
                <a:cubicBezTo>
                  <a:pt x="2333421" y="711368"/>
                  <a:pt x="2333062" y="711027"/>
                  <a:pt x="2332648" y="711027"/>
                </a:cubicBezTo>
                <a:lnTo>
                  <a:pt x="2298506" y="711027"/>
                </a:lnTo>
                <a:lnTo>
                  <a:pt x="2298506" y="693266"/>
                </a:lnTo>
                <a:lnTo>
                  <a:pt x="2337795" y="693266"/>
                </a:lnTo>
                <a:cubicBezTo>
                  <a:pt x="2338227" y="693266"/>
                  <a:pt x="2338569" y="692906"/>
                  <a:pt x="2338569" y="692493"/>
                </a:cubicBezTo>
                <a:lnTo>
                  <a:pt x="2338569" y="681203"/>
                </a:lnTo>
                <a:cubicBezTo>
                  <a:pt x="2338569" y="680772"/>
                  <a:pt x="2338209" y="680430"/>
                  <a:pt x="2337795" y="680430"/>
                </a:cubicBezTo>
                <a:close/>
                <a:moveTo>
                  <a:pt x="2201300" y="680430"/>
                </a:moveTo>
                <a:cubicBezTo>
                  <a:pt x="2200760" y="680430"/>
                  <a:pt x="2200382" y="680970"/>
                  <a:pt x="2200580" y="681473"/>
                </a:cubicBezTo>
                <a:lnTo>
                  <a:pt x="2229197" y="756669"/>
                </a:lnTo>
                <a:cubicBezTo>
                  <a:pt x="2229323" y="756957"/>
                  <a:pt x="2229593" y="757154"/>
                  <a:pt x="2229917" y="757154"/>
                </a:cubicBezTo>
                <a:lnTo>
                  <a:pt x="2244549" y="757154"/>
                </a:lnTo>
                <a:cubicBezTo>
                  <a:pt x="2244873" y="757154"/>
                  <a:pt x="2245161" y="756975"/>
                  <a:pt x="2245269" y="756669"/>
                </a:cubicBezTo>
                <a:lnTo>
                  <a:pt x="2273885" y="681473"/>
                </a:lnTo>
                <a:cubicBezTo>
                  <a:pt x="2274065" y="680970"/>
                  <a:pt x="2273705" y="680430"/>
                  <a:pt x="2273165" y="680430"/>
                </a:cubicBezTo>
                <a:lnTo>
                  <a:pt x="2260099" y="680430"/>
                </a:lnTo>
                <a:cubicBezTo>
                  <a:pt x="2259775" y="680430"/>
                  <a:pt x="2259487" y="680628"/>
                  <a:pt x="2259379" y="680934"/>
                </a:cubicBezTo>
                <a:lnTo>
                  <a:pt x="2237170" y="740724"/>
                </a:lnTo>
                <a:lnTo>
                  <a:pt x="2215069" y="680934"/>
                </a:lnTo>
                <a:cubicBezTo>
                  <a:pt x="2214960" y="680628"/>
                  <a:pt x="2214672" y="680430"/>
                  <a:pt x="2214349" y="680430"/>
                </a:cubicBezTo>
                <a:close/>
                <a:moveTo>
                  <a:pt x="2176679" y="680430"/>
                </a:moveTo>
                <a:cubicBezTo>
                  <a:pt x="2176247" y="680430"/>
                  <a:pt x="2175905" y="680790"/>
                  <a:pt x="2175905" y="681203"/>
                </a:cubicBezTo>
                <a:lnTo>
                  <a:pt x="2175905" y="756399"/>
                </a:lnTo>
                <a:cubicBezTo>
                  <a:pt x="2175905" y="756831"/>
                  <a:pt x="2176266" y="757172"/>
                  <a:pt x="2176679" y="757172"/>
                </a:cubicBezTo>
                <a:lnTo>
                  <a:pt x="2188972" y="757172"/>
                </a:lnTo>
                <a:cubicBezTo>
                  <a:pt x="2189404" y="757172"/>
                  <a:pt x="2189746" y="756813"/>
                  <a:pt x="2189746" y="756399"/>
                </a:cubicBezTo>
                <a:lnTo>
                  <a:pt x="2189746" y="681203"/>
                </a:lnTo>
                <a:cubicBezTo>
                  <a:pt x="2189746" y="680772"/>
                  <a:pt x="2189386" y="680430"/>
                  <a:pt x="2188972" y="680430"/>
                </a:cubicBezTo>
                <a:close/>
                <a:moveTo>
                  <a:pt x="2010218" y="680430"/>
                </a:moveTo>
                <a:cubicBezTo>
                  <a:pt x="2009786" y="680430"/>
                  <a:pt x="2009444" y="680790"/>
                  <a:pt x="2009444" y="681203"/>
                </a:cubicBezTo>
                <a:lnTo>
                  <a:pt x="2009444" y="726468"/>
                </a:lnTo>
                <a:cubicBezTo>
                  <a:pt x="2009444" y="747088"/>
                  <a:pt x="2021737" y="758485"/>
                  <a:pt x="2041606" y="758485"/>
                </a:cubicBezTo>
                <a:cubicBezTo>
                  <a:pt x="2061476" y="758485"/>
                  <a:pt x="2073768" y="747069"/>
                  <a:pt x="2073768" y="726468"/>
                </a:cubicBezTo>
                <a:lnTo>
                  <a:pt x="2073768" y="681203"/>
                </a:lnTo>
                <a:cubicBezTo>
                  <a:pt x="2073768" y="680772"/>
                  <a:pt x="2073408" y="680430"/>
                  <a:pt x="2072994" y="680430"/>
                </a:cubicBezTo>
                <a:lnTo>
                  <a:pt x="2060594" y="680430"/>
                </a:lnTo>
                <a:cubicBezTo>
                  <a:pt x="2060162" y="680430"/>
                  <a:pt x="2059820" y="680790"/>
                  <a:pt x="2059820" y="681203"/>
                </a:cubicBezTo>
                <a:lnTo>
                  <a:pt x="2059820" y="725048"/>
                </a:lnTo>
                <a:cubicBezTo>
                  <a:pt x="2059820" y="738854"/>
                  <a:pt x="2053125" y="745434"/>
                  <a:pt x="2041606" y="745434"/>
                </a:cubicBezTo>
                <a:cubicBezTo>
                  <a:pt x="2030088" y="745434"/>
                  <a:pt x="2023285" y="738854"/>
                  <a:pt x="2023285" y="725048"/>
                </a:cubicBezTo>
                <a:lnTo>
                  <a:pt x="2023285" y="681203"/>
                </a:lnTo>
                <a:cubicBezTo>
                  <a:pt x="2023285" y="680772"/>
                  <a:pt x="2022924" y="680430"/>
                  <a:pt x="2022511" y="680430"/>
                </a:cubicBezTo>
                <a:close/>
                <a:moveTo>
                  <a:pt x="2144427" y="680412"/>
                </a:moveTo>
                <a:cubicBezTo>
                  <a:pt x="2143996" y="680412"/>
                  <a:pt x="2143654" y="680772"/>
                  <a:pt x="2143654" y="681186"/>
                </a:cubicBezTo>
                <a:lnTo>
                  <a:pt x="2143654" y="734468"/>
                </a:lnTo>
                <a:lnTo>
                  <a:pt x="2105588" y="680754"/>
                </a:lnTo>
                <a:cubicBezTo>
                  <a:pt x="2105444" y="680556"/>
                  <a:pt x="2105210" y="680430"/>
                  <a:pt x="2104958" y="680430"/>
                </a:cubicBezTo>
                <a:lnTo>
                  <a:pt x="2091964" y="680430"/>
                </a:lnTo>
                <a:cubicBezTo>
                  <a:pt x="2091532" y="680430"/>
                  <a:pt x="2091190" y="680790"/>
                  <a:pt x="2091190" y="681203"/>
                </a:cubicBezTo>
                <a:lnTo>
                  <a:pt x="2091190" y="756399"/>
                </a:lnTo>
                <a:cubicBezTo>
                  <a:pt x="2091190" y="756831"/>
                  <a:pt x="2091550" y="757172"/>
                  <a:pt x="2091964" y="757172"/>
                </a:cubicBezTo>
                <a:lnTo>
                  <a:pt x="2104256" y="757172"/>
                </a:lnTo>
                <a:cubicBezTo>
                  <a:pt x="2104688" y="757172"/>
                  <a:pt x="2105030" y="756813"/>
                  <a:pt x="2105030" y="756399"/>
                </a:cubicBezTo>
                <a:lnTo>
                  <a:pt x="2105030" y="703009"/>
                </a:lnTo>
                <a:lnTo>
                  <a:pt x="2143095" y="756831"/>
                </a:lnTo>
                <a:cubicBezTo>
                  <a:pt x="2143240" y="757028"/>
                  <a:pt x="2143473" y="757154"/>
                  <a:pt x="2143725" y="757154"/>
                </a:cubicBezTo>
                <a:lnTo>
                  <a:pt x="2156720" y="757154"/>
                </a:lnTo>
                <a:cubicBezTo>
                  <a:pt x="2157152" y="757154"/>
                  <a:pt x="2157494" y="756795"/>
                  <a:pt x="2157494" y="756381"/>
                </a:cubicBezTo>
                <a:lnTo>
                  <a:pt x="2157494" y="681186"/>
                </a:lnTo>
                <a:cubicBezTo>
                  <a:pt x="2157494" y="680754"/>
                  <a:pt x="2157134" y="680412"/>
                  <a:pt x="2156720" y="680412"/>
                </a:cubicBezTo>
                <a:close/>
                <a:moveTo>
                  <a:pt x="2453898" y="679118"/>
                </a:moveTo>
                <a:cubicBezTo>
                  <a:pt x="2436783" y="679118"/>
                  <a:pt x="2425696" y="688754"/>
                  <a:pt x="2425696" y="702128"/>
                </a:cubicBezTo>
                <a:cubicBezTo>
                  <a:pt x="2425696" y="712321"/>
                  <a:pt x="2432391" y="719332"/>
                  <a:pt x="2444575" y="722298"/>
                </a:cubicBezTo>
                <a:lnTo>
                  <a:pt x="2458074" y="725480"/>
                </a:lnTo>
                <a:cubicBezTo>
                  <a:pt x="2466407" y="727457"/>
                  <a:pt x="2469592" y="730747"/>
                  <a:pt x="2469592" y="735457"/>
                </a:cubicBezTo>
                <a:cubicBezTo>
                  <a:pt x="2469592" y="741479"/>
                  <a:pt x="2464319" y="745865"/>
                  <a:pt x="2454996" y="745865"/>
                </a:cubicBezTo>
                <a:cubicBezTo>
                  <a:pt x="2447941" y="745865"/>
                  <a:pt x="2440472" y="743384"/>
                  <a:pt x="2432895" y="737883"/>
                </a:cubicBezTo>
                <a:cubicBezTo>
                  <a:pt x="2432553" y="737650"/>
                  <a:pt x="2432085" y="737704"/>
                  <a:pt x="2431833" y="738045"/>
                </a:cubicBezTo>
                <a:lnTo>
                  <a:pt x="2424708" y="747678"/>
                </a:lnTo>
                <a:lnTo>
                  <a:pt x="2424706" y="747663"/>
                </a:lnTo>
                <a:lnTo>
                  <a:pt x="2424706" y="747681"/>
                </a:lnTo>
                <a:lnTo>
                  <a:pt x="2424708" y="747678"/>
                </a:lnTo>
                <a:lnTo>
                  <a:pt x="2424850" y="748741"/>
                </a:lnTo>
                <a:cubicBezTo>
                  <a:pt x="2432895" y="755015"/>
                  <a:pt x="2443514" y="758466"/>
                  <a:pt x="2454547" y="758466"/>
                </a:cubicBezTo>
                <a:cubicBezTo>
                  <a:pt x="2472760" y="758466"/>
                  <a:pt x="2483631" y="748831"/>
                  <a:pt x="2483631" y="734468"/>
                </a:cubicBezTo>
                <a:cubicBezTo>
                  <a:pt x="2483631" y="723736"/>
                  <a:pt x="2477368" y="716941"/>
                  <a:pt x="2464859" y="713867"/>
                </a:cubicBezTo>
                <a:lnTo>
                  <a:pt x="2451361" y="710685"/>
                </a:lnTo>
                <a:cubicBezTo>
                  <a:pt x="2442596" y="708618"/>
                  <a:pt x="2439626" y="705652"/>
                  <a:pt x="2439626" y="701265"/>
                </a:cubicBezTo>
                <a:cubicBezTo>
                  <a:pt x="2439626" y="695783"/>
                  <a:pt x="2444575" y="691612"/>
                  <a:pt x="2453682" y="691612"/>
                </a:cubicBezTo>
                <a:cubicBezTo>
                  <a:pt x="2460269" y="691612"/>
                  <a:pt x="2466659" y="693877"/>
                  <a:pt x="2472436" y="699000"/>
                </a:cubicBezTo>
                <a:cubicBezTo>
                  <a:pt x="2472742" y="699270"/>
                  <a:pt x="2473210" y="699270"/>
                  <a:pt x="2473498" y="698964"/>
                </a:cubicBezTo>
                <a:lnTo>
                  <a:pt x="2481471" y="690425"/>
                </a:lnTo>
                <a:cubicBezTo>
                  <a:pt x="2481759" y="690120"/>
                  <a:pt x="2481741" y="689616"/>
                  <a:pt x="2481435" y="689329"/>
                </a:cubicBezTo>
                <a:cubicBezTo>
                  <a:pt x="2474236" y="682659"/>
                  <a:pt x="2464265" y="679118"/>
                  <a:pt x="2453898" y="679118"/>
                </a:cubicBezTo>
                <a:close/>
                <a:moveTo>
                  <a:pt x="1894168" y="679118"/>
                </a:moveTo>
                <a:cubicBezTo>
                  <a:pt x="1893741" y="679118"/>
                  <a:pt x="1893394" y="679464"/>
                  <a:pt x="1893394" y="679891"/>
                </a:cubicBezTo>
                <a:lnTo>
                  <a:pt x="1893394" y="1016178"/>
                </a:lnTo>
                <a:cubicBezTo>
                  <a:pt x="1893394" y="1016605"/>
                  <a:pt x="1893741" y="1016951"/>
                  <a:pt x="1894168" y="1016951"/>
                </a:cubicBezTo>
                <a:lnTo>
                  <a:pt x="1902825" y="1016951"/>
                </a:lnTo>
                <a:cubicBezTo>
                  <a:pt x="1903253" y="1016951"/>
                  <a:pt x="1903599" y="1016605"/>
                  <a:pt x="1903599" y="1016178"/>
                </a:cubicBezTo>
                <a:lnTo>
                  <a:pt x="1903599" y="679891"/>
                </a:lnTo>
                <a:cubicBezTo>
                  <a:pt x="1903599" y="679464"/>
                  <a:pt x="1903253" y="679118"/>
                  <a:pt x="1902825" y="679118"/>
                </a:cubicBez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F95E86C-603C-44F7-83F9-8134D6D95E0E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8598B0ED-9E10-4E19-AA43-7BDD381C3E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6BB5B48-50D4-391C-7C47-6ECEF43573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165821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D7FD5E2B-04EF-C0A8-F6FF-07A1408208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238291" y="2146774"/>
            <a:ext cx="6903353" cy="260980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DBA32B7-8BF2-4E84-29DF-12C340B1BE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BA3B903-E368-4723-ADD7-D1583A4B4CB0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647212-9891-C1A8-37A6-64D07DC09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17" name="Title 5">
            <a:extLst>
              <a:ext uri="{FF2B5EF4-FFF2-40B4-BE49-F238E27FC236}">
                <a16:creationId xmlns:a16="http://schemas.microsoft.com/office/drawing/2014/main" id="{26CA964F-AD91-D1A7-3E9D-5A32580735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  <p:grpSp>
        <p:nvGrpSpPr>
          <p:cNvPr id="2" name="Graphic 10">
            <a:extLst>
              <a:ext uri="{FF2B5EF4-FFF2-40B4-BE49-F238E27FC236}">
                <a16:creationId xmlns:a16="http://schemas.microsoft.com/office/drawing/2014/main" id="{FAA310E7-1907-40FB-7FB3-07AC27640316}"/>
              </a:ext>
            </a:extLst>
          </p:cNvPr>
          <p:cNvGrpSpPr/>
          <p:nvPr userDrawn="1"/>
        </p:nvGrpSpPr>
        <p:grpSpPr>
          <a:xfrm>
            <a:off x="515936" y="512763"/>
            <a:ext cx="2144749" cy="508682"/>
            <a:chOff x="419100" y="2082800"/>
            <a:chExt cx="7770288" cy="1842923"/>
          </a:xfrm>
          <a:solidFill>
            <a:schemeClr val="bg2"/>
          </a:solidFill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8C2D1F85-A62C-D889-D9A5-5612D3D7F7CA}"/>
                </a:ext>
              </a:extLst>
            </p:cNvPr>
            <p:cNvSpPr/>
            <p:nvPr/>
          </p:nvSpPr>
          <p:spPr>
            <a:xfrm>
              <a:off x="419100" y="2082800"/>
              <a:ext cx="4622752" cy="1842923"/>
            </a:xfrm>
            <a:custGeom>
              <a:avLst/>
              <a:gdLst>
                <a:gd name="connsiteX0" fmla="*/ 1288706 w 4622752"/>
                <a:gd name="connsiteY0" fmla="*/ 614937 h 1842923"/>
                <a:gd name="connsiteX1" fmla="*/ 1288706 w 4622752"/>
                <a:gd name="connsiteY1" fmla="*/ 1814398 h 1842923"/>
                <a:gd name="connsiteX2" fmla="*/ 1276447 w 4622752"/>
                <a:gd name="connsiteY2" fmla="*/ 1826642 h 1842923"/>
                <a:gd name="connsiteX3" fmla="*/ 1055860 w 4622752"/>
                <a:gd name="connsiteY3" fmla="*/ 1826642 h 1842923"/>
                <a:gd name="connsiteX4" fmla="*/ 1043601 w 4622752"/>
                <a:gd name="connsiteY4" fmla="*/ 1814398 h 1842923"/>
                <a:gd name="connsiteX5" fmla="*/ 1043601 w 4622752"/>
                <a:gd name="connsiteY5" fmla="*/ 985841 h 1842923"/>
                <a:gd name="connsiteX6" fmla="*/ 712687 w 4622752"/>
                <a:gd name="connsiteY6" fmla="*/ 1622661 h 1842923"/>
                <a:gd name="connsiteX7" fmla="*/ 574193 w 4622752"/>
                <a:gd name="connsiteY7" fmla="*/ 1622661 h 1842923"/>
                <a:gd name="connsiteX8" fmla="*/ 245039 w 4622752"/>
                <a:gd name="connsiteY8" fmla="*/ 985841 h 1842923"/>
                <a:gd name="connsiteX9" fmla="*/ 245039 w 4622752"/>
                <a:gd name="connsiteY9" fmla="*/ 1814398 h 1842923"/>
                <a:gd name="connsiteX10" fmla="*/ 232781 w 4622752"/>
                <a:gd name="connsiteY10" fmla="*/ 1826642 h 1842923"/>
                <a:gd name="connsiteX11" fmla="*/ 12258 w 4622752"/>
                <a:gd name="connsiteY11" fmla="*/ 1826642 h 1842923"/>
                <a:gd name="connsiteX12" fmla="*/ 0 w 4622752"/>
                <a:gd name="connsiteY12" fmla="*/ 1814398 h 1842923"/>
                <a:gd name="connsiteX13" fmla="*/ 0 w 4622752"/>
                <a:gd name="connsiteY13" fmla="*/ 614937 h 1842923"/>
                <a:gd name="connsiteX14" fmla="*/ 12258 w 4622752"/>
                <a:gd name="connsiteY14" fmla="*/ 602693 h 1842923"/>
                <a:gd name="connsiteX15" fmla="*/ 294269 w 4622752"/>
                <a:gd name="connsiteY15" fmla="*/ 602693 h 1842923"/>
                <a:gd name="connsiteX16" fmla="*/ 310635 w 4622752"/>
                <a:gd name="connsiteY16" fmla="*/ 612658 h 1842923"/>
                <a:gd name="connsiteX17" fmla="*/ 645266 w 4622752"/>
                <a:gd name="connsiteY17" fmla="*/ 1262309 h 1842923"/>
                <a:gd name="connsiteX18" fmla="*/ 981722 w 4622752"/>
                <a:gd name="connsiteY18" fmla="*/ 612593 h 1842923"/>
                <a:gd name="connsiteX19" fmla="*/ 998023 w 4622752"/>
                <a:gd name="connsiteY19" fmla="*/ 602693 h 1842923"/>
                <a:gd name="connsiteX20" fmla="*/ 1276512 w 4622752"/>
                <a:gd name="connsiteY20" fmla="*/ 602693 h 1842923"/>
                <a:gd name="connsiteX21" fmla="*/ 1288771 w 4622752"/>
                <a:gd name="connsiteY21" fmla="*/ 614937 h 1842923"/>
                <a:gd name="connsiteX22" fmla="*/ 4074446 w 4622752"/>
                <a:gd name="connsiteY22" fmla="*/ 833311 h 1842923"/>
                <a:gd name="connsiteX23" fmla="*/ 4074446 w 4622752"/>
                <a:gd name="connsiteY23" fmla="*/ 833311 h 1842923"/>
                <a:gd name="connsiteX24" fmla="*/ 4610494 w 4622752"/>
                <a:gd name="connsiteY24" fmla="*/ 833311 h 1842923"/>
                <a:gd name="connsiteX25" fmla="*/ 4622753 w 4622752"/>
                <a:gd name="connsiteY25" fmla="*/ 821067 h 1842923"/>
                <a:gd name="connsiteX26" fmla="*/ 4622753 w 4622752"/>
                <a:gd name="connsiteY26" fmla="*/ 614937 h 1842923"/>
                <a:gd name="connsiteX27" fmla="*/ 4610494 w 4622752"/>
                <a:gd name="connsiteY27" fmla="*/ 602693 h 1842923"/>
                <a:gd name="connsiteX28" fmla="*/ 4074446 w 4622752"/>
                <a:gd name="connsiteY28" fmla="*/ 602693 h 1842923"/>
                <a:gd name="connsiteX29" fmla="*/ 3771635 w 4622752"/>
                <a:gd name="connsiteY29" fmla="*/ 905147 h 1842923"/>
                <a:gd name="connsiteX30" fmla="*/ 3771635 w 4622752"/>
                <a:gd name="connsiteY30" fmla="*/ 905147 h 1842923"/>
                <a:gd name="connsiteX31" fmla="*/ 3771635 w 4622752"/>
                <a:gd name="connsiteY31" fmla="*/ 1524188 h 1842923"/>
                <a:gd name="connsiteX32" fmla="*/ 4074446 w 4622752"/>
                <a:gd name="connsiteY32" fmla="*/ 1826642 h 1842923"/>
                <a:gd name="connsiteX33" fmla="*/ 4610494 w 4622752"/>
                <a:gd name="connsiteY33" fmla="*/ 1826642 h 1842923"/>
                <a:gd name="connsiteX34" fmla="*/ 4622753 w 4622752"/>
                <a:gd name="connsiteY34" fmla="*/ 1814398 h 1842923"/>
                <a:gd name="connsiteX35" fmla="*/ 4622753 w 4622752"/>
                <a:gd name="connsiteY35" fmla="*/ 1608268 h 1842923"/>
                <a:gd name="connsiteX36" fmla="*/ 4610494 w 4622752"/>
                <a:gd name="connsiteY36" fmla="*/ 1596024 h 1842923"/>
                <a:gd name="connsiteX37" fmla="*/ 4074446 w 4622752"/>
                <a:gd name="connsiteY37" fmla="*/ 1596024 h 1842923"/>
                <a:gd name="connsiteX38" fmla="*/ 4016740 w 4622752"/>
                <a:gd name="connsiteY38" fmla="*/ 1538386 h 1842923"/>
                <a:gd name="connsiteX39" fmla="*/ 4016740 w 4622752"/>
                <a:gd name="connsiteY39" fmla="*/ 1326394 h 1842923"/>
                <a:gd name="connsiteX40" fmla="*/ 4552788 w 4622752"/>
                <a:gd name="connsiteY40" fmla="*/ 1326394 h 1842923"/>
                <a:gd name="connsiteX41" fmla="*/ 4565046 w 4622752"/>
                <a:gd name="connsiteY41" fmla="*/ 1314150 h 1842923"/>
                <a:gd name="connsiteX42" fmla="*/ 4565046 w 4622752"/>
                <a:gd name="connsiteY42" fmla="*/ 1108021 h 1842923"/>
                <a:gd name="connsiteX43" fmla="*/ 4552788 w 4622752"/>
                <a:gd name="connsiteY43" fmla="*/ 1095777 h 1842923"/>
                <a:gd name="connsiteX44" fmla="*/ 4016740 w 4622752"/>
                <a:gd name="connsiteY44" fmla="*/ 1095777 h 1842923"/>
                <a:gd name="connsiteX45" fmla="*/ 4016740 w 4622752"/>
                <a:gd name="connsiteY45" fmla="*/ 890884 h 1842923"/>
                <a:gd name="connsiteX46" fmla="*/ 4074446 w 4622752"/>
                <a:gd name="connsiteY46" fmla="*/ 833246 h 1842923"/>
                <a:gd name="connsiteX47" fmla="*/ 338543 w 4622752"/>
                <a:gd name="connsiteY47" fmla="*/ 94566 h 1842923"/>
                <a:gd name="connsiteX48" fmla="*/ 338543 w 4622752"/>
                <a:gd name="connsiteY48" fmla="*/ 12114 h 1842923"/>
                <a:gd name="connsiteX49" fmla="*/ 333978 w 4622752"/>
                <a:gd name="connsiteY49" fmla="*/ 7555 h 1842923"/>
                <a:gd name="connsiteX50" fmla="*/ 4564 w 4622752"/>
                <a:gd name="connsiteY50" fmla="*/ 7555 h 1842923"/>
                <a:gd name="connsiteX51" fmla="*/ 0 w 4622752"/>
                <a:gd name="connsiteY51" fmla="*/ 12114 h 1842923"/>
                <a:gd name="connsiteX52" fmla="*/ 0 w 4622752"/>
                <a:gd name="connsiteY52" fmla="*/ 94566 h 1842923"/>
                <a:gd name="connsiteX53" fmla="*/ 4564 w 4622752"/>
                <a:gd name="connsiteY53" fmla="*/ 99125 h 1842923"/>
                <a:gd name="connsiteX54" fmla="*/ 120563 w 4622752"/>
                <a:gd name="connsiteY54" fmla="*/ 99125 h 1842923"/>
                <a:gd name="connsiteX55" fmla="*/ 120563 w 4622752"/>
                <a:gd name="connsiteY55" fmla="*/ 435836 h 1842923"/>
                <a:gd name="connsiteX56" fmla="*/ 125128 w 4622752"/>
                <a:gd name="connsiteY56" fmla="*/ 440395 h 1842923"/>
                <a:gd name="connsiteX57" fmla="*/ 213285 w 4622752"/>
                <a:gd name="connsiteY57" fmla="*/ 440395 h 1842923"/>
                <a:gd name="connsiteX58" fmla="*/ 217849 w 4622752"/>
                <a:gd name="connsiteY58" fmla="*/ 435836 h 1842923"/>
                <a:gd name="connsiteX59" fmla="*/ 217849 w 4622752"/>
                <a:gd name="connsiteY59" fmla="*/ 99125 h 1842923"/>
                <a:gd name="connsiteX60" fmla="*/ 333848 w 4622752"/>
                <a:gd name="connsiteY60" fmla="*/ 99125 h 1842923"/>
                <a:gd name="connsiteX61" fmla="*/ 338412 w 4622752"/>
                <a:gd name="connsiteY61" fmla="*/ 94566 h 1842923"/>
                <a:gd name="connsiteX62" fmla="*/ 747181 w 4622752"/>
                <a:gd name="connsiteY62" fmla="*/ 7555 h 1842923"/>
                <a:gd name="connsiteX63" fmla="*/ 659024 w 4622752"/>
                <a:gd name="connsiteY63" fmla="*/ 7555 h 1842923"/>
                <a:gd name="connsiteX64" fmla="*/ 654460 w 4622752"/>
                <a:gd name="connsiteY64" fmla="*/ 12114 h 1842923"/>
                <a:gd name="connsiteX65" fmla="*/ 654460 w 4622752"/>
                <a:gd name="connsiteY65" fmla="*/ 176887 h 1842923"/>
                <a:gd name="connsiteX66" fmla="*/ 480493 w 4622752"/>
                <a:gd name="connsiteY66" fmla="*/ 176887 h 1842923"/>
                <a:gd name="connsiteX67" fmla="*/ 480493 w 4622752"/>
                <a:gd name="connsiteY67" fmla="*/ 12114 h 1842923"/>
                <a:gd name="connsiteX68" fmla="*/ 475929 w 4622752"/>
                <a:gd name="connsiteY68" fmla="*/ 7555 h 1842923"/>
                <a:gd name="connsiteX69" fmla="*/ 387772 w 4622752"/>
                <a:gd name="connsiteY69" fmla="*/ 7555 h 1842923"/>
                <a:gd name="connsiteX70" fmla="*/ 383208 w 4622752"/>
                <a:gd name="connsiteY70" fmla="*/ 12114 h 1842923"/>
                <a:gd name="connsiteX71" fmla="*/ 383208 w 4622752"/>
                <a:gd name="connsiteY71" fmla="*/ 435771 h 1842923"/>
                <a:gd name="connsiteX72" fmla="*/ 387772 w 4622752"/>
                <a:gd name="connsiteY72" fmla="*/ 440330 h 1842923"/>
                <a:gd name="connsiteX73" fmla="*/ 475929 w 4622752"/>
                <a:gd name="connsiteY73" fmla="*/ 440330 h 1842923"/>
                <a:gd name="connsiteX74" fmla="*/ 480493 w 4622752"/>
                <a:gd name="connsiteY74" fmla="*/ 435771 h 1842923"/>
                <a:gd name="connsiteX75" fmla="*/ 480493 w 4622752"/>
                <a:gd name="connsiteY75" fmla="*/ 268457 h 1842923"/>
                <a:gd name="connsiteX76" fmla="*/ 654460 w 4622752"/>
                <a:gd name="connsiteY76" fmla="*/ 268457 h 1842923"/>
                <a:gd name="connsiteX77" fmla="*/ 654460 w 4622752"/>
                <a:gd name="connsiteY77" fmla="*/ 435771 h 1842923"/>
                <a:gd name="connsiteX78" fmla="*/ 659024 w 4622752"/>
                <a:gd name="connsiteY78" fmla="*/ 440330 h 1842923"/>
                <a:gd name="connsiteX79" fmla="*/ 747181 w 4622752"/>
                <a:gd name="connsiteY79" fmla="*/ 440330 h 1842923"/>
                <a:gd name="connsiteX80" fmla="*/ 751745 w 4622752"/>
                <a:gd name="connsiteY80" fmla="*/ 435771 h 1842923"/>
                <a:gd name="connsiteX81" fmla="*/ 751745 w 4622752"/>
                <a:gd name="connsiteY81" fmla="*/ 12114 h 1842923"/>
                <a:gd name="connsiteX82" fmla="*/ 747181 w 4622752"/>
                <a:gd name="connsiteY82" fmla="*/ 7555 h 1842923"/>
                <a:gd name="connsiteX83" fmla="*/ 1029973 w 4622752"/>
                <a:gd name="connsiteY83" fmla="*/ 447950 h 1842923"/>
                <a:gd name="connsiteX84" fmla="*/ 1259233 w 4622752"/>
                <a:gd name="connsiteY84" fmla="*/ 223975 h 1842923"/>
                <a:gd name="connsiteX85" fmla="*/ 1029973 w 4622752"/>
                <a:gd name="connsiteY85" fmla="*/ 0 h 1842923"/>
                <a:gd name="connsiteX86" fmla="*/ 800714 w 4622752"/>
                <a:gd name="connsiteY86" fmla="*/ 223975 h 1842923"/>
                <a:gd name="connsiteX87" fmla="*/ 1029973 w 4622752"/>
                <a:gd name="connsiteY87" fmla="*/ 447950 h 1842923"/>
                <a:gd name="connsiteX88" fmla="*/ 1029973 w 4622752"/>
                <a:gd name="connsiteY88" fmla="*/ 354491 h 1842923"/>
                <a:gd name="connsiteX89" fmla="*/ 900607 w 4622752"/>
                <a:gd name="connsiteY89" fmla="*/ 224040 h 1842923"/>
                <a:gd name="connsiteX90" fmla="*/ 1029973 w 4622752"/>
                <a:gd name="connsiteY90" fmla="*/ 93589 h 1842923"/>
                <a:gd name="connsiteX91" fmla="*/ 1159340 w 4622752"/>
                <a:gd name="connsiteY91" fmla="*/ 224040 h 1842923"/>
                <a:gd name="connsiteX92" fmla="*/ 1029973 w 4622752"/>
                <a:gd name="connsiteY92" fmla="*/ 354491 h 1842923"/>
                <a:gd name="connsiteX93" fmla="*/ 1771481 w 4622752"/>
                <a:gd name="connsiteY93" fmla="*/ 7555 h 1842923"/>
                <a:gd name="connsiteX94" fmla="*/ 1662850 w 4622752"/>
                <a:gd name="connsiteY94" fmla="*/ 7555 h 1842923"/>
                <a:gd name="connsiteX95" fmla="*/ 1654765 w 4622752"/>
                <a:gd name="connsiteY95" fmla="*/ 12374 h 1842923"/>
                <a:gd name="connsiteX96" fmla="*/ 1542417 w 4622752"/>
                <a:gd name="connsiteY96" fmla="*/ 221435 h 1842923"/>
                <a:gd name="connsiteX97" fmla="*/ 1430722 w 4622752"/>
                <a:gd name="connsiteY97" fmla="*/ 12374 h 1842923"/>
                <a:gd name="connsiteX98" fmla="*/ 1422636 w 4622752"/>
                <a:gd name="connsiteY98" fmla="*/ 7555 h 1842923"/>
                <a:gd name="connsiteX99" fmla="*/ 1312114 w 4622752"/>
                <a:gd name="connsiteY99" fmla="*/ 7555 h 1842923"/>
                <a:gd name="connsiteX100" fmla="*/ 1307550 w 4622752"/>
                <a:gd name="connsiteY100" fmla="*/ 12114 h 1842923"/>
                <a:gd name="connsiteX101" fmla="*/ 1307550 w 4622752"/>
                <a:gd name="connsiteY101" fmla="*/ 435771 h 1842923"/>
                <a:gd name="connsiteX102" fmla="*/ 1312114 w 4622752"/>
                <a:gd name="connsiteY102" fmla="*/ 440330 h 1842923"/>
                <a:gd name="connsiteX103" fmla="*/ 1400271 w 4622752"/>
                <a:gd name="connsiteY103" fmla="*/ 440330 h 1842923"/>
                <a:gd name="connsiteX104" fmla="*/ 1404835 w 4622752"/>
                <a:gd name="connsiteY104" fmla="*/ 435771 h 1842923"/>
                <a:gd name="connsiteX105" fmla="*/ 1404835 w 4622752"/>
                <a:gd name="connsiteY105" fmla="*/ 162494 h 1842923"/>
                <a:gd name="connsiteX106" fmla="*/ 1514118 w 4622752"/>
                <a:gd name="connsiteY106" fmla="*/ 367647 h 1842923"/>
                <a:gd name="connsiteX107" fmla="*/ 1569412 w 4622752"/>
                <a:gd name="connsiteY107" fmla="*/ 367647 h 1842923"/>
                <a:gd name="connsiteX108" fmla="*/ 1678695 w 4622752"/>
                <a:gd name="connsiteY108" fmla="*/ 162494 h 1842923"/>
                <a:gd name="connsiteX109" fmla="*/ 1678695 w 4622752"/>
                <a:gd name="connsiteY109" fmla="*/ 435836 h 1842923"/>
                <a:gd name="connsiteX110" fmla="*/ 1683259 w 4622752"/>
                <a:gd name="connsiteY110" fmla="*/ 440395 h 1842923"/>
                <a:gd name="connsiteX111" fmla="*/ 1771416 w 4622752"/>
                <a:gd name="connsiteY111" fmla="*/ 440395 h 1842923"/>
                <a:gd name="connsiteX112" fmla="*/ 1775980 w 4622752"/>
                <a:gd name="connsiteY112" fmla="*/ 435836 h 1842923"/>
                <a:gd name="connsiteX113" fmla="*/ 1775980 w 4622752"/>
                <a:gd name="connsiteY113" fmla="*/ 12114 h 1842923"/>
                <a:gd name="connsiteX114" fmla="*/ 1771416 w 4622752"/>
                <a:gd name="connsiteY114" fmla="*/ 7555 h 1842923"/>
                <a:gd name="connsiteX115" fmla="*/ 2141909 w 4622752"/>
                <a:gd name="connsiteY115" fmla="*/ 434338 h 1842923"/>
                <a:gd name="connsiteX116" fmla="*/ 2150582 w 4622752"/>
                <a:gd name="connsiteY116" fmla="*/ 440460 h 1842923"/>
                <a:gd name="connsiteX117" fmla="*/ 2244281 w 4622752"/>
                <a:gd name="connsiteY117" fmla="*/ 440460 h 1842923"/>
                <a:gd name="connsiteX118" fmla="*/ 2248584 w 4622752"/>
                <a:gd name="connsiteY118" fmla="*/ 434273 h 1842923"/>
                <a:gd name="connsiteX119" fmla="*/ 2089745 w 4622752"/>
                <a:gd name="connsiteY119" fmla="*/ 13481 h 1842923"/>
                <a:gd name="connsiteX120" fmla="*/ 2081138 w 4622752"/>
                <a:gd name="connsiteY120" fmla="*/ 7555 h 1842923"/>
                <a:gd name="connsiteX121" fmla="*/ 1978897 w 4622752"/>
                <a:gd name="connsiteY121" fmla="*/ 7555 h 1842923"/>
                <a:gd name="connsiteX122" fmla="*/ 1970291 w 4622752"/>
                <a:gd name="connsiteY122" fmla="*/ 13481 h 1842923"/>
                <a:gd name="connsiteX123" fmla="*/ 1812169 w 4622752"/>
                <a:gd name="connsiteY123" fmla="*/ 434208 h 1842923"/>
                <a:gd name="connsiteX124" fmla="*/ 1816472 w 4622752"/>
                <a:gd name="connsiteY124" fmla="*/ 440395 h 1842923"/>
                <a:gd name="connsiteX125" fmla="*/ 1907629 w 4622752"/>
                <a:gd name="connsiteY125" fmla="*/ 440395 h 1842923"/>
                <a:gd name="connsiteX126" fmla="*/ 1916301 w 4622752"/>
                <a:gd name="connsiteY126" fmla="*/ 434273 h 1842923"/>
                <a:gd name="connsiteX127" fmla="*/ 1941144 w 4622752"/>
                <a:gd name="connsiteY127" fmla="*/ 364456 h 1842923"/>
                <a:gd name="connsiteX128" fmla="*/ 2117001 w 4622752"/>
                <a:gd name="connsiteY128" fmla="*/ 364456 h 1842923"/>
                <a:gd name="connsiteX129" fmla="*/ 2141844 w 4622752"/>
                <a:gd name="connsiteY129" fmla="*/ 434273 h 1842923"/>
                <a:gd name="connsiteX130" fmla="*/ 1972638 w 4622752"/>
                <a:gd name="connsiteY130" fmla="*/ 274840 h 1842923"/>
                <a:gd name="connsiteX131" fmla="*/ 2029170 w 4622752"/>
                <a:gd name="connsiteY131" fmla="*/ 114886 h 1842923"/>
                <a:gd name="connsiteX132" fmla="*/ 2085703 w 4622752"/>
                <a:gd name="connsiteY132" fmla="*/ 274840 h 1842923"/>
                <a:gd name="connsiteX133" fmla="*/ 1972638 w 4622752"/>
                <a:gd name="connsiteY133" fmla="*/ 274840 h 1842923"/>
                <a:gd name="connsiteX134" fmla="*/ 2248062 w 4622752"/>
                <a:gd name="connsiteY134" fmla="*/ 382952 h 1842923"/>
                <a:gd name="connsiteX135" fmla="*/ 2429005 w 4622752"/>
                <a:gd name="connsiteY135" fmla="*/ 448015 h 1842923"/>
                <a:gd name="connsiteX136" fmla="*/ 2600494 w 4622752"/>
                <a:gd name="connsiteY136" fmla="*/ 314372 h 1842923"/>
                <a:gd name="connsiteX137" fmla="*/ 2440938 w 4622752"/>
                <a:gd name="connsiteY137" fmla="*/ 175129 h 1842923"/>
                <a:gd name="connsiteX138" fmla="*/ 2361779 w 4622752"/>
                <a:gd name="connsiteY138" fmla="*/ 125567 h 1842923"/>
                <a:gd name="connsiteX139" fmla="*/ 2428354 w 4622752"/>
                <a:gd name="connsiteY139" fmla="*/ 86685 h 1842923"/>
                <a:gd name="connsiteX140" fmla="*/ 2533007 w 4622752"/>
                <a:gd name="connsiteY140" fmla="*/ 123808 h 1842923"/>
                <a:gd name="connsiteX141" fmla="*/ 2539853 w 4622752"/>
                <a:gd name="connsiteY141" fmla="*/ 122766 h 1842923"/>
                <a:gd name="connsiteX142" fmla="*/ 2580215 w 4622752"/>
                <a:gd name="connsiteY142" fmla="*/ 56661 h 1842923"/>
                <a:gd name="connsiteX143" fmla="*/ 2579433 w 4622752"/>
                <a:gd name="connsiteY143" fmla="*/ 50800 h 1842923"/>
                <a:gd name="connsiteX144" fmla="*/ 2428940 w 4622752"/>
                <a:gd name="connsiteY144" fmla="*/ 65 h 1842923"/>
                <a:gd name="connsiteX145" fmla="*/ 2261886 w 4622752"/>
                <a:gd name="connsiteY145" fmla="*/ 129279 h 1842923"/>
                <a:gd name="connsiteX146" fmla="*/ 2413226 w 4622752"/>
                <a:gd name="connsiteY146" fmla="*/ 267285 h 1842923"/>
                <a:gd name="connsiteX147" fmla="*/ 2500535 w 4622752"/>
                <a:gd name="connsiteY147" fmla="*/ 318736 h 1842923"/>
                <a:gd name="connsiteX148" fmla="*/ 2428288 w 4622752"/>
                <a:gd name="connsiteY148" fmla="*/ 361395 h 1842923"/>
                <a:gd name="connsiteX149" fmla="*/ 2298987 w 4622752"/>
                <a:gd name="connsiteY149" fmla="*/ 309618 h 1842923"/>
                <a:gd name="connsiteX150" fmla="*/ 2292271 w 4622752"/>
                <a:gd name="connsiteY150" fmla="*/ 310465 h 1842923"/>
                <a:gd name="connsiteX151" fmla="*/ 2247215 w 4622752"/>
                <a:gd name="connsiteY151" fmla="*/ 376830 h 1842923"/>
                <a:gd name="connsiteX152" fmla="*/ 2247997 w 4622752"/>
                <a:gd name="connsiteY152" fmla="*/ 382952 h 1842923"/>
                <a:gd name="connsiteX153" fmla="*/ 3700367 w 4622752"/>
                <a:gd name="connsiteY153" fmla="*/ 1826707 h 1842923"/>
                <a:gd name="connsiteX154" fmla="*/ 3465695 w 4622752"/>
                <a:gd name="connsiteY154" fmla="*/ 1826707 h 1842923"/>
                <a:gd name="connsiteX155" fmla="*/ 3450111 w 4622752"/>
                <a:gd name="connsiteY155" fmla="*/ 1818045 h 1842923"/>
                <a:gd name="connsiteX156" fmla="*/ 3207876 w 4622752"/>
                <a:gd name="connsiteY156" fmla="*/ 1428841 h 1842923"/>
                <a:gd name="connsiteX157" fmla="*/ 2968053 w 4622752"/>
                <a:gd name="connsiteY157" fmla="*/ 1427733 h 1842923"/>
                <a:gd name="connsiteX158" fmla="*/ 2968053 w 4622752"/>
                <a:gd name="connsiteY158" fmla="*/ 1814463 h 1842923"/>
                <a:gd name="connsiteX159" fmla="*/ 2955794 w 4622752"/>
                <a:gd name="connsiteY159" fmla="*/ 1826707 h 1842923"/>
                <a:gd name="connsiteX160" fmla="*/ 2735207 w 4622752"/>
                <a:gd name="connsiteY160" fmla="*/ 1826707 h 1842923"/>
                <a:gd name="connsiteX161" fmla="*/ 2722948 w 4622752"/>
                <a:gd name="connsiteY161" fmla="*/ 1814463 h 1842923"/>
                <a:gd name="connsiteX162" fmla="*/ 2722948 w 4622752"/>
                <a:gd name="connsiteY162" fmla="*/ 614937 h 1842923"/>
                <a:gd name="connsiteX163" fmla="*/ 2735207 w 4622752"/>
                <a:gd name="connsiteY163" fmla="*/ 602693 h 1842923"/>
                <a:gd name="connsiteX164" fmla="*/ 3268712 w 4622752"/>
                <a:gd name="connsiteY164" fmla="*/ 602693 h 1842923"/>
                <a:gd name="connsiteX165" fmla="*/ 3690195 w 4622752"/>
                <a:gd name="connsiteY165" fmla="*/ 1009547 h 1842923"/>
                <a:gd name="connsiteX166" fmla="*/ 3450437 w 4622752"/>
                <a:gd name="connsiteY166" fmla="*/ 1389634 h 1842923"/>
                <a:gd name="connsiteX167" fmla="*/ 3710799 w 4622752"/>
                <a:gd name="connsiteY167" fmla="*/ 1807950 h 1842923"/>
                <a:gd name="connsiteX168" fmla="*/ 3700367 w 4622752"/>
                <a:gd name="connsiteY168" fmla="*/ 1826642 h 1842923"/>
                <a:gd name="connsiteX169" fmla="*/ 3459370 w 4622752"/>
                <a:gd name="connsiteY169" fmla="*/ 1015279 h 1842923"/>
                <a:gd name="connsiteX170" fmla="*/ 3277253 w 4622752"/>
                <a:gd name="connsiteY170" fmla="*/ 833376 h 1842923"/>
                <a:gd name="connsiteX171" fmla="*/ 2968053 w 4622752"/>
                <a:gd name="connsiteY171" fmla="*/ 833376 h 1842923"/>
                <a:gd name="connsiteX172" fmla="*/ 2968053 w 4622752"/>
                <a:gd name="connsiteY172" fmla="*/ 1197051 h 1842923"/>
                <a:gd name="connsiteX173" fmla="*/ 2968053 w 4622752"/>
                <a:gd name="connsiteY173" fmla="*/ 1197051 h 1842923"/>
                <a:gd name="connsiteX174" fmla="*/ 3277253 w 4622752"/>
                <a:gd name="connsiteY174" fmla="*/ 1197116 h 1842923"/>
                <a:gd name="connsiteX175" fmla="*/ 3459370 w 4622752"/>
                <a:gd name="connsiteY175" fmla="*/ 1015213 h 1842923"/>
                <a:gd name="connsiteX176" fmla="*/ 1617859 w 4622752"/>
                <a:gd name="connsiteY176" fmla="*/ 1301320 h 1842923"/>
                <a:gd name="connsiteX177" fmla="*/ 1608274 w 4622752"/>
                <a:gd name="connsiteY177" fmla="*/ 1214765 h 1842923"/>
                <a:gd name="connsiteX178" fmla="*/ 2005827 w 4622752"/>
                <a:gd name="connsiteY178" fmla="*/ 817681 h 1842923"/>
                <a:gd name="connsiteX179" fmla="*/ 2403380 w 4622752"/>
                <a:gd name="connsiteY179" fmla="*/ 1214765 h 1842923"/>
                <a:gd name="connsiteX180" fmla="*/ 2393795 w 4622752"/>
                <a:gd name="connsiteY180" fmla="*/ 1301320 h 1842923"/>
                <a:gd name="connsiteX181" fmla="*/ 2628727 w 4622752"/>
                <a:gd name="connsiteY181" fmla="*/ 1301320 h 1842923"/>
                <a:gd name="connsiteX182" fmla="*/ 2634726 w 4622752"/>
                <a:gd name="connsiteY182" fmla="*/ 1214765 h 1842923"/>
                <a:gd name="connsiteX183" fmla="*/ 2005827 w 4622752"/>
                <a:gd name="connsiteY183" fmla="*/ 586607 h 1842923"/>
                <a:gd name="connsiteX184" fmla="*/ 1376928 w 4622752"/>
                <a:gd name="connsiteY184" fmla="*/ 1214765 h 1842923"/>
                <a:gd name="connsiteX185" fmla="*/ 1382926 w 4622752"/>
                <a:gd name="connsiteY185" fmla="*/ 1301320 h 1842923"/>
                <a:gd name="connsiteX186" fmla="*/ 1617859 w 4622752"/>
                <a:gd name="connsiteY186" fmla="*/ 1301320 h 1842923"/>
                <a:gd name="connsiteX187" fmla="*/ 1433069 w 4622752"/>
                <a:gd name="connsiteY187" fmla="*/ 1474430 h 1842923"/>
                <a:gd name="connsiteX188" fmla="*/ 2005892 w 4622752"/>
                <a:gd name="connsiteY188" fmla="*/ 1842924 h 1842923"/>
                <a:gd name="connsiteX189" fmla="*/ 2578716 w 4622752"/>
                <a:gd name="connsiteY189" fmla="*/ 1474430 h 1842923"/>
                <a:gd name="connsiteX190" fmla="*/ 1433069 w 4622752"/>
                <a:gd name="connsiteY190" fmla="*/ 1474430 h 184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622752" h="1842923">
                  <a:moveTo>
                    <a:pt x="1288706" y="614937"/>
                  </a:moveTo>
                  <a:lnTo>
                    <a:pt x="1288706" y="1814398"/>
                  </a:lnTo>
                  <a:cubicBezTo>
                    <a:pt x="1288706" y="1821171"/>
                    <a:pt x="1283229" y="1826642"/>
                    <a:pt x="1276447" y="1826642"/>
                  </a:cubicBezTo>
                  <a:lnTo>
                    <a:pt x="1055860" y="1826642"/>
                  </a:lnTo>
                  <a:cubicBezTo>
                    <a:pt x="1049078" y="1826642"/>
                    <a:pt x="1043601" y="1821171"/>
                    <a:pt x="1043601" y="1814398"/>
                  </a:cubicBezTo>
                  <a:lnTo>
                    <a:pt x="1043601" y="985841"/>
                  </a:lnTo>
                  <a:lnTo>
                    <a:pt x="712687" y="1622661"/>
                  </a:lnTo>
                  <a:lnTo>
                    <a:pt x="574193" y="1622661"/>
                  </a:lnTo>
                  <a:lnTo>
                    <a:pt x="245039" y="985841"/>
                  </a:lnTo>
                  <a:lnTo>
                    <a:pt x="245039" y="1814398"/>
                  </a:lnTo>
                  <a:cubicBezTo>
                    <a:pt x="245039" y="1821171"/>
                    <a:pt x="239562" y="1826642"/>
                    <a:pt x="232781" y="1826642"/>
                  </a:cubicBezTo>
                  <a:lnTo>
                    <a:pt x="12258" y="1826642"/>
                  </a:lnTo>
                  <a:cubicBezTo>
                    <a:pt x="5477" y="1826642"/>
                    <a:pt x="0" y="1821171"/>
                    <a:pt x="0" y="1814398"/>
                  </a:cubicBezTo>
                  <a:lnTo>
                    <a:pt x="0" y="614937"/>
                  </a:lnTo>
                  <a:cubicBezTo>
                    <a:pt x="0" y="608164"/>
                    <a:pt x="5477" y="602693"/>
                    <a:pt x="12258" y="602693"/>
                  </a:cubicBezTo>
                  <a:lnTo>
                    <a:pt x="294269" y="602693"/>
                  </a:lnTo>
                  <a:cubicBezTo>
                    <a:pt x="301181" y="602693"/>
                    <a:pt x="307440" y="606536"/>
                    <a:pt x="310635" y="612658"/>
                  </a:cubicBezTo>
                  <a:lnTo>
                    <a:pt x="645266" y="1262309"/>
                  </a:lnTo>
                  <a:lnTo>
                    <a:pt x="981722" y="612593"/>
                  </a:lnTo>
                  <a:cubicBezTo>
                    <a:pt x="984852" y="606471"/>
                    <a:pt x="991177" y="602693"/>
                    <a:pt x="998023" y="602693"/>
                  </a:cubicBezTo>
                  <a:lnTo>
                    <a:pt x="1276512" y="602693"/>
                  </a:lnTo>
                  <a:cubicBezTo>
                    <a:pt x="1283294" y="602693"/>
                    <a:pt x="1288771" y="608164"/>
                    <a:pt x="1288771" y="614937"/>
                  </a:cubicBezTo>
                  <a:close/>
                  <a:moveTo>
                    <a:pt x="4074446" y="833311"/>
                  </a:moveTo>
                  <a:lnTo>
                    <a:pt x="4074446" y="833311"/>
                  </a:lnTo>
                  <a:cubicBezTo>
                    <a:pt x="4074446" y="833311"/>
                    <a:pt x="4610494" y="833311"/>
                    <a:pt x="4610494" y="833311"/>
                  </a:cubicBezTo>
                  <a:cubicBezTo>
                    <a:pt x="4617275" y="833311"/>
                    <a:pt x="4622753" y="827841"/>
                    <a:pt x="4622753" y="821067"/>
                  </a:cubicBezTo>
                  <a:lnTo>
                    <a:pt x="4622753" y="614937"/>
                  </a:lnTo>
                  <a:cubicBezTo>
                    <a:pt x="4622753" y="608164"/>
                    <a:pt x="4617275" y="602693"/>
                    <a:pt x="4610494" y="602693"/>
                  </a:cubicBezTo>
                  <a:lnTo>
                    <a:pt x="4074446" y="602693"/>
                  </a:lnTo>
                  <a:cubicBezTo>
                    <a:pt x="3907196" y="602693"/>
                    <a:pt x="3771635" y="738094"/>
                    <a:pt x="3771635" y="905147"/>
                  </a:cubicBezTo>
                  <a:lnTo>
                    <a:pt x="3771635" y="905147"/>
                  </a:lnTo>
                  <a:lnTo>
                    <a:pt x="3771635" y="1524188"/>
                  </a:lnTo>
                  <a:cubicBezTo>
                    <a:pt x="3771635" y="1691241"/>
                    <a:pt x="3907196" y="1826642"/>
                    <a:pt x="4074446" y="1826642"/>
                  </a:cubicBezTo>
                  <a:lnTo>
                    <a:pt x="4610494" y="1826642"/>
                  </a:lnTo>
                  <a:cubicBezTo>
                    <a:pt x="4617275" y="1826642"/>
                    <a:pt x="4622753" y="1821171"/>
                    <a:pt x="4622753" y="1814398"/>
                  </a:cubicBezTo>
                  <a:lnTo>
                    <a:pt x="4622753" y="1608268"/>
                  </a:lnTo>
                  <a:cubicBezTo>
                    <a:pt x="4622753" y="1601495"/>
                    <a:pt x="4617275" y="1596024"/>
                    <a:pt x="4610494" y="1596024"/>
                  </a:cubicBezTo>
                  <a:lnTo>
                    <a:pt x="4074446" y="1596024"/>
                  </a:lnTo>
                  <a:cubicBezTo>
                    <a:pt x="4042561" y="1596024"/>
                    <a:pt x="4016740" y="1570233"/>
                    <a:pt x="4016740" y="1538386"/>
                  </a:cubicBezTo>
                  <a:lnTo>
                    <a:pt x="4016740" y="1326394"/>
                  </a:lnTo>
                  <a:lnTo>
                    <a:pt x="4552788" y="1326394"/>
                  </a:lnTo>
                  <a:cubicBezTo>
                    <a:pt x="4559569" y="1326394"/>
                    <a:pt x="4565046" y="1320924"/>
                    <a:pt x="4565046" y="1314150"/>
                  </a:cubicBezTo>
                  <a:lnTo>
                    <a:pt x="4565046" y="1108021"/>
                  </a:lnTo>
                  <a:cubicBezTo>
                    <a:pt x="4565046" y="1101247"/>
                    <a:pt x="4559569" y="1095777"/>
                    <a:pt x="4552788" y="1095777"/>
                  </a:cubicBezTo>
                  <a:lnTo>
                    <a:pt x="4016740" y="1095777"/>
                  </a:lnTo>
                  <a:lnTo>
                    <a:pt x="4016740" y="890884"/>
                  </a:lnTo>
                  <a:cubicBezTo>
                    <a:pt x="4016740" y="859037"/>
                    <a:pt x="4042561" y="833246"/>
                    <a:pt x="4074446" y="833246"/>
                  </a:cubicBezTo>
                  <a:close/>
                  <a:moveTo>
                    <a:pt x="338543" y="94566"/>
                  </a:moveTo>
                  <a:lnTo>
                    <a:pt x="338543" y="12114"/>
                  </a:lnTo>
                  <a:cubicBezTo>
                    <a:pt x="338543" y="9574"/>
                    <a:pt x="336521" y="7555"/>
                    <a:pt x="333978" y="7555"/>
                  </a:cubicBezTo>
                  <a:lnTo>
                    <a:pt x="4564" y="7555"/>
                  </a:lnTo>
                  <a:cubicBezTo>
                    <a:pt x="2021" y="7555"/>
                    <a:pt x="0" y="9574"/>
                    <a:pt x="0" y="12114"/>
                  </a:cubicBezTo>
                  <a:lnTo>
                    <a:pt x="0" y="94566"/>
                  </a:lnTo>
                  <a:cubicBezTo>
                    <a:pt x="0" y="97106"/>
                    <a:pt x="2021" y="99125"/>
                    <a:pt x="4564" y="99125"/>
                  </a:cubicBezTo>
                  <a:lnTo>
                    <a:pt x="120563" y="99125"/>
                  </a:lnTo>
                  <a:lnTo>
                    <a:pt x="120563" y="435836"/>
                  </a:lnTo>
                  <a:cubicBezTo>
                    <a:pt x="120563" y="438376"/>
                    <a:pt x="122585" y="440395"/>
                    <a:pt x="125128" y="440395"/>
                  </a:cubicBezTo>
                  <a:lnTo>
                    <a:pt x="213285" y="440395"/>
                  </a:lnTo>
                  <a:cubicBezTo>
                    <a:pt x="215828" y="440395"/>
                    <a:pt x="217849" y="438376"/>
                    <a:pt x="217849" y="435836"/>
                  </a:cubicBezTo>
                  <a:lnTo>
                    <a:pt x="217849" y="99125"/>
                  </a:lnTo>
                  <a:lnTo>
                    <a:pt x="333848" y="99125"/>
                  </a:lnTo>
                  <a:cubicBezTo>
                    <a:pt x="336391" y="99125"/>
                    <a:pt x="338412" y="97106"/>
                    <a:pt x="338412" y="94566"/>
                  </a:cubicBezTo>
                  <a:close/>
                  <a:moveTo>
                    <a:pt x="747181" y="7555"/>
                  </a:moveTo>
                  <a:lnTo>
                    <a:pt x="659024" y="7555"/>
                  </a:lnTo>
                  <a:cubicBezTo>
                    <a:pt x="656481" y="7555"/>
                    <a:pt x="654460" y="9574"/>
                    <a:pt x="654460" y="12114"/>
                  </a:cubicBezTo>
                  <a:lnTo>
                    <a:pt x="654460" y="176887"/>
                  </a:lnTo>
                  <a:lnTo>
                    <a:pt x="480493" y="176887"/>
                  </a:lnTo>
                  <a:lnTo>
                    <a:pt x="480493" y="12114"/>
                  </a:lnTo>
                  <a:cubicBezTo>
                    <a:pt x="480493" y="9574"/>
                    <a:pt x="478472" y="7555"/>
                    <a:pt x="475929" y="7555"/>
                  </a:cubicBezTo>
                  <a:lnTo>
                    <a:pt x="387772" y="7555"/>
                  </a:lnTo>
                  <a:cubicBezTo>
                    <a:pt x="385229" y="7555"/>
                    <a:pt x="383208" y="9574"/>
                    <a:pt x="383208" y="12114"/>
                  </a:cubicBezTo>
                  <a:lnTo>
                    <a:pt x="383208" y="435771"/>
                  </a:lnTo>
                  <a:cubicBezTo>
                    <a:pt x="383208" y="438311"/>
                    <a:pt x="385229" y="440330"/>
                    <a:pt x="387772" y="440330"/>
                  </a:cubicBezTo>
                  <a:lnTo>
                    <a:pt x="475929" y="440330"/>
                  </a:lnTo>
                  <a:cubicBezTo>
                    <a:pt x="478472" y="440330"/>
                    <a:pt x="480493" y="438311"/>
                    <a:pt x="480493" y="435771"/>
                  </a:cubicBezTo>
                  <a:lnTo>
                    <a:pt x="480493" y="268457"/>
                  </a:lnTo>
                  <a:lnTo>
                    <a:pt x="654460" y="268457"/>
                  </a:lnTo>
                  <a:lnTo>
                    <a:pt x="654460" y="435771"/>
                  </a:lnTo>
                  <a:cubicBezTo>
                    <a:pt x="654460" y="438311"/>
                    <a:pt x="656481" y="440330"/>
                    <a:pt x="659024" y="440330"/>
                  </a:cubicBezTo>
                  <a:lnTo>
                    <a:pt x="747181" y="440330"/>
                  </a:lnTo>
                  <a:cubicBezTo>
                    <a:pt x="749724" y="440330"/>
                    <a:pt x="751745" y="438311"/>
                    <a:pt x="751745" y="435771"/>
                  </a:cubicBezTo>
                  <a:lnTo>
                    <a:pt x="751745" y="12114"/>
                  </a:lnTo>
                  <a:cubicBezTo>
                    <a:pt x="751745" y="9574"/>
                    <a:pt x="749724" y="7555"/>
                    <a:pt x="747181" y="7555"/>
                  </a:cubicBezTo>
                  <a:close/>
                  <a:moveTo>
                    <a:pt x="1029973" y="447950"/>
                  </a:moveTo>
                  <a:cubicBezTo>
                    <a:pt x="1159992" y="447950"/>
                    <a:pt x="1259233" y="351365"/>
                    <a:pt x="1259233" y="223975"/>
                  </a:cubicBezTo>
                  <a:cubicBezTo>
                    <a:pt x="1259233" y="96585"/>
                    <a:pt x="1159992" y="0"/>
                    <a:pt x="1029973" y="0"/>
                  </a:cubicBezTo>
                  <a:cubicBezTo>
                    <a:pt x="899955" y="0"/>
                    <a:pt x="800714" y="96585"/>
                    <a:pt x="800714" y="223975"/>
                  </a:cubicBezTo>
                  <a:cubicBezTo>
                    <a:pt x="800714" y="351365"/>
                    <a:pt x="899303" y="447950"/>
                    <a:pt x="1029973" y="447950"/>
                  </a:cubicBezTo>
                  <a:close/>
                  <a:moveTo>
                    <a:pt x="1029973" y="354491"/>
                  </a:moveTo>
                  <a:cubicBezTo>
                    <a:pt x="956488" y="354491"/>
                    <a:pt x="900607" y="298676"/>
                    <a:pt x="900607" y="224040"/>
                  </a:cubicBezTo>
                  <a:cubicBezTo>
                    <a:pt x="900607" y="149403"/>
                    <a:pt x="956488" y="93589"/>
                    <a:pt x="1029973" y="93589"/>
                  </a:cubicBezTo>
                  <a:cubicBezTo>
                    <a:pt x="1103459" y="93589"/>
                    <a:pt x="1159340" y="149403"/>
                    <a:pt x="1159340" y="224040"/>
                  </a:cubicBezTo>
                  <a:cubicBezTo>
                    <a:pt x="1159340" y="298676"/>
                    <a:pt x="1103459" y="354491"/>
                    <a:pt x="1029973" y="354491"/>
                  </a:cubicBezTo>
                  <a:close/>
                  <a:moveTo>
                    <a:pt x="1771481" y="7555"/>
                  </a:moveTo>
                  <a:lnTo>
                    <a:pt x="1662850" y="7555"/>
                  </a:lnTo>
                  <a:cubicBezTo>
                    <a:pt x="1659460" y="7555"/>
                    <a:pt x="1656395" y="9378"/>
                    <a:pt x="1654765" y="12374"/>
                  </a:cubicBezTo>
                  <a:lnTo>
                    <a:pt x="1542417" y="221435"/>
                  </a:lnTo>
                  <a:lnTo>
                    <a:pt x="1430722" y="12374"/>
                  </a:lnTo>
                  <a:cubicBezTo>
                    <a:pt x="1429157" y="9378"/>
                    <a:pt x="1426027" y="7555"/>
                    <a:pt x="1422636" y="7555"/>
                  </a:cubicBezTo>
                  <a:lnTo>
                    <a:pt x="1312114" y="7555"/>
                  </a:lnTo>
                  <a:cubicBezTo>
                    <a:pt x="1309571" y="7555"/>
                    <a:pt x="1307550" y="9574"/>
                    <a:pt x="1307550" y="12114"/>
                  </a:cubicBezTo>
                  <a:lnTo>
                    <a:pt x="1307550" y="435771"/>
                  </a:lnTo>
                  <a:cubicBezTo>
                    <a:pt x="1307550" y="438311"/>
                    <a:pt x="1309571" y="440330"/>
                    <a:pt x="1312114" y="440330"/>
                  </a:cubicBezTo>
                  <a:lnTo>
                    <a:pt x="1400271" y="440330"/>
                  </a:lnTo>
                  <a:cubicBezTo>
                    <a:pt x="1402814" y="440330"/>
                    <a:pt x="1404835" y="438311"/>
                    <a:pt x="1404835" y="435771"/>
                  </a:cubicBezTo>
                  <a:lnTo>
                    <a:pt x="1404835" y="162494"/>
                  </a:lnTo>
                  <a:lnTo>
                    <a:pt x="1514118" y="367647"/>
                  </a:lnTo>
                  <a:lnTo>
                    <a:pt x="1569412" y="367647"/>
                  </a:lnTo>
                  <a:lnTo>
                    <a:pt x="1678695" y="162494"/>
                  </a:lnTo>
                  <a:lnTo>
                    <a:pt x="1678695" y="435836"/>
                  </a:lnTo>
                  <a:cubicBezTo>
                    <a:pt x="1678695" y="438376"/>
                    <a:pt x="1680716" y="440395"/>
                    <a:pt x="1683259" y="440395"/>
                  </a:cubicBezTo>
                  <a:lnTo>
                    <a:pt x="1771416" y="440395"/>
                  </a:lnTo>
                  <a:cubicBezTo>
                    <a:pt x="1773959" y="440395"/>
                    <a:pt x="1775980" y="438376"/>
                    <a:pt x="1775980" y="435836"/>
                  </a:cubicBezTo>
                  <a:lnTo>
                    <a:pt x="1775980" y="12114"/>
                  </a:lnTo>
                  <a:cubicBezTo>
                    <a:pt x="1775980" y="9574"/>
                    <a:pt x="1773959" y="7555"/>
                    <a:pt x="1771416" y="7555"/>
                  </a:cubicBezTo>
                  <a:close/>
                  <a:moveTo>
                    <a:pt x="2141909" y="434338"/>
                  </a:moveTo>
                  <a:cubicBezTo>
                    <a:pt x="2143213" y="437985"/>
                    <a:pt x="2146669" y="440460"/>
                    <a:pt x="2150582" y="440460"/>
                  </a:cubicBezTo>
                  <a:lnTo>
                    <a:pt x="2244281" y="440460"/>
                  </a:lnTo>
                  <a:cubicBezTo>
                    <a:pt x="2247476" y="440460"/>
                    <a:pt x="2249693" y="437269"/>
                    <a:pt x="2248584" y="434273"/>
                  </a:cubicBezTo>
                  <a:lnTo>
                    <a:pt x="2089745" y="13481"/>
                  </a:lnTo>
                  <a:cubicBezTo>
                    <a:pt x="2088376" y="9899"/>
                    <a:pt x="2084986" y="7555"/>
                    <a:pt x="2081138" y="7555"/>
                  </a:cubicBezTo>
                  <a:lnTo>
                    <a:pt x="1978897" y="7555"/>
                  </a:lnTo>
                  <a:cubicBezTo>
                    <a:pt x="1975050" y="7555"/>
                    <a:pt x="1971660" y="9899"/>
                    <a:pt x="1970291" y="13481"/>
                  </a:cubicBezTo>
                  <a:lnTo>
                    <a:pt x="1812169" y="434208"/>
                  </a:lnTo>
                  <a:cubicBezTo>
                    <a:pt x="1811061" y="437203"/>
                    <a:pt x="1813277" y="440395"/>
                    <a:pt x="1816472" y="440395"/>
                  </a:cubicBezTo>
                  <a:lnTo>
                    <a:pt x="1907629" y="440395"/>
                  </a:lnTo>
                  <a:cubicBezTo>
                    <a:pt x="1911541" y="440395"/>
                    <a:pt x="1914997" y="437985"/>
                    <a:pt x="1916301" y="434273"/>
                  </a:cubicBezTo>
                  <a:lnTo>
                    <a:pt x="1941144" y="364456"/>
                  </a:lnTo>
                  <a:lnTo>
                    <a:pt x="2117001" y="364456"/>
                  </a:lnTo>
                  <a:lnTo>
                    <a:pt x="2141844" y="434273"/>
                  </a:lnTo>
                  <a:close/>
                  <a:moveTo>
                    <a:pt x="1972638" y="274840"/>
                  </a:moveTo>
                  <a:lnTo>
                    <a:pt x="2029170" y="114886"/>
                  </a:lnTo>
                  <a:lnTo>
                    <a:pt x="2085703" y="274840"/>
                  </a:lnTo>
                  <a:lnTo>
                    <a:pt x="1972638" y="274840"/>
                  </a:lnTo>
                  <a:close/>
                  <a:moveTo>
                    <a:pt x="2248062" y="382952"/>
                  </a:moveTo>
                  <a:cubicBezTo>
                    <a:pt x="2293380" y="422224"/>
                    <a:pt x="2363344" y="448015"/>
                    <a:pt x="2429005" y="448015"/>
                  </a:cubicBezTo>
                  <a:cubicBezTo>
                    <a:pt x="2525704" y="448015"/>
                    <a:pt x="2600494" y="394089"/>
                    <a:pt x="2600494" y="314372"/>
                  </a:cubicBezTo>
                  <a:cubicBezTo>
                    <a:pt x="2600494" y="213359"/>
                    <a:pt x="2479278" y="183270"/>
                    <a:pt x="2440938" y="175129"/>
                  </a:cubicBezTo>
                  <a:cubicBezTo>
                    <a:pt x="2401359" y="166988"/>
                    <a:pt x="2361779" y="153832"/>
                    <a:pt x="2361779" y="125567"/>
                  </a:cubicBezTo>
                  <a:cubicBezTo>
                    <a:pt x="2361779" y="102967"/>
                    <a:pt x="2389426" y="86685"/>
                    <a:pt x="2428354" y="86685"/>
                  </a:cubicBezTo>
                  <a:cubicBezTo>
                    <a:pt x="2467281" y="86685"/>
                    <a:pt x="2507512" y="101925"/>
                    <a:pt x="2533007" y="123808"/>
                  </a:cubicBezTo>
                  <a:cubicBezTo>
                    <a:pt x="2535159" y="125632"/>
                    <a:pt x="2538354" y="125241"/>
                    <a:pt x="2539853" y="122766"/>
                  </a:cubicBezTo>
                  <a:lnTo>
                    <a:pt x="2580215" y="56661"/>
                  </a:lnTo>
                  <a:cubicBezTo>
                    <a:pt x="2581389" y="54773"/>
                    <a:pt x="2581063" y="52298"/>
                    <a:pt x="2579433" y="50800"/>
                  </a:cubicBezTo>
                  <a:cubicBezTo>
                    <a:pt x="2547091" y="21362"/>
                    <a:pt x="2493623" y="65"/>
                    <a:pt x="2428940" y="65"/>
                  </a:cubicBezTo>
                  <a:cubicBezTo>
                    <a:pt x="2329047" y="65"/>
                    <a:pt x="2261886" y="51516"/>
                    <a:pt x="2261886" y="129279"/>
                  </a:cubicBezTo>
                  <a:cubicBezTo>
                    <a:pt x="2261886" y="207042"/>
                    <a:pt x="2326569" y="246574"/>
                    <a:pt x="2413226" y="267285"/>
                  </a:cubicBezTo>
                  <a:cubicBezTo>
                    <a:pt x="2459065" y="278552"/>
                    <a:pt x="2500535" y="288582"/>
                    <a:pt x="2500535" y="318736"/>
                  </a:cubicBezTo>
                  <a:cubicBezTo>
                    <a:pt x="2500535" y="344461"/>
                    <a:pt x="2467281" y="361395"/>
                    <a:pt x="2428288" y="361395"/>
                  </a:cubicBezTo>
                  <a:cubicBezTo>
                    <a:pt x="2384080" y="361395"/>
                    <a:pt x="2334002" y="340358"/>
                    <a:pt x="2298987" y="309618"/>
                  </a:cubicBezTo>
                  <a:cubicBezTo>
                    <a:pt x="2296901" y="307794"/>
                    <a:pt x="2293836" y="308185"/>
                    <a:pt x="2292271" y="310465"/>
                  </a:cubicBezTo>
                  <a:lnTo>
                    <a:pt x="2247215" y="376830"/>
                  </a:lnTo>
                  <a:cubicBezTo>
                    <a:pt x="2245911" y="378784"/>
                    <a:pt x="2246172" y="381389"/>
                    <a:pt x="2247997" y="382952"/>
                  </a:cubicBezTo>
                  <a:close/>
                  <a:moveTo>
                    <a:pt x="3700367" y="1826707"/>
                  </a:moveTo>
                  <a:lnTo>
                    <a:pt x="3465695" y="1826707"/>
                  </a:lnTo>
                  <a:cubicBezTo>
                    <a:pt x="3459370" y="1826707"/>
                    <a:pt x="3453437" y="1823451"/>
                    <a:pt x="3450111" y="1818045"/>
                  </a:cubicBezTo>
                  <a:lnTo>
                    <a:pt x="3207876" y="1428841"/>
                  </a:lnTo>
                  <a:lnTo>
                    <a:pt x="2968053" y="1427733"/>
                  </a:lnTo>
                  <a:lnTo>
                    <a:pt x="2968053" y="1814463"/>
                  </a:lnTo>
                  <a:cubicBezTo>
                    <a:pt x="2968053" y="1821236"/>
                    <a:pt x="2962576" y="1826707"/>
                    <a:pt x="2955794" y="1826707"/>
                  </a:cubicBezTo>
                  <a:lnTo>
                    <a:pt x="2735207" y="1826707"/>
                  </a:lnTo>
                  <a:cubicBezTo>
                    <a:pt x="2728426" y="1826707"/>
                    <a:pt x="2722948" y="1821236"/>
                    <a:pt x="2722948" y="1814463"/>
                  </a:cubicBezTo>
                  <a:lnTo>
                    <a:pt x="2722948" y="614937"/>
                  </a:lnTo>
                  <a:cubicBezTo>
                    <a:pt x="2722948" y="608164"/>
                    <a:pt x="2728426" y="602693"/>
                    <a:pt x="2735207" y="602693"/>
                  </a:cubicBezTo>
                  <a:lnTo>
                    <a:pt x="3268712" y="602693"/>
                  </a:lnTo>
                  <a:cubicBezTo>
                    <a:pt x="3496015" y="602693"/>
                    <a:pt x="3687195" y="782512"/>
                    <a:pt x="3690195" y="1009547"/>
                  </a:cubicBezTo>
                  <a:cubicBezTo>
                    <a:pt x="3692412" y="1177968"/>
                    <a:pt x="3593561" y="1323464"/>
                    <a:pt x="3450437" y="1389634"/>
                  </a:cubicBezTo>
                  <a:lnTo>
                    <a:pt x="3710799" y="1807950"/>
                  </a:lnTo>
                  <a:cubicBezTo>
                    <a:pt x="3715885" y="1816091"/>
                    <a:pt x="3710017" y="1826642"/>
                    <a:pt x="3700367" y="1826642"/>
                  </a:cubicBezTo>
                  <a:close/>
                  <a:moveTo>
                    <a:pt x="3459370" y="1015279"/>
                  </a:moveTo>
                  <a:cubicBezTo>
                    <a:pt x="3459370" y="914851"/>
                    <a:pt x="3377864" y="833376"/>
                    <a:pt x="3277253" y="833376"/>
                  </a:cubicBezTo>
                  <a:lnTo>
                    <a:pt x="2968053" y="833376"/>
                  </a:lnTo>
                  <a:lnTo>
                    <a:pt x="2968053" y="1197051"/>
                  </a:lnTo>
                  <a:lnTo>
                    <a:pt x="2968053" y="1197051"/>
                  </a:lnTo>
                  <a:cubicBezTo>
                    <a:pt x="2968053" y="1197051"/>
                    <a:pt x="3277253" y="1197116"/>
                    <a:pt x="3277253" y="1197116"/>
                  </a:cubicBezTo>
                  <a:cubicBezTo>
                    <a:pt x="3377799" y="1197116"/>
                    <a:pt x="3459370" y="1115706"/>
                    <a:pt x="3459370" y="1015213"/>
                  </a:cubicBezTo>
                  <a:close/>
                  <a:moveTo>
                    <a:pt x="1617859" y="1301320"/>
                  </a:moveTo>
                  <a:cubicBezTo>
                    <a:pt x="1611665" y="1273445"/>
                    <a:pt x="1608274" y="1244529"/>
                    <a:pt x="1608274" y="1214765"/>
                  </a:cubicBezTo>
                  <a:cubicBezTo>
                    <a:pt x="1608274" y="995415"/>
                    <a:pt x="1786283" y="817681"/>
                    <a:pt x="2005827" y="817681"/>
                  </a:cubicBezTo>
                  <a:cubicBezTo>
                    <a:pt x="2225371" y="817681"/>
                    <a:pt x="2403380" y="995480"/>
                    <a:pt x="2403380" y="1214765"/>
                  </a:cubicBezTo>
                  <a:cubicBezTo>
                    <a:pt x="2403380" y="1244529"/>
                    <a:pt x="2399989" y="1273445"/>
                    <a:pt x="2393795" y="1301320"/>
                  </a:cubicBezTo>
                  <a:lnTo>
                    <a:pt x="2628727" y="1301320"/>
                  </a:lnTo>
                  <a:cubicBezTo>
                    <a:pt x="2632640" y="1273055"/>
                    <a:pt x="2634726" y="1244138"/>
                    <a:pt x="2634726" y="1214765"/>
                  </a:cubicBezTo>
                  <a:cubicBezTo>
                    <a:pt x="2634726" y="867829"/>
                    <a:pt x="2353173" y="586607"/>
                    <a:pt x="2005827" y="586607"/>
                  </a:cubicBezTo>
                  <a:cubicBezTo>
                    <a:pt x="1658482" y="586607"/>
                    <a:pt x="1376928" y="867829"/>
                    <a:pt x="1376928" y="1214765"/>
                  </a:cubicBezTo>
                  <a:cubicBezTo>
                    <a:pt x="1376928" y="1244138"/>
                    <a:pt x="1379014" y="1272990"/>
                    <a:pt x="1382926" y="1301320"/>
                  </a:cubicBezTo>
                  <a:lnTo>
                    <a:pt x="1617859" y="1301320"/>
                  </a:lnTo>
                  <a:close/>
                  <a:moveTo>
                    <a:pt x="1433069" y="1474430"/>
                  </a:moveTo>
                  <a:cubicBezTo>
                    <a:pt x="1531984" y="1691762"/>
                    <a:pt x="1751268" y="1842924"/>
                    <a:pt x="2005892" y="1842924"/>
                  </a:cubicBezTo>
                  <a:cubicBezTo>
                    <a:pt x="2260517" y="1842924"/>
                    <a:pt x="2479800" y="1691762"/>
                    <a:pt x="2578716" y="1474430"/>
                  </a:cubicBezTo>
                  <a:lnTo>
                    <a:pt x="1433069" y="1474430"/>
                  </a:ln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 dirty="0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AC691A2A-AD2F-8B00-86DE-D2C56C08C600}"/>
                </a:ext>
              </a:extLst>
            </p:cNvPr>
            <p:cNvSpPr/>
            <p:nvPr/>
          </p:nvSpPr>
          <p:spPr>
            <a:xfrm>
              <a:off x="5813131" y="2685493"/>
              <a:ext cx="2376256" cy="1224078"/>
            </a:xfrm>
            <a:custGeom>
              <a:avLst/>
              <a:gdLst>
                <a:gd name="connsiteX0" fmla="*/ 16850 w 2376256"/>
                <a:gd name="connsiteY0" fmla="*/ 171547 h 1224078"/>
                <a:gd name="connsiteX1" fmla="*/ 16850 w 2376256"/>
                <a:gd name="connsiteY1" fmla="*/ 7555 h 1224078"/>
                <a:gd name="connsiteX2" fmla="*/ 19654 w 2376256"/>
                <a:gd name="connsiteY2" fmla="*/ 4754 h 1224078"/>
                <a:gd name="connsiteX3" fmla="*/ 64189 w 2376256"/>
                <a:gd name="connsiteY3" fmla="*/ 4754 h 1224078"/>
                <a:gd name="connsiteX4" fmla="*/ 66993 w 2376256"/>
                <a:gd name="connsiteY4" fmla="*/ 7555 h 1224078"/>
                <a:gd name="connsiteX5" fmla="*/ 66993 w 2376256"/>
                <a:gd name="connsiteY5" fmla="*/ 166402 h 1224078"/>
                <a:gd name="connsiteX6" fmla="*/ 133371 w 2376256"/>
                <a:gd name="connsiteY6" fmla="*/ 240257 h 1224078"/>
                <a:gd name="connsiteX7" fmla="*/ 199358 w 2376256"/>
                <a:gd name="connsiteY7" fmla="*/ 166402 h 1224078"/>
                <a:gd name="connsiteX8" fmla="*/ 199358 w 2376256"/>
                <a:gd name="connsiteY8" fmla="*/ 7555 h 1224078"/>
                <a:gd name="connsiteX9" fmla="*/ 202162 w 2376256"/>
                <a:gd name="connsiteY9" fmla="*/ 4754 h 1224078"/>
                <a:gd name="connsiteX10" fmla="*/ 247088 w 2376256"/>
                <a:gd name="connsiteY10" fmla="*/ 4754 h 1224078"/>
                <a:gd name="connsiteX11" fmla="*/ 249892 w 2376256"/>
                <a:gd name="connsiteY11" fmla="*/ 7555 h 1224078"/>
                <a:gd name="connsiteX12" fmla="*/ 249892 w 2376256"/>
                <a:gd name="connsiteY12" fmla="*/ 171547 h 1224078"/>
                <a:gd name="connsiteX13" fmla="*/ 133371 w 2376256"/>
                <a:gd name="connsiteY13" fmla="*/ 287540 h 1224078"/>
                <a:gd name="connsiteX14" fmla="*/ 16850 w 2376256"/>
                <a:gd name="connsiteY14" fmla="*/ 171547 h 1224078"/>
                <a:gd name="connsiteX15" fmla="*/ 315814 w 2376256"/>
                <a:gd name="connsiteY15" fmla="*/ 4754 h 1224078"/>
                <a:gd name="connsiteX16" fmla="*/ 362892 w 2376256"/>
                <a:gd name="connsiteY16" fmla="*/ 4754 h 1224078"/>
                <a:gd name="connsiteX17" fmla="*/ 365174 w 2376256"/>
                <a:gd name="connsiteY17" fmla="*/ 5927 h 1224078"/>
                <a:gd name="connsiteX18" fmla="*/ 503082 w 2376256"/>
                <a:gd name="connsiteY18" fmla="*/ 200529 h 1224078"/>
                <a:gd name="connsiteX19" fmla="*/ 503082 w 2376256"/>
                <a:gd name="connsiteY19" fmla="*/ 7490 h 1224078"/>
                <a:gd name="connsiteX20" fmla="*/ 505885 w 2376256"/>
                <a:gd name="connsiteY20" fmla="*/ 4689 h 1224078"/>
                <a:gd name="connsiteX21" fmla="*/ 550420 w 2376256"/>
                <a:gd name="connsiteY21" fmla="*/ 4689 h 1224078"/>
                <a:gd name="connsiteX22" fmla="*/ 553224 w 2376256"/>
                <a:gd name="connsiteY22" fmla="*/ 7490 h 1224078"/>
                <a:gd name="connsiteX23" fmla="*/ 553224 w 2376256"/>
                <a:gd name="connsiteY23" fmla="*/ 279920 h 1224078"/>
                <a:gd name="connsiteX24" fmla="*/ 550420 w 2376256"/>
                <a:gd name="connsiteY24" fmla="*/ 282720 h 1224078"/>
                <a:gd name="connsiteX25" fmla="*/ 503342 w 2376256"/>
                <a:gd name="connsiteY25" fmla="*/ 282720 h 1224078"/>
                <a:gd name="connsiteX26" fmla="*/ 501060 w 2376256"/>
                <a:gd name="connsiteY26" fmla="*/ 281548 h 1224078"/>
                <a:gd name="connsiteX27" fmla="*/ 363152 w 2376256"/>
                <a:gd name="connsiteY27" fmla="*/ 86555 h 1224078"/>
                <a:gd name="connsiteX28" fmla="*/ 363152 w 2376256"/>
                <a:gd name="connsiteY28" fmla="*/ 279985 h 1224078"/>
                <a:gd name="connsiteX29" fmla="*/ 360349 w 2376256"/>
                <a:gd name="connsiteY29" fmla="*/ 282785 h 1224078"/>
                <a:gd name="connsiteX30" fmla="*/ 315814 w 2376256"/>
                <a:gd name="connsiteY30" fmla="*/ 282785 h 1224078"/>
                <a:gd name="connsiteX31" fmla="*/ 313010 w 2376256"/>
                <a:gd name="connsiteY31" fmla="*/ 279985 h 1224078"/>
                <a:gd name="connsiteX32" fmla="*/ 313010 w 2376256"/>
                <a:gd name="connsiteY32" fmla="*/ 7555 h 1224078"/>
                <a:gd name="connsiteX33" fmla="*/ 315814 w 2376256"/>
                <a:gd name="connsiteY33" fmla="*/ 4754 h 1224078"/>
                <a:gd name="connsiteX34" fmla="*/ 622732 w 2376256"/>
                <a:gd name="connsiteY34" fmla="*/ 4754 h 1224078"/>
                <a:gd name="connsiteX35" fmla="*/ 667267 w 2376256"/>
                <a:gd name="connsiteY35" fmla="*/ 4754 h 1224078"/>
                <a:gd name="connsiteX36" fmla="*/ 670071 w 2376256"/>
                <a:gd name="connsiteY36" fmla="*/ 7555 h 1224078"/>
                <a:gd name="connsiteX37" fmla="*/ 670071 w 2376256"/>
                <a:gd name="connsiteY37" fmla="*/ 279985 h 1224078"/>
                <a:gd name="connsiteX38" fmla="*/ 667267 w 2376256"/>
                <a:gd name="connsiteY38" fmla="*/ 282785 h 1224078"/>
                <a:gd name="connsiteX39" fmla="*/ 622732 w 2376256"/>
                <a:gd name="connsiteY39" fmla="*/ 282785 h 1224078"/>
                <a:gd name="connsiteX40" fmla="*/ 619928 w 2376256"/>
                <a:gd name="connsiteY40" fmla="*/ 279985 h 1224078"/>
                <a:gd name="connsiteX41" fmla="*/ 619928 w 2376256"/>
                <a:gd name="connsiteY41" fmla="*/ 7555 h 1224078"/>
                <a:gd name="connsiteX42" fmla="*/ 622732 w 2376256"/>
                <a:gd name="connsiteY42" fmla="*/ 4754 h 1224078"/>
                <a:gd name="connsiteX43" fmla="*/ 711867 w 2376256"/>
                <a:gd name="connsiteY43" fmla="*/ 4754 h 1224078"/>
                <a:gd name="connsiteX44" fmla="*/ 759206 w 2376256"/>
                <a:gd name="connsiteY44" fmla="*/ 4754 h 1224078"/>
                <a:gd name="connsiteX45" fmla="*/ 761814 w 2376256"/>
                <a:gd name="connsiteY45" fmla="*/ 6578 h 1224078"/>
                <a:gd name="connsiteX46" fmla="*/ 841885 w 2376256"/>
                <a:gd name="connsiteY46" fmla="*/ 223193 h 1224078"/>
                <a:gd name="connsiteX47" fmla="*/ 922348 w 2376256"/>
                <a:gd name="connsiteY47" fmla="*/ 6578 h 1224078"/>
                <a:gd name="connsiteX48" fmla="*/ 924956 w 2376256"/>
                <a:gd name="connsiteY48" fmla="*/ 4754 h 1224078"/>
                <a:gd name="connsiteX49" fmla="*/ 972295 w 2376256"/>
                <a:gd name="connsiteY49" fmla="*/ 4754 h 1224078"/>
                <a:gd name="connsiteX50" fmla="*/ 974903 w 2376256"/>
                <a:gd name="connsiteY50" fmla="*/ 8532 h 1224078"/>
                <a:gd name="connsiteX51" fmla="*/ 871227 w 2376256"/>
                <a:gd name="connsiteY51" fmla="*/ 280962 h 1224078"/>
                <a:gd name="connsiteX52" fmla="*/ 868619 w 2376256"/>
                <a:gd name="connsiteY52" fmla="*/ 282720 h 1224078"/>
                <a:gd name="connsiteX53" fmla="*/ 815608 w 2376256"/>
                <a:gd name="connsiteY53" fmla="*/ 282720 h 1224078"/>
                <a:gd name="connsiteX54" fmla="*/ 812999 w 2376256"/>
                <a:gd name="connsiteY54" fmla="*/ 280962 h 1224078"/>
                <a:gd name="connsiteX55" fmla="*/ 709324 w 2376256"/>
                <a:gd name="connsiteY55" fmla="*/ 8532 h 1224078"/>
                <a:gd name="connsiteX56" fmla="*/ 711932 w 2376256"/>
                <a:gd name="connsiteY56" fmla="*/ 4754 h 1224078"/>
                <a:gd name="connsiteX57" fmla="*/ 1016764 w 2376256"/>
                <a:gd name="connsiteY57" fmla="*/ 4754 h 1224078"/>
                <a:gd name="connsiteX58" fmla="*/ 1206445 w 2376256"/>
                <a:gd name="connsiteY58" fmla="*/ 4754 h 1224078"/>
                <a:gd name="connsiteX59" fmla="*/ 1209249 w 2376256"/>
                <a:gd name="connsiteY59" fmla="*/ 7555 h 1224078"/>
                <a:gd name="connsiteX60" fmla="*/ 1209249 w 2376256"/>
                <a:gd name="connsiteY60" fmla="*/ 48455 h 1224078"/>
                <a:gd name="connsiteX61" fmla="*/ 1206445 w 2376256"/>
                <a:gd name="connsiteY61" fmla="*/ 51256 h 1224078"/>
                <a:gd name="connsiteX62" fmla="*/ 1064103 w 2376256"/>
                <a:gd name="connsiteY62" fmla="*/ 51256 h 1224078"/>
                <a:gd name="connsiteX63" fmla="*/ 1064103 w 2376256"/>
                <a:gd name="connsiteY63" fmla="*/ 115602 h 1224078"/>
                <a:gd name="connsiteX64" fmla="*/ 1187796 w 2376256"/>
                <a:gd name="connsiteY64" fmla="*/ 115602 h 1224078"/>
                <a:gd name="connsiteX65" fmla="*/ 1190600 w 2376256"/>
                <a:gd name="connsiteY65" fmla="*/ 118402 h 1224078"/>
                <a:gd name="connsiteX66" fmla="*/ 1190600 w 2376256"/>
                <a:gd name="connsiteY66" fmla="*/ 158912 h 1224078"/>
                <a:gd name="connsiteX67" fmla="*/ 1187796 w 2376256"/>
                <a:gd name="connsiteY67" fmla="*/ 161713 h 1224078"/>
                <a:gd name="connsiteX68" fmla="*/ 1064103 w 2376256"/>
                <a:gd name="connsiteY68" fmla="*/ 161713 h 1224078"/>
                <a:gd name="connsiteX69" fmla="*/ 1064103 w 2376256"/>
                <a:gd name="connsiteY69" fmla="*/ 236349 h 1224078"/>
                <a:gd name="connsiteX70" fmla="*/ 1206445 w 2376256"/>
                <a:gd name="connsiteY70" fmla="*/ 236349 h 1224078"/>
                <a:gd name="connsiteX71" fmla="*/ 1209249 w 2376256"/>
                <a:gd name="connsiteY71" fmla="*/ 239150 h 1224078"/>
                <a:gd name="connsiteX72" fmla="*/ 1209249 w 2376256"/>
                <a:gd name="connsiteY72" fmla="*/ 280050 h 1224078"/>
                <a:gd name="connsiteX73" fmla="*/ 1206445 w 2376256"/>
                <a:gd name="connsiteY73" fmla="*/ 282850 h 1224078"/>
                <a:gd name="connsiteX74" fmla="*/ 1016764 w 2376256"/>
                <a:gd name="connsiteY74" fmla="*/ 282850 h 1224078"/>
                <a:gd name="connsiteX75" fmla="*/ 1013960 w 2376256"/>
                <a:gd name="connsiteY75" fmla="*/ 280050 h 1224078"/>
                <a:gd name="connsiteX76" fmla="*/ 1013960 w 2376256"/>
                <a:gd name="connsiteY76" fmla="*/ 7620 h 1224078"/>
                <a:gd name="connsiteX77" fmla="*/ 1016764 w 2376256"/>
                <a:gd name="connsiteY77" fmla="*/ 4819 h 1224078"/>
                <a:gd name="connsiteX78" fmla="*/ 1266042 w 2376256"/>
                <a:gd name="connsiteY78" fmla="*/ 7555 h 1224078"/>
                <a:gd name="connsiteX79" fmla="*/ 1268846 w 2376256"/>
                <a:gd name="connsiteY79" fmla="*/ 4754 h 1224078"/>
                <a:gd name="connsiteX80" fmla="*/ 1381780 w 2376256"/>
                <a:gd name="connsiteY80" fmla="*/ 4754 h 1224078"/>
                <a:gd name="connsiteX81" fmla="*/ 1479587 w 2376256"/>
                <a:gd name="connsiteY81" fmla="*/ 92547 h 1224078"/>
                <a:gd name="connsiteX82" fmla="*/ 1411579 w 2376256"/>
                <a:gd name="connsiteY82" fmla="*/ 176757 h 1224078"/>
                <a:gd name="connsiteX83" fmla="*/ 1488520 w 2376256"/>
                <a:gd name="connsiteY83" fmla="*/ 278357 h 1224078"/>
                <a:gd name="connsiteX84" fmla="*/ 1486303 w 2376256"/>
                <a:gd name="connsiteY84" fmla="*/ 282785 h 1224078"/>
                <a:gd name="connsiteX85" fmla="*/ 1432445 w 2376256"/>
                <a:gd name="connsiteY85" fmla="*/ 282785 h 1224078"/>
                <a:gd name="connsiteX86" fmla="*/ 1430227 w 2376256"/>
                <a:gd name="connsiteY86" fmla="*/ 281678 h 1224078"/>
                <a:gd name="connsiteX87" fmla="*/ 1355111 w 2376256"/>
                <a:gd name="connsiteY87" fmla="*/ 179948 h 1224078"/>
                <a:gd name="connsiteX88" fmla="*/ 1316119 w 2376256"/>
                <a:gd name="connsiteY88" fmla="*/ 179948 h 1224078"/>
                <a:gd name="connsiteX89" fmla="*/ 1316119 w 2376256"/>
                <a:gd name="connsiteY89" fmla="*/ 280050 h 1224078"/>
                <a:gd name="connsiteX90" fmla="*/ 1313315 w 2376256"/>
                <a:gd name="connsiteY90" fmla="*/ 282850 h 1224078"/>
                <a:gd name="connsiteX91" fmla="*/ 1268781 w 2376256"/>
                <a:gd name="connsiteY91" fmla="*/ 282850 h 1224078"/>
                <a:gd name="connsiteX92" fmla="*/ 1265977 w 2376256"/>
                <a:gd name="connsiteY92" fmla="*/ 280050 h 1224078"/>
                <a:gd name="connsiteX93" fmla="*/ 1265977 w 2376256"/>
                <a:gd name="connsiteY93" fmla="*/ 7620 h 1224078"/>
                <a:gd name="connsiteX94" fmla="*/ 1376955 w 2376256"/>
                <a:gd name="connsiteY94" fmla="*/ 133447 h 1224078"/>
                <a:gd name="connsiteX95" fmla="*/ 1427880 w 2376256"/>
                <a:gd name="connsiteY95" fmla="*/ 92547 h 1224078"/>
                <a:gd name="connsiteX96" fmla="*/ 1376955 w 2376256"/>
                <a:gd name="connsiteY96" fmla="*/ 51646 h 1224078"/>
                <a:gd name="connsiteX97" fmla="*/ 1316119 w 2376256"/>
                <a:gd name="connsiteY97" fmla="*/ 51646 h 1224078"/>
                <a:gd name="connsiteX98" fmla="*/ 1316119 w 2376256"/>
                <a:gd name="connsiteY98" fmla="*/ 133447 h 1224078"/>
                <a:gd name="connsiteX99" fmla="*/ 1376955 w 2376256"/>
                <a:gd name="connsiteY99" fmla="*/ 133447 h 1224078"/>
                <a:gd name="connsiteX100" fmla="*/ 1521319 w 2376256"/>
                <a:gd name="connsiteY100" fmla="*/ 248398 h 1224078"/>
                <a:gd name="connsiteX101" fmla="*/ 1547139 w 2376256"/>
                <a:gd name="connsiteY101" fmla="*/ 213489 h 1224078"/>
                <a:gd name="connsiteX102" fmla="*/ 1550986 w 2376256"/>
                <a:gd name="connsiteY102" fmla="*/ 212903 h 1224078"/>
                <a:gd name="connsiteX103" fmla="*/ 1631058 w 2376256"/>
                <a:gd name="connsiteY103" fmla="*/ 241820 h 1224078"/>
                <a:gd name="connsiteX104" fmla="*/ 1683939 w 2376256"/>
                <a:gd name="connsiteY104" fmla="*/ 204111 h 1224078"/>
                <a:gd name="connsiteX105" fmla="*/ 1642208 w 2376256"/>
                <a:gd name="connsiteY105" fmla="*/ 167965 h 1224078"/>
                <a:gd name="connsiteX106" fmla="*/ 1593304 w 2376256"/>
                <a:gd name="connsiteY106" fmla="*/ 156437 h 1224078"/>
                <a:gd name="connsiteX107" fmla="*/ 1524904 w 2376256"/>
                <a:gd name="connsiteY107" fmla="*/ 83364 h 1224078"/>
                <a:gd name="connsiteX108" fmla="*/ 1627080 w 2376256"/>
                <a:gd name="connsiteY108" fmla="*/ 0 h 1224078"/>
                <a:gd name="connsiteX109" fmla="*/ 1726843 w 2376256"/>
                <a:gd name="connsiteY109" fmla="*/ 36993 h 1224078"/>
                <a:gd name="connsiteX110" fmla="*/ 1726974 w 2376256"/>
                <a:gd name="connsiteY110" fmla="*/ 40965 h 1224078"/>
                <a:gd name="connsiteX111" fmla="*/ 1698088 w 2376256"/>
                <a:gd name="connsiteY111" fmla="*/ 71901 h 1224078"/>
                <a:gd name="connsiteX112" fmla="*/ 1694241 w 2376256"/>
                <a:gd name="connsiteY112" fmla="*/ 72031 h 1224078"/>
                <a:gd name="connsiteX113" fmla="*/ 1626298 w 2376256"/>
                <a:gd name="connsiteY113" fmla="*/ 45264 h 1224078"/>
                <a:gd name="connsiteX114" fmla="*/ 1575373 w 2376256"/>
                <a:gd name="connsiteY114" fmla="*/ 80238 h 1224078"/>
                <a:gd name="connsiteX115" fmla="*/ 1617886 w 2376256"/>
                <a:gd name="connsiteY115" fmla="*/ 114365 h 1224078"/>
                <a:gd name="connsiteX116" fmla="*/ 1666790 w 2376256"/>
                <a:gd name="connsiteY116" fmla="*/ 125892 h 1224078"/>
                <a:gd name="connsiteX117" fmla="*/ 1734799 w 2376256"/>
                <a:gd name="connsiteY117" fmla="*/ 200529 h 1224078"/>
                <a:gd name="connsiteX118" fmla="*/ 1629428 w 2376256"/>
                <a:gd name="connsiteY118" fmla="*/ 287474 h 1224078"/>
                <a:gd name="connsiteX119" fmla="*/ 1521840 w 2376256"/>
                <a:gd name="connsiteY119" fmla="*/ 252240 h 1224078"/>
                <a:gd name="connsiteX120" fmla="*/ 1521319 w 2376256"/>
                <a:gd name="connsiteY120" fmla="*/ 248333 h 1224078"/>
                <a:gd name="connsiteX121" fmla="*/ 1783702 w 2376256"/>
                <a:gd name="connsiteY121" fmla="*/ 4754 h 1224078"/>
                <a:gd name="connsiteX122" fmla="*/ 1828237 w 2376256"/>
                <a:gd name="connsiteY122" fmla="*/ 4754 h 1224078"/>
                <a:gd name="connsiteX123" fmla="*/ 1831041 w 2376256"/>
                <a:gd name="connsiteY123" fmla="*/ 7555 h 1224078"/>
                <a:gd name="connsiteX124" fmla="*/ 1831041 w 2376256"/>
                <a:gd name="connsiteY124" fmla="*/ 279985 h 1224078"/>
                <a:gd name="connsiteX125" fmla="*/ 1828237 w 2376256"/>
                <a:gd name="connsiteY125" fmla="*/ 282785 h 1224078"/>
                <a:gd name="connsiteX126" fmla="*/ 1783702 w 2376256"/>
                <a:gd name="connsiteY126" fmla="*/ 282785 h 1224078"/>
                <a:gd name="connsiteX127" fmla="*/ 1780898 w 2376256"/>
                <a:gd name="connsiteY127" fmla="*/ 279985 h 1224078"/>
                <a:gd name="connsiteX128" fmla="*/ 1780898 w 2376256"/>
                <a:gd name="connsiteY128" fmla="*/ 7555 h 1224078"/>
                <a:gd name="connsiteX129" fmla="*/ 1783702 w 2376256"/>
                <a:gd name="connsiteY129" fmla="*/ 4754 h 1224078"/>
                <a:gd name="connsiteX130" fmla="*/ 1961450 w 2376256"/>
                <a:gd name="connsiteY130" fmla="*/ 51646 h 1224078"/>
                <a:gd name="connsiteX131" fmla="*/ 1875966 w 2376256"/>
                <a:gd name="connsiteY131" fmla="*/ 51646 h 1224078"/>
                <a:gd name="connsiteX132" fmla="*/ 1873163 w 2376256"/>
                <a:gd name="connsiteY132" fmla="*/ 48846 h 1224078"/>
                <a:gd name="connsiteX133" fmla="*/ 1873163 w 2376256"/>
                <a:gd name="connsiteY133" fmla="*/ 7555 h 1224078"/>
                <a:gd name="connsiteX134" fmla="*/ 1875966 w 2376256"/>
                <a:gd name="connsiteY134" fmla="*/ 4754 h 1224078"/>
                <a:gd name="connsiteX135" fmla="*/ 2097467 w 2376256"/>
                <a:gd name="connsiteY135" fmla="*/ 4754 h 1224078"/>
                <a:gd name="connsiteX136" fmla="*/ 2100271 w 2376256"/>
                <a:gd name="connsiteY136" fmla="*/ 7555 h 1224078"/>
                <a:gd name="connsiteX137" fmla="*/ 2100271 w 2376256"/>
                <a:gd name="connsiteY137" fmla="*/ 48846 h 1224078"/>
                <a:gd name="connsiteX138" fmla="*/ 2097467 w 2376256"/>
                <a:gd name="connsiteY138" fmla="*/ 51646 h 1224078"/>
                <a:gd name="connsiteX139" fmla="*/ 2011984 w 2376256"/>
                <a:gd name="connsiteY139" fmla="*/ 51646 h 1224078"/>
                <a:gd name="connsiteX140" fmla="*/ 2011984 w 2376256"/>
                <a:gd name="connsiteY140" fmla="*/ 279985 h 1224078"/>
                <a:gd name="connsiteX141" fmla="*/ 2009180 w 2376256"/>
                <a:gd name="connsiteY141" fmla="*/ 282785 h 1224078"/>
                <a:gd name="connsiteX142" fmla="*/ 1964254 w 2376256"/>
                <a:gd name="connsiteY142" fmla="*/ 282785 h 1224078"/>
                <a:gd name="connsiteX143" fmla="*/ 1961450 w 2376256"/>
                <a:gd name="connsiteY143" fmla="*/ 279985 h 1224078"/>
                <a:gd name="connsiteX144" fmla="*/ 1961450 w 2376256"/>
                <a:gd name="connsiteY144" fmla="*/ 51646 h 1224078"/>
                <a:gd name="connsiteX145" fmla="*/ 2225464 w 2376256"/>
                <a:gd name="connsiteY145" fmla="*/ 173566 h 1224078"/>
                <a:gd name="connsiteX146" fmla="*/ 2125440 w 2376256"/>
                <a:gd name="connsiteY146" fmla="*/ 8988 h 1224078"/>
                <a:gd name="connsiteX147" fmla="*/ 2127787 w 2376256"/>
                <a:gd name="connsiteY147" fmla="*/ 4754 h 1224078"/>
                <a:gd name="connsiteX148" fmla="*/ 2177734 w 2376256"/>
                <a:gd name="connsiteY148" fmla="*/ 4754 h 1224078"/>
                <a:gd name="connsiteX149" fmla="*/ 2180081 w 2376256"/>
                <a:gd name="connsiteY149" fmla="*/ 6122 h 1224078"/>
                <a:gd name="connsiteX150" fmla="*/ 2250828 w 2376256"/>
                <a:gd name="connsiteY150" fmla="*/ 123548 h 1224078"/>
                <a:gd name="connsiteX151" fmla="*/ 2321184 w 2376256"/>
                <a:gd name="connsiteY151" fmla="*/ 6187 h 1224078"/>
                <a:gd name="connsiteX152" fmla="*/ 2323531 w 2376256"/>
                <a:gd name="connsiteY152" fmla="*/ 4819 h 1224078"/>
                <a:gd name="connsiteX153" fmla="*/ 2373478 w 2376256"/>
                <a:gd name="connsiteY153" fmla="*/ 4819 h 1224078"/>
                <a:gd name="connsiteX154" fmla="*/ 2375826 w 2376256"/>
                <a:gd name="connsiteY154" fmla="*/ 9053 h 1224078"/>
                <a:gd name="connsiteX155" fmla="*/ 2275802 w 2376256"/>
                <a:gd name="connsiteY155" fmla="*/ 173631 h 1224078"/>
                <a:gd name="connsiteX156" fmla="*/ 2275802 w 2376256"/>
                <a:gd name="connsiteY156" fmla="*/ 280050 h 1224078"/>
                <a:gd name="connsiteX157" fmla="*/ 2272998 w 2376256"/>
                <a:gd name="connsiteY157" fmla="*/ 282850 h 1224078"/>
                <a:gd name="connsiteX158" fmla="*/ 2228072 w 2376256"/>
                <a:gd name="connsiteY158" fmla="*/ 282850 h 1224078"/>
                <a:gd name="connsiteX159" fmla="*/ 2225268 w 2376256"/>
                <a:gd name="connsiteY159" fmla="*/ 280050 h 1224078"/>
                <a:gd name="connsiteX160" fmla="*/ 2225268 w 2376256"/>
                <a:gd name="connsiteY160" fmla="*/ 173631 h 1224078"/>
                <a:gd name="connsiteX161" fmla="*/ 2114 w 2376256"/>
                <a:gd name="connsiteY161" fmla="*/ 612007 h 1224078"/>
                <a:gd name="connsiteX162" fmla="*/ 145630 w 2376256"/>
                <a:gd name="connsiteY162" fmla="*/ 468269 h 1224078"/>
                <a:gd name="connsiteX163" fmla="*/ 288754 w 2376256"/>
                <a:gd name="connsiteY163" fmla="*/ 612007 h 1224078"/>
                <a:gd name="connsiteX164" fmla="*/ 145630 w 2376256"/>
                <a:gd name="connsiteY164" fmla="*/ 755744 h 1224078"/>
                <a:gd name="connsiteX165" fmla="*/ 2114 w 2376256"/>
                <a:gd name="connsiteY165" fmla="*/ 612007 h 1224078"/>
                <a:gd name="connsiteX166" fmla="*/ 145630 w 2376256"/>
                <a:gd name="connsiteY166" fmla="*/ 708526 h 1224078"/>
                <a:gd name="connsiteX167" fmla="*/ 237046 w 2376256"/>
                <a:gd name="connsiteY167" fmla="*/ 612007 h 1224078"/>
                <a:gd name="connsiteX168" fmla="*/ 145630 w 2376256"/>
                <a:gd name="connsiteY168" fmla="*/ 515487 h 1224078"/>
                <a:gd name="connsiteX169" fmla="*/ 53756 w 2376256"/>
                <a:gd name="connsiteY169" fmla="*/ 612007 h 1224078"/>
                <a:gd name="connsiteX170" fmla="*/ 145630 w 2376256"/>
                <a:gd name="connsiteY170" fmla="*/ 708526 h 1224078"/>
                <a:gd name="connsiteX171" fmla="*/ 343200 w 2376256"/>
                <a:gd name="connsiteY171" fmla="*/ 473024 h 1224078"/>
                <a:gd name="connsiteX172" fmla="*/ 532880 w 2376256"/>
                <a:gd name="connsiteY172" fmla="*/ 473024 h 1224078"/>
                <a:gd name="connsiteX173" fmla="*/ 535684 w 2376256"/>
                <a:gd name="connsiteY173" fmla="*/ 475824 h 1224078"/>
                <a:gd name="connsiteX174" fmla="*/ 535684 w 2376256"/>
                <a:gd name="connsiteY174" fmla="*/ 516725 h 1224078"/>
                <a:gd name="connsiteX175" fmla="*/ 532880 w 2376256"/>
                <a:gd name="connsiteY175" fmla="*/ 519525 h 1224078"/>
                <a:gd name="connsiteX176" fmla="*/ 390538 w 2376256"/>
                <a:gd name="connsiteY176" fmla="*/ 519525 h 1224078"/>
                <a:gd name="connsiteX177" fmla="*/ 390538 w 2376256"/>
                <a:gd name="connsiteY177" fmla="*/ 592599 h 1224078"/>
                <a:gd name="connsiteX178" fmla="*/ 520948 w 2376256"/>
                <a:gd name="connsiteY178" fmla="*/ 592599 h 1224078"/>
                <a:gd name="connsiteX179" fmla="*/ 523752 w 2376256"/>
                <a:gd name="connsiteY179" fmla="*/ 595399 h 1224078"/>
                <a:gd name="connsiteX180" fmla="*/ 523752 w 2376256"/>
                <a:gd name="connsiteY180" fmla="*/ 636299 h 1224078"/>
                <a:gd name="connsiteX181" fmla="*/ 520948 w 2376256"/>
                <a:gd name="connsiteY181" fmla="*/ 639100 h 1224078"/>
                <a:gd name="connsiteX182" fmla="*/ 390538 w 2376256"/>
                <a:gd name="connsiteY182" fmla="*/ 639100 h 1224078"/>
                <a:gd name="connsiteX183" fmla="*/ 390538 w 2376256"/>
                <a:gd name="connsiteY183" fmla="*/ 748319 h 1224078"/>
                <a:gd name="connsiteX184" fmla="*/ 387735 w 2376256"/>
                <a:gd name="connsiteY184" fmla="*/ 751120 h 1224078"/>
                <a:gd name="connsiteX185" fmla="*/ 343200 w 2376256"/>
                <a:gd name="connsiteY185" fmla="*/ 751120 h 1224078"/>
                <a:gd name="connsiteX186" fmla="*/ 340396 w 2376256"/>
                <a:gd name="connsiteY186" fmla="*/ 748319 h 1224078"/>
                <a:gd name="connsiteX187" fmla="*/ 340396 w 2376256"/>
                <a:gd name="connsiteY187" fmla="*/ 475889 h 1224078"/>
                <a:gd name="connsiteX188" fmla="*/ 343200 w 2376256"/>
                <a:gd name="connsiteY188" fmla="*/ 473089 h 1224078"/>
                <a:gd name="connsiteX189" fmla="*/ 768921 w 2376256"/>
                <a:gd name="connsiteY189" fmla="*/ 473024 h 1224078"/>
                <a:gd name="connsiteX190" fmla="*/ 822780 w 2376256"/>
                <a:gd name="connsiteY190" fmla="*/ 473024 h 1224078"/>
                <a:gd name="connsiteX191" fmla="*/ 825389 w 2376256"/>
                <a:gd name="connsiteY191" fmla="*/ 474782 h 1224078"/>
                <a:gd name="connsiteX192" fmla="*/ 931803 w 2376256"/>
                <a:gd name="connsiteY192" fmla="*/ 747212 h 1224078"/>
                <a:gd name="connsiteX193" fmla="*/ 929194 w 2376256"/>
                <a:gd name="connsiteY193" fmla="*/ 750990 h 1224078"/>
                <a:gd name="connsiteX194" fmla="*/ 881856 w 2376256"/>
                <a:gd name="connsiteY194" fmla="*/ 750990 h 1224078"/>
                <a:gd name="connsiteX195" fmla="*/ 879248 w 2376256"/>
                <a:gd name="connsiteY195" fmla="*/ 749231 h 1224078"/>
                <a:gd name="connsiteX196" fmla="*/ 855252 w 2376256"/>
                <a:gd name="connsiteY196" fmla="*/ 686708 h 1224078"/>
                <a:gd name="connsiteX197" fmla="*/ 735993 w 2376256"/>
                <a:gd name="connsiteY197" fmla="*/ 686708 h 1224078"/>
                <a:gd name="connsiteX198" fmla="*/ 711997 w 2376256"/>
                <a:gd name="connsiteY198" fmla="*/ 749231 h 1224078"/>
                <a:gd name="connsiteX199" fmla="*/ 709389 w 2376256"/>
                <a:gd name="connsiteY199" fmla="*/ 750990 h 1224078"/>
                <a:gd name="connsiteX200" fmla="*/ 662507 w 2376256"/>
                <a:gd name="connsiteY200" fmla="*/ 750990 h 1224078"/>
                <a:gd name="connsiteX201" fmla="*/ 659899 w 2376256"/>
                <a:gd name="connsiteY201" fmla="*/ 747212 h 1224078"/>
                <a:gd name="connsiteX202" fmla="*/ 766248 w 2376256"/>
                <a:gd name="connsiteY202" fmla="*/ 474782 h 1224078"/>
                <a:gd name="connsiteX203" fmla="*/ 768856 w 2376256"/>
                <a:gd name="connsiteY203" fmla="*/ 473024 h 1224078"/>
                <a:gd name="connsiteX204" fmla="*/ 839016 w 2376256"/>
                <a:gd name="connsiteY204" fmla="*/ 643398 h 1224078"/>
                <a:gd name="connsiteX205" fmla="*/ 795655 w 2376256"/>
                <a:gd name="connsiteY205" fmla="*/ 530206 h 1224078"/>
                <a:gd name="connsiteX206" fmla="*/ 752294 w 2376256"/>
                <a:gd name="connsiteY206" fmla="*/ 643398 h 1224078"/>
                <a:gd name="connsiteX207" fmla="*/ 838951 w 2376256"/>
                <a:gd name="connsiteY207" fmla="*/ 643398 h 1224078"/>
                <a:gd name="connsiteX208" fmla="*/ 970990 w 2376256"/>
                <a:gd name="connsiteY208" fmla="*/ 475824 h 1224078"/>
                <a:gd name="connsiteX209" fmla="*/ 973794 w 2376256"/>
                <a:gd name="connsiteY209" fmla="*/ 473024 h 1224078"/>
                <a:gd name="connsiteX210" fmla="*/ 1081969 w 2376256"/>
                <a:gd name="connsiteY210" fmla="*/ 473024 h 1224078"/>
                <a:gd name="connsiteX211" fmla="*/ 1181732 w 2376256"/>
                <a:gd name="connsiteY211" fmla="*/ 561598 h 1224078"/>
                <a:gd name="connsiteX212" fmla="*/ 1081969 w 2376256"/>
                <a:gd name="connsiteY212" fmla="*/ 650562 h 1224078"/>
                <a:gd name="connsiteX213" fmla="*/ 1021133 w 2376256"/>
                <a:gd name="connsiteY213" fmla="*/ 650562 h 1224078"/>
                <a:gd name="connsiteX214" fmla="*/ 1021133 w 2376256"/>
                <a:gd name="connsiteY214" fmla="*/ 748254 h 1224078"/>
                <a:gd name="connsiteX215" fmla="*/ 1018329 w 2376256"/>
                <a:gd name="connsiteY215" fmla="*/ 751055 h 1224078"/>
                <a:gd name="connsiteX216" fmla="*/ 973794 w 2376256"/>
                <a:gd name="connsiteY216" fmla="*/ 751055 h 1224078"/>
                <a:gd name="connsiteX217" fmla="*/ 970990 w 2376256"/>
                <a:gd name="connsiteY217" fmla="*/ 748254 h 1224078"/>
                <a:gd name="connsiteX218" fmla="*/ 970990 w 2376256"/>
                <a:gd name="connsiteY218" fmla="*/ 475824 h 1224078"/>
                <a:gd name="connsiteX219" fmla="*/ 1077926 w 2376256"/>
                <a:gd name="connsiteY219" fmla="*/ 603736 h 1224078"/>
                <a:gd name="connsiteX220" fmla="*/ 1130416 w 2376256"/>
                <a:gd name="connsiteY220" fmla="*/ 561663 h 1224078"/>
                <a:gd name="connsiteX221" fmla="*/ 1077926 w 2376256"/>
                <a:gd name="connsiteY221" fmla="*/ 519981 h 1224078"/>
                <a:gd name="connsiteX222" fmla="*/ 1021068 w 2376256"/>
                <a:gd name="connsiteY222" fmla="*/ 519981 h 1224078"/>
                <a:gd name="connsiteX223" fmla="*/ 1021068 w 2376256"/>
                <a:gd name="connsiteY223" fmla="*/ 603801 h 1224078"/>
                <a:gd name="connsiteX224" fmla="*/ 1077926 w 2376256"/>
                <a:gd name="connsiteY224" fmla="*/ 603801 h 1224078"/>
                <a:gd name="connsiteX225" fmla="*/ 1232200 w 2376256"/>
                <a:gd name="connsiteY225" fmla="*/ 475824 h 1224078"/>
                <a:gd name="connsiteX226" fmla="*/ 1235005 w 2376256"/>
                <a:gd name="connsiteY226" fmla="*/ 473024 h 1224078"/>
                <a:gd name="connsiteX227" fmla="*/ 1343179 w 2376256"/>
                <a:gd name="connsiteY227" fmla="*/ 473024 h 1224078"/>
                <a:gd name="connsiteX228" fmla="*/ 1442942 w 2376256"/>
                <a:gd name="connsiteY228" fmla="*/ 561598 h 1224078"/>
                <a:gd name="connsiteX229" fmla="*/ 1343179 w 2376256"/>
                <a:gd name="connsiteY229" fmla="*/ 650562 h 1224078"/>
                <a:gd name="connsiteX230" fmla="*/ 1282343 w 2376256"/>
                <a:gd name="connsiteY230" fmla="*/ 650562 h 1224078"/>
                <a:gd name="connsiteX231" fmla="*/ 1282343 w 2376256"/>
                <a:gd name="connsiteY231" fmla="*/ 748254 h 1224078"/>
                <a:gd name="connsiteX232" fmla="*/ 1279539 w 2376256"/>
                <a:gd name="connsiteY232" fmla="*/ 751055 h 1224078"/>
                <a:gd name="connsiteX233" fmla="*/ 1235005 w 2376256"/>
                <a:gd name="connsiteY233" fmla="*/ 751055 h 1224078"/>
                <a:gd name="connsiteX234" fmla="*/ 1232200 w 2376256"/>
                <a:gd name="connsiteY234" fmla="*/ 748254 h 1224078"/>
                <a:gd name="connsiteX235" fmla="*/ 1232200 w 2376256"/>
                <a:gd name="connsiteY235" fmla="*/ 475824 h 1224078"/>
                <a:gd name="connsiteX236" fmla="*/ 1339136 w 2376256"/>
                <a:gd name="connsiteY236" fmla="*/ 603736 h 1224078"/>
                <a:gd name="connsiteX237" fmla="*/ 1391626 w 2376256"/>
                <a:gd name="connsiteY237" fmla="*/ 561663 h 1224078"/>
                <a:gd name="connsiteX238" fmla="*/ 1339136 w 2376256"/>
                <a:gd name="connsiteY238" fmla="*/ 519981 h 1224078"/>
                <a:gd name="connsiteX239" fmla="*/ 1282278 w 2376256"/>
                <a:gd name="connsiteY239" fmla="*/ 519981 h 1224078"/>
                <a:gd name="connsiteX240" fmla="*/ 1282278 w 2376256"/>
                <a:gd name="connsiteY240" fmla="*/ 603801 h 1224078"/>
                <a:gd name="connsiteX241" fmla="*/ 1339136 w 2376256"/>
                <a:gd name="connsiteY241" fmla="*/ 603801 h 1224078"/>
                <a:gd name="connsiteX242" fmla="*/ 1496149 w 2376256"/>
                <a:gd name="connsiteY242" fmla="*/ 473089 h 1224078"/>
                <a:gd name="connsiteX243" fmla="*/ 1540684 w 2376256"/>
                <a:gd name="connsiteY243" fmla="*/ 473089 h 1224078"/>
                <a:gd name="connsiteX244" fmla="*/ 1543488 w 2376256"/>
                <a:gd name="connsiteY244" fmla="*/ 475889 h 1224078"/>
                <a:gd name="connsiteX245" fmla="*/ 1543488 w 2376256"/>
                <a:gd name="connsiteY245" fmla="*/ 704228 h 1224078"/>
                <a:gd name="connsiteX246" fmla="*/ 1674289 w 2376256"/>
                <a:gd name="connsiteY246" fmla="*/ 704228 h 1224078"/>
                <a:gd name="connsiteX247" fmla="*/ 1677092 w 2376256"/>
                <a:gd name="connsiteY247" fmla="*/ 707028 h 1224078"/>
                <a:gd name="connsiteX248" fmla="*/ 1677092 w 2376256"/>
                <a:gd name="connsiteY248" fmla="*/ 748319 h 1224078"/>
                <a:gd name="connsiteX249" fmla="*/ 1674289 w 2376256"/>
                <a:gd name="connsiteY249" fmla="*/ 751120 h 1224078"/>
                <a:gd name="connsiteX250" fmla="*/ 1493345 w 2376256"/>
                <a:gd name="connsiteY250" fmla="*/ 751120 h 1224078"/>
                <a:gd name="connsiteX251" fmla="*/ 1493345 w 2376256"/>
                <a:gd name="connsiteY251" fmla="*/ 475889 h 1224078"/>
                <a:gd name="connsiteX252" fmla="*/ 1496149 w 2376256"/>
                <a:gd name="connsiteY252" fmla="*/ 473089 h 1224078"/>
                <a:gd name="connsiteX253" fmla="*/ 1727169 w 2376256"/>
                <a:gd name="connsiteY253" fmla="*/ 473089 h 1224078"/>
                <a:gd name="connsiteX254" fmla="*/ 1771704 w 2376256"/>
                <a:gd name="connsiteY254" fmla="*/ 473089 h 1224078"/>
                <a:gd name="connsiteX255" fmla="*/ 1774508 w 2376256"/>
                <a:gd name="connsiteY255" fmla="*/ 475889 h 1224078"/>
                <a:gd name="connsiteX256" fmla="*/ 1774508 w 2376256"/>
                <a:gd name="connsiteY256" fmla="*/ 748319 h 1224078"/>
                <a:gd name="connsiteX257" fmla="*/ 1771704 w 2376256"/>
                <a:gd name="connsiteY257" fmla="*/ 751120 h 1224078"/>
                <a:gd name="connsiteX258" fmla="*/ 1727169 w 2376256"/>
                <a:gd name="connsiteY258" fmla="*/ 751120 h 1224078"/>
                <a:gd name="connsiteX259" fmla="*/ 1724365 w 2376256"/>
                <a:gd name="connsiteY259" fmla="*/ 748319 h 1224078"/>
                <a:gd name="connsiteX260" fmla="*/ 1724365 w 2376256"/>
                <a:gd name="connsiteY260" fmla="*/ 475889 h 1224078"/>
                <a:gd name="connsiteX261" fmla="*/ 1727169 w 2376256"/>
                <a:gd name="connsiteY261" fmla="*/ 473089 h 1224078"/>
                <a:gd name="connsiteX262" fmla="*/ 1844082 w 2376256"/>
                <a:gd name="connsiteY262" fmla="*/ 473089 h 1224078"/>
                <a:gd name="connsiteX263" fmla="*/ 2033762 w 2376256"/>
                <a:gd name="connsiteY263" fmla="*/ 473089 h 1224078"/>
                <a:gd name="connsiteX264" fmla="*/ 2036565 w 2376256"/>
                <a:gd name="connsiteY264" fmla="*/ 475889 h 1224078"/>
                <a:gd name="connsiteX265" fmla="*/ 2036565 w 2376256"/>
                <a:gd name="connsiteY265" fmla="*/ 516790 h 1224078"/>
                <a:gd name="connsiteX266" fmla="*/ 2033762 w 2376256"/>
                <a:gd name="connsiteY266" fmla="*/ 519590 h 1224078"/>
                <a:gd name="connsiteX267" fmla="*/ 1891420 w 2376256"/>
                <a:gd name="connsiteY267" fmla="*/ 519590 h 1224078"/>
                <a:gd name="connsiteX268" fmla="*/ 1891420 w 2376256"/>
                <a:gd name="connsiteY268" fmla="*/ 583937 h 1224078"/>
                <a:gd name="connsiteX269" fmla="*/ 2015114 w 2376256"/>
                <a:gd name="connsiteY269" fmla="*/ 583937 h 1224078"/>
                <a:gd name="connsiteX270" fmla="*/ 2017917 w 2376256"/>
                <a:gd name="connsiteY270" fmla="*/ 586737 h 1224078"/>
                <a:gd name="connsiteX271" fmla="*/ 2017917 w 2376256"/>
                <a:gd name="connsiteY271" fmla="*/ 627247 h 1224078"/>
                <a:gd name="connsiteX272" fmla="*/ 2015114 w 2376256"/>
                <a:gd name="connsiteY272" fmla="*/ 630047 h 1224078"/>
                <a:gd name="connsiteX273" fmla="*/ 1891420 w 2376256"/>
                <a:gd name="connsiteY273" fmla="*/ 630047 h 1224078"/>
                <a:gd name="connsiteX274" fmla="*/ 1891420 w 2376256"/>
                <a:gd name="connsiteY274" fmla="*/ 704684 h 1224078"/>
                <a:gd name="connsiteX275" fmla="*/ 2033762 w 2376256"/>
                <a:gd name="connsiteY275" fmla="*/ 704684 h 1224078"/>
                <a:gd name="connsiteX276" fmla="*/ 2036565 w 2376256"/>
                <a:gd name="connsiteY276" fmla="*/ 707484 h 1224078"/>
                <a:gd name="connsiteX277" fmla="*/ 2036565 w 2376256"/>
                <a:gd name="connsiteY277" fmla="*/ 748384 h 1224078"/>
                <a:gd name="connsiteX278" fmla="*/ 2033762 w 2376256"/>
                <a:gd name="connsiteY278" fmla="*/ 751185 h 1224078"/>
                <a:gd name="connsiteX279" fmla="*/ 1844082 w 2376256"/>
                <a:gd name="connsiteY279" fmla="*/ 751185 h 1224078"/>
                <a:gd name="connsiteX280" fmla="*/ 1841278 w 2376256"/>
                <a:gd name="connsiteY280" fmla="*/ 748384 h 1224078"/>
                <a:gd name="connsiteX281" fmla="*/ 1841278 w 2376256"/>
                <a:gd name="connsiteY281" fmla="*/ 475955 h 1224078"/>
                <a:gd name="connsiteX282" fmla="*/ 1844082 w 2376256"/>
                <a:gd name="connsiteY282" fmla="*/ 473154 h 1224078"/>
                <a:gd name="connsiteX283" fmla="*/ 2093359 w 2376256"/>
                <a:gd name="connsiteY283" fmla="*/ 475889 h 1224078"/>
                <a:gd name="connsiteX284" fmla="*/ 2096163 w 2376256"/>
                <a:gd name="connsiteY284" fmla="*/ 473089 h 1224078"/>
                <a:gd name="connsiteX285" fmla="*/ 2183276 w 2376256"/>
                <a:gd name="connsiteY285" fmla="*/ 473089 h 1224078"/>
                <a:gd name="connsiteX286" fmla="*/ 2326401 w 2376256"/>
                <a:gd name="connsiteY286" fmla="*/ 612072 h 1224078"/>
                <a:gd name="connsiteX287" fmla="*/ 2183276 w 2376256"/>
                <a:gd name="connsiteY287" fmla="*/ 751055 h 1224078"/>
                <a:gd name="connsiteX288" fmla="*/ 2096163 w 2376256"/>
                <a:gd name="connsiteY288" fmla="*/ 751055 h 1224078"/>
                <a:gd name="connsiteX289" fmla="*/ 2093359 w 2376256"/>
                <a:gd name="connsiteY289" fmla="*/ 748254 h 1224078"/>
                <a:gd name="connsiteX290" fmla="*/ 2093359 w 2376256"/>
                <a:gd name="connsiteY290" fmla="*/ 475824 h 1224078"/>
                <a:gd name="connsiteX291" fmla="*/ 2180798 w 2376256"/>
                <a:gd name="connsiteY291" fmla="*/ 704228 h 1224078"/>
                <a:gd name="connsiteX292" fmla="*/ 2274628 w 2376256"/>
                <a:gd name="connsiteY292" fmla="*/ 612072 h 1224078"/>
                <a:gd name="connsiteX293" fmla="*/ 2180798 w 2376256"/>
                <a:gd name="connsiteY293" fmla="*/ 519916 h 1224078"/>
                <a:gd name="connsiteX294" fmla="*/ 2143436 w 2376256"/>
                <a:gd name="connsiteY294" fmla="*/ 519916 h 1224078"/>
                <a:gd name="connsiteX295" fmla="*/ 2143436 w 2376256"/>
                <a:gd name="connsiteY295" fmla="*/ 704163 h 1224078"/>
                <a:gd name="connsiteX296" fmla="*/ 2180798 w 2376256"/>
                <a:gd name="connsiteY296" fmla="*/ 704163 h 1224078"/>
                <a:gd name="connsiteX297" fmla="*/ 549 w 2376256"/>
                <a:gd name="connsiteY297" fmla="*/ 1184937 h 1224078"/>
                <a:gd name="connsiteX298" fmla="*/ 26370 w 2376256"/>
                <a:gd name="connsiteY298" fmla="*/ 1150028 h 1224078"/>
                <a:gd name="connsiteX299" fmla="*/ 30217 w 2376256"/>
                <a:gd name="connsiteY299" fmla="*/ 1149442 h 1224078"/>
                <a:gd name="connsiteX300" fmla="*/ 110288 w 2376256"/>
                <a:gd name="connsiteY300" fmla="*/ 1178359 h 1224078"/>
                <a:gd name="connsiteX301" fmla="*/ 163170 w 2376256"/>
                <a:gd name="connsiteY301" fmla="*/ 1140650 h 1224078"/>
                <a:gd name="connsiteX302" fmla="*/ 121438 w 2376256"/>
                <a:gd name="connsiteY302" fmla="*/ 1104504 h 1224078"/>
                <a:gd name="connsiteX303" fmla="*/ 72535 w 2376256"/>
                <a:gd name="connsiteY303" fmla="*/ 1092976 h 1224078"/>
                <a:gd name="connsiteX304" fmla="*/ 4135 w 2376256"/>
                <a:gd name="connsiteY304" fmla="*/ 1019903 h 1224078"/>
                <a:gd name="connsiteX305" fmla="*/ 106311 w 2376256"/>
                <a:gd name="connsiteY305" fmla="*/ 936539 h 1224078"/>
                <a:gd name="connsiteX306" fmla="*/ 206074 w 2376256"/>
                <a:gd name="connsiteY306" fmla="*/ 973532 h 1224078"/>
                <a:gd name="connsiteX307" fmla="*/ 206205 w 2376256"/>
                <a:gd name="connsiteY307" fmla="*/ 977504 h 1224078"/>
                <a:gd name="connsiteX308" fmla="*/ 177319 w 2376256"/>
                <a:gd name="connsiteY308" fmla="*/ 1008440 h 1224078"/>
                <a:gd name="connsiteX309" fmla="*/ 173472 w 2376256"/>
                <a:gd name="connsiteY309" fmla="*/ 1008570 h 1224078"/>
                <a:gd name="connsiteX310" fmla="*/ 105528 w 2376256"/>
                <a:gd name="connsiteY310" fmla="*/ 981803 h 1224078"/>
                <a:gd name="connsiteX311" fmla="*/ 54604 w 2376256"/>
                <a:gd name="connsiteY311" fmla="*/ 1016777 h 1224078"/>
                <a:gd name="connsiteX312" fmla="*/ 97117 w 2376256"/>
                <a:gd name="connsiteY312" fmla="*/ 1050903 h 1224078"/>
                <a:gd name="connsiteX313" fmla="*/ 146021 w 2376256"/>
                <a:gd name="connsiteY313" fmla="*/ 1062431 h 1224078"/>
                <a:gd name="connsiteX314" fmla="*/ 214029 w 2376256"/>
                <a:gd name="connsiteY314" fmla="*/ 1137068 h 1224078"/>
                <a:gd name="connsiteX315" fmla="*/ 108658 w 2376256"/>
                <a:gd name="connsiteY315" fmla="*/ 1224014 h 1224078"/>
                <a:gd name="connsiteX316" fmla="*/ 1070 w 2376256"/>
                <a:gd name="connsiteY316" fmla="*/ 1188779 h 1224078"/>
                <a:gd name="connsiteX317" fmla="*/ 549 w 2376256"/>
                <a:gd name="connsiteY317" fmla="*/ 1184872 h 1224078"/>
                <a:gd name="connsiteX318" fmla="*/ 249435 w 2376256"/>
                <a:gd name="connsiteY318" fmla="*/ 1080667 h 1224078"/>
                <a:gd name="connsiteX319" fmla="*/ 393342 w 2376256"/>
                <a:gd name="connsiteY319" fmla="*/ 936539 h 1224078"/>
                <a:gd name="connsiteX320" fmla="*/ 515992 w 2376256"/>
                <a:gd name="connsiteY320" fmla="*/ 1003621 h 1224078"/>
                <a:gd name="connsiteX321" fmla="*/ 515014 w 2376256"/>
                <a:gd name="connsiteY321" fmla="*/ 1007463 h 1224078"/>
                <a:gd name="connsiteX322" fmla="*/ 476478 w 2376256"/>
                <a:gd name="connsiteY322" fmla="*/ 1030388 h 1224078"/>
                <a:gd name="connsiteX323" fmla="*/ 472696 w 2376256"/>
                <a:gd name="connsiteY323" fmla="*/ 1029346 h 1224078"/>
                <a:gd name="connsiteX324" fmla="*/ 393342 w 2376256"/>
                <a:gd name="connsiteY324" fmla="*/ 983757 h 1224078"/>
                <a:gd name="connsiteX325" fmla="*/ 301469 w 2376256"/>
                <a:gd name="connsiteY325" fmla="*/ 1080276 h 1224078"/>
                <a:gd name="connsiteX326" fmla="*/ 393342 w 2376256"/>
                <a:gd name="connsiteY326" fmla="*/ 1176796 h 1224078"/>
                <a:gd name="connsiteX327" fmla="*/ 473087 w 2376256"/>
                <a:gd name="connsiteY327" fmla="*/ 1131206 h 1224078"/>
                <a:gd name="connsiteX328" fmla="*/ 476869 w 2376256"/>
                <a:gd name="connsiteY328" fmla="*/ 1130164 h 1224078"/>
                <a:gd name="connsiteX329" fmla="*/ 515340 w 2376256"/>
                <a:gd name="connsiteY329" fmla="*/ 1152764 h 1224078"/>
                <a:gd name="connsiteX330" fmla="*/ 516318 w 2376256"/>
                <a:gd name="connsiteY330" fmla="*/ 1156606 h 1224078"/>
                <a:gd name="connsiteX331" fmla="*/ 392886 w 2376256"/>
                <a:gd name="connsiteY331" fmla="*/ 1224078 h 1224078"/>
                <a:gd name="connsiteX332" fmla="*/ 249370 w 2376256"/>
                <a:gd name="connsiteY332" fmla="*/ 1080732 h 1224078"/>
                <a:gd name="connsiteX333" fmla="*/ 566721 w 2376256"/>
                <a:gd name="connsiteY333" fmla="*/ 941293 h 1224078"/>
                <a:gd name="connsiteX334" fmla="*/ 611256 w 2376256"/>
                <a:gd name="connsiteY334" fmla="*/ 941293 h 1224078"/>
                <a:gd name="connsiteX335" fmla="*/ 614060 w 2376256"/>
                <a:gd name="connsiteY335" fmla="*/ 944094 h 1224078"/>
                <a:gd name="connsiteX336" fmla="*/ 614060 w 2376256"/>
                <a:gd name="connsiteY336" fmla="*/ 1216524 h 1224078"/>
                <a:gd name="connsiteX337" fmla="*/ 611256 w 2376256"/>
                <a:gd name="connsiteY337" fmla="*/ 1219324 h 1224078"/>
                <a:gd name="connsiteX338" fmla="*/ 566721 w 2376256"/>
                <a:gd name="connsiteY338" fmla="*/ 1219324 h 1224078"/>
                <a:gd name="connsiteX339" fmla="*/ 563917 w 2376256"/>
                <a:gd name="connsiteY339" fmla="*/ 1216524 h 1224078"/>
                <a:gd name="connsiteX340" fmla="*/ 563917 w 2376256"/>
                <a:gd name="connsiteY340" fmla="*/ 944094 h 1224078"/>
                <a:gd name="connsiteX341" fmla="*/ 566721 w 2376256"/>
                <a:gd name="connsiteY341" fmla="*/ 941293 h 1224078"/>
                <a:gd name="connsiteX342" fmla="*/ 683634 w 2376256"/>
                <a:gd name="connsiteY342" fmla="*/ 941293 h 1224078"/>
                <a:gd name="connsiteX343" fmla="*/ 873314 w 2376256"/>
                <a:gd name="connsiteY343" fmla="*/ 941293 h 1224078"/>
                <a:gd name="connsiteX344" fmla="*/ 876118 w 2376256"/>
                <a:gd name="connsiteY344" fmla="*/ 944094 h 1224078"/>
                <a:gd name="connsiteX345" fmla="*/ 876118 w 2376256"/>
                <a:gd name="connsiteY345" fmla="*/ 984994 h 1224078"/>
                <a:gd name="connsiteX346" fmla="*/ 873314 w 2376256"/>
                <a:gd name="connsiteY346" fmla="*/ 987795 h 1224078"/>
                <a:gd name="connsiteX347" fmla="*/ 730972 w 2376256"/>
                <a:gd name="connsiteY347" fmla="*/ 987795 h 1224078"/>
                <a:gd name="connsiteX348" fmla="*/ 730972 w 2376256"/>
                <a:gd name="connsiteY348" fmla="*/ 1052141 h 1224078"/>
                <a:gd name="connsiteX349" fmla="*/ 854665 w 2376256"/>
                <a:gd name="connsiteY349" fmla="*/ 1052141 h 1224078"/>
                <a:gd name="connsiteX350" fmla="*/ 857469 w 2376256"/>
                <a:gd name="connsiteY350" fmla="*/ 1054941 h 1224078"/>
                <a:gd name="connsiteX351" fmla="*/ 857469 w 2376256"/>
                <a:gd name="connsiteY351" fmla="*/ 1095451 h 1224078"/>
                <a:gd name="connsiteX352" fmla="*/ 854665 w 2376256"/>
                <a:gd name="connsiteY352" fmla="*/ 1098252 h 1224078"/>
                <a:gd name="connsiteX353" fmla="*/ 730972 w 2376256"/>
                <a:gd name="connsiteY353" fmla="*/ 1098252 h 1224078"/>
                <a:gd name="connsiteX354" fmla="*/ 730972 w 2376256"/>
                <a:gd name="connsiteY354" fmla="*/ 1172888 h 1224078"/>
                <a:gd name="connsiteX355" fmla="*/ 873314 w 2376256"/>
                <a:gd name="connsiteY355" fmla="*/ 1172888 h 1224078"/>
                <a:gd name="connsiteX356" fmla="*/ 876118 w 2376256"/>
                <a:gd name="connsiteY356" fmla="*/ 1175689 h 1224078"/>
                <a:gd name="connsiteX357" fmla="*/ 876118 w 2376256"/>
                <a:gd name="connsiteY357" fmla="*/ 1216589 h 1224078"/>
                <a:gd name="connsiteX358" fmla="*/ 873314 w 2376256"/>
                <a:gd name="connsiteY358" fmla="*/ 1219389 h 1224078"/>
                <a:gd name="connsiteX359" fmla="*/ 683634 w 2376256"/>
                <a:gd name="connsiteY359" fmla="*/ 1219389 h 1224078"/>
                <a:gd name="connsiteX360" fmla="*/ 680829 w 2376256"/>
                <a:gd name="connsiteY360" fmla="*/ 1216589 h 1224078"/>
                <a:gd name="connsiteX361" fmla="*/ 680829 w 2376256"/>
                <a:gd name="connsiteY361" fmla="*/ 944159 h 1224078"/>
                <a:gd name="connsiteX362" fmla="*/ 683634 w 2376256"/>
                <a:gd name="connsiteY362" fmla="*/ 941358 h 1224078"/>
                <a:gd name="connsiteX363" fmla="*/ 935715 w 2376256"/>
                <a:gd name="connsiteY363" fmla="*/ 941293 h 1224078"/>
                <a:gd name="connsiteX364" fmla="*/ 982792 w 2376256"/>
                <a:gd name="connsiteY364" fmla="*/ 941293 h 1224078"/>
                <a:gd name="connsiteX365" fmla="*/ 985075 w 2376256"/>
                <a:gd name="connsiteY365" fmla="*/ 942466 h 1224078"/>
                <a:gd name="connsiteX366" fmla="*/ 1122982 w 2376256"/>
                <a:gd name="connsiteY366" fmla="*/ 1137068 h 1224078"/>
                <a:gd name="connsiteX367" fmla="*/ 1122982 w 2376256"/>
                <a:gd name="connsiteY367" fmla="*/ 944029 h 1224078"/>
                <a:gd name="connsiteX368" fmla="*/ 1125787 w 2376256"/>
                <a:gd name="connsiteY368" fmla="*/ 941228 h 1224078"/>
                <a:gd name="connsiteX369" fmla="*/ 1170321 w 2376256"/>
                <a:gd name="connsiteY369" fmla="*/ 941228 h 1224078"/>
                <a:gd name="connsiteX370" fmla="*/ 1173125 w 2376256"/>
                <a:gd name="connsiteY370" fmla="*/ 944029 h 1224078"/>
                <a:gd name="connsiteX371" fmla="*/ 1173125 w 2376256"/>
                <a:gd name="connsiteY371" fmla="*/ 1216459 h 1224078"/>
                <a:gd name="connsiteX372" fmla="*/ 1170321 w 2376256"/>
                <a:gd name="connsiteY372" fmla="*/ 1219259 h 1224078"/>
                <a:gd name="connsiteX373" fmla="*/ 1123244 w 2376256"/>
                <a:gd name="connsiteY373" fmla="*/ 1219259 h 1224078"/>
                <a:gd name="connsiteX374" fmla="*/ 1120961 w 2376256"/>
                <a:gd name="connsiteY374" fmla="*/ 1218087 h 1224078"/>
                <a:gd name="connsiteX375" fmla="*/ 983053 w 2376256"/>
                <a:gd name="connsiteY375" fmla="*/ 1023094 h 1224078"/>
                <a:gd name="connsiteX376" fmla="*/ 983053 w 2376256"/>
                <a:gd name="connsiteY376" fmla="*/ 1216524 h 1224078"/>
                <a:gd name="connsiteX377" fmla="*/ 980250 w 2376256"/>
                <a:gd name="connsiteY377" fmla="*/ 1219324 h 1224078"/>
                <a:gd name="connsiteX378" fmla="*/ 935715 w 2376256"/>
                <a:gd name="connsiteY378" fmla="*/ 1219324 h 1224078"/>
                <a:gd name="connsiteX379" fmla="*/ 932911 w 2376256"/>
                <a:gd name="connsiteY379" fmla="*/ 1216524 h 1224078"/>
                <a:gd name="connsiteX380" fmla="*/ 932911 w 2376256"/>
                <a:gd name="connsiteY380" fmla="*/ 944094 h 1224078"/>
                <a:gd name="connsiteX381" fmla="*/ 935715 w 2376256"/>
                <a:gd name="connsiteY381" fmla="*/ 941293 h 1224078"/>
                <a:gd name="connsiteX382" fmla="*/ 1224767 w 2376256"/>
                <a:gd name="connsiteY382" fmla="*/ 1080667 h 1224078"/>
                <a:gd name="connsiteX383" fmla="*/ 1368674 w 2376256"/>
                <a:gd name="connsiteY383" fmla="*/ 936539 h 1224078"/>
                <a:gd name="connsiteX384" fmla="*/ 1491324 w 2376256"/>
                <a:gd name="connsiteY384" fmla="*/ 1003621 h 1224078"/>
                <a:gd name="connsiteX385" fmla="*/ 1490346 w 2376256"/>
                <a:gd name="connsiteY385" fmla="*/ 1007463 h 1224078"/>
                <a:gd name="connsiteX386" fmla="*/ 1451810 w 2376256"/>
                <a:gd name="connsiteY386" fmla="*/ 1030388 h 1224078"/>
                <a:gd name="connsiteX387" fmla="*/ 1448028 w 2376256"/>
                <a:gd name="connsiteY387" fmla="*/ 1029346 h 1224078"/>
                <a:gd name="connsiteX388" fmla="*/ 1368674 w 2376256"/>
                <a:gd name="connsiteY388" fmla="*/ 983757 h 1224078"/>
                <a:gd name="connsiteX389" fmla="*/ 1276866 w 2376256"/>
                <a:gd name="connsiteY389" fmla="*/ 1080276 h 1224078"/>
                <a:gd name="connsiteX390" fmla="*/ 1368674 w 2376256"/>
                <a:gd name="connsiteY390" fmla="*/ 1176796 h 1224078"/>
                <a:gd name="connsiteX391" fmla="*/ 1448419 w 2376256"/>
                <a:gd name="connsiteY391" fmla="*/ 1131206 h 1224078"/>
                <a:gd name="connsiteX392" fmla="*/ 1452201 w 2376256"/>
                <a:gd name="connsiteY392" fmla="*/ 1130164 h 1224078"/>
                <a:gd name="connsiteX393" fmla="*/ 1490672 w 2376256"/>
                <a:gd name="connsiteY393" fmla="*/ 1152764 h 1224078"/>
                <a:gd name="connsiteX394" fmla="*/ 1491650 w 2376256"/>
                <a:gd name="connsiteY394" fmla="*/ 1156606 h 1224078"/>
                <a:gd name="connsiteX395" fmla="*/ 1368217 w 2376256"/>
                <a:gd name="connsiteY395" fmla="*/ 1224078 h 1224078"/>
                <a:gd name="connsiteX396" fmla="*/ 1224702 w 2376256"/>
                <a:gd name="connsiteY396" fmla="*/ 1080732 h 1224078"/>
                <a:gd name="connsiteX397" fmla="*/ 1542053 w 2376256"/>
                <a:gd name="connsiteY397" fmla="*/ 941293 h 1224078"/>
                <a:gd name="connsiteX398" fmla="*/ 1731733 w 2376256"/>
                <a:gd name="connsiteY398" fmla="*/ 941293 h 1224078"/>
                <a:gd name="connsiteX399" fmla="*/ 1734538 w 2376256"/>
                <a:gd name="connsiteY399" fmla="*/ 944094 h 1224078"/>
                <a:gd name="connsiteX400" fmla="*/ 1734538 w 2376256"/>
                <a:gd name="connsiteY400" fmla="*/ 984994 h 1224078"/>
                <a:gd name="connsiteX401" fmla="*/ 1731733 w 2376256"/>
                <a:gd name="connsiteY401" fmla="*/ 987795 h 1224078"/>
                <a:gd name="connsiteX402" fmla="*/ 1589392 w 2376256"/>
                <a:gd name="connsiteY402" fmla="*/ 987795 h 1224078"/>
                <a:gd name="connsiteX403" fmla="*/ 1589392 w 2376256"/>
                <a:gd name="connsiteY403" fmla="*/ 1052141 h 1224078"/>
                <a:gd name="connsiteX404" fmla="*/ 1713085 w 2376256"/>
                <a:gd name="connsiteY404" fmla="*/ 1052141 h 1224078"/>
                <a:gd name="connsiteX405" fmla="*/ 1715889 w 2376256"/>
                <a:gd name="connsiteY405" fmla="*/ 1054941 h 1224078"/>
                <a:gd name="connsiteX406" fmla="*/ 1715889 w 2376256"/>
                <a:gd name="connsiteY406" fmla="*/ 1095451 h 1224078"/>
                <a:gd name="connsiteX407" fmla="*/ 1713085 w 2376256"/>
                <a:gd name="connsiteY407" fmla="*/ 1098252 h 1224078"/>
                <a:gd name="connsiteX408" fmla="*/ 1589392 w 2376256"/>
                <a:gd name="connsiteY408" fmla="*/ 1098252 h 1224078"/>
                <a:gd name="connsiteX409" fmla="*/ 1589392 w 2376256"/>
                <a:gd name="connsiteY409" fmla="*/ 1172888 h 1224078"/>
                <a:gd name="connsiteX410" fmla="*/ 1731733 w 2376256"/>
                <a:gd name="connsiteY410" fmla="*/ 1172888 h 1224078"/>
                <a:gd name="connsiteX411" fmla="*/ 1734538 w 2376256"/>
                <a:gd name="connsiteY411" fmla="*/ 1175689 h 1224078"/>
                <a:gd name="connsiteX412" fmla="*/ 1734538 w 2376256"/>
                <a:gd name="connsiteY412" fmla="*/ 1216589 h 1224078"/>
                <a:gd name="connsiteX413" fmla="*/ 1731733 w 2376256"/>
                <a:gd name="connsiteY413" fmla="*/ 1219389 h 1224078"/>
                <a:gd name="connsiteX414" fmla="*/ 1542053 w 2376256"/>
                <a:gd name="connsiteY414" fmla="*/ 1219389 h 1224078"/>
                <a:gd name="connsiteX415" fmla="*/ 1539250 w 2376256"/>
                <a:gd name="connsiteY415" fmla="*/ 1216589 h 1224078"/>
                <a:gd name="connsiteX416" fmla="*/ 1539250 w 2376256"/>
                <a:gd name="connsiteY416" fmla="*/ 944159 h 1224078"/>
                <a:gd name="connsiteX417" fmla="*/ 1542053 w 2376256"/>
                <a:gd name="connsiteY417" fmla="*/ 941358 h 1224078"/>
                <a:gd name="connsiteX418" fmla="*/ 1773856 w 2376256"/>
                <a:gd name="connsiteY418" fmla="*/ 1184937 h 1224078"/>
                <a:gd name="connsiteX419" fmla="*/ 1799677 w 2376256"/>
                <a:gd name="connsiteY419" fmla="*/ 1150028 h 1224078"/>
                <a:gd name="connsiteX420" fmla="*/ 1803524 w 2376256"/>
                <a:gd name="connsiteY420" fmla="*/ 1149442 h 1224078"/>
                <a:gd name="connsiteX421" fmla="*/ 1883595 w 2376256"/>
                <a:gd name="connsiteY421" fmla="*/ 1178359 h 1224078"/>
                <a:gd name="connsiteX422" fmla="*/ 1936476 w 2376256"/>
                <a:gd name="connsiteY422" fmla="*/ 1140650 h 1224078"/>
                <a:gd name="connsiteX423" fmla="*/ 1894745 w 2376256"/>
                <a:gd name="connsiteY423" fmla="*/ 1104504 h 1224078"/>
                <a:gd name="connsiteX424" fmla="*/ 1845842 w 2376256"/>
                <a:gd name="connsiteY424" fmla="*/ 1092976 h 1224078"/>
                <a:gd name="connsiteX425" fmla="*/ 1777442 w 2376256"/>
                <a:gd name="connsiteY425" fmla="*/ 1019903 h 1224078"/>
                <a:gd name="connsiteX426" fmla="*/ 1879618 w 2376256"/>
                <a:gd name="connsiteY426" fmla="*/ 936539 h 1224078"/>
                <a:gd name="connsiteX427" fmla="*/ 1979382 w 2376256"/>
                <a:gd name="connsiteY427" fmla="*/ 973532 h 1224078"/>
                <a:gd name="connsiteX428" fmla="*/ 1979511 w 2376256"/>
                <a:gd name="connsiteY428" fmla="*/ 977504 h 1224078"/>
                <a:gd name="connsiteX429" fmla="*/ 1950626 w 2376256"/>
                <a:gd name="connsiteY429" fmla="*/ 1008440 h 1224078"/>
                <a:gd name="connsiteX430" fmla="*/ 1946779 w 2376256"/>
                <a:gd name="connsiteY430" fmla="*/ 1008570 h 1224078"/>
                <a:gd name="connsiteX431" fmla="*/ 1878836 w 2376256"/>
                <a:gd name="connsiteY431" fmla="*/ 981803 h 1224078"/>
                <a:gd name="connsiteX432" fmla="*/ 1827910 w 2376256"/>
                <a:gd name="connsiteY432" fmla="*/ 1016777 h 1224078"/>
                <a:gd name="connsiteX433" fmla="*/ 1870424 w 2376256"/>
                <a:gd name="connsiteY433" fmla="*/ 1050903 h 1224078"/>
                <a:gd name="connsiteX434" fmla="*/ 1919328 w 2376256"/>
                <a:gd name="connsiteY434" fmla="*/ 1062431 h 1224078"/>
                <a:gd name="connsiteX435" fmla="*/ 1987336 w 2376256"/>
                <a:gd name="connsiteY435" fmla="*/ 1137068 h 1224078"/>
                <a:gd name="connsiteX436" fmla="*/ 1881965 w 2376256"/>
                <a:gd name="connsiteY436" fmla="*/ 1224014 h 1224078"/>
                <a:gd name="connsiteX437" fmla="*/ 1774378 w 2376256"/>
                <a:gd name="connsiteY437" fmla="*/ 1188779 h 1224078"/>
                <a:gd name="connsiteX438" fmla="*/ 1773856 w 2376256"/>
                <a:gd name="connsiteY438" fmla="*/ 1184872 h 12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2376256" h="1224078">
                  <a:moveTo>
                    <a:pt x="16850" y="171547"/>
                  </a:moveTo>
                  <a:lnTo>
                    <a:pt x="16850" y="7555"/>
                  </a:lnTo>
                  <a:cubicBezTo>
                    <a:pt x="16850" y="6057"/>
                    <a:pt x="18089" y="4754"/>
                    <a:pt x="19654" y="4754"/>
                  </a:cubicBezTo>
                  <a:lnTo>
                    <a:pt x="64189" y="4754"/>
                  </a:lnTo>
                  <a:cubicBezTo>
                    <a:pt x="65688" y="4754"/>
                    <a:pt x="66993" y="5992"/>
                    <a:pt x="66993" y="7555"/>
                  </a:cubicBezTo>
                  <a:lnTo>
                    <a:pt x="66993" y="166402"/>
                  </a:lnTo>
                  <a:cubicBezTo>
                    <a:pt x="66993" y="216420"/>
                    <a:pt x="91640" y="240257"/>
                    <a:pt x="133371" y="240257"/>
                  </a:cubicBezTo>
                  <a:cubicBezTo>
                    <a:pt x="175102" y="240257"/>
                    <a:pt x="199358" y="216420"/>
                    <a:pt x="199358" y="166402"/>
                  </a:cubicBezTo>
                  <a:lnTo>
                    <a:pt x="199358" y="7555"/>
                  </a:lnTo>
                  <a:cubicBezTo>
                    <a:pt x="199358" y="6057"/>
                    <a:pt x="200597" y="4754"/>
                    <a:pt x="202162" y="4754"/>
                  </a:cubicBezTo>
                  <a:lnTo>
                    <a:pt x="247088" y="4754"/>
                  </a:lnTo>
                  <a:cubicBezTo>
                    <a:pt x="248588" y="4754"/>
                    <a:pt x="249892" y="5992"/>
                    <a:pt x="249892" y="7555"/>
                  </a:cubicBezTo>
                  <a:lnTo>
                    <a:pt x="249892" y="171547"/>
                  </a:lnTo>
                  <a:cubicBezTo>
                    <a:pt x="249892" y="246183"/>
                    <a:pt x="205357" y="287540"/>
                    <a:pt x="133371" y="287540"/>
                  </a:cubicBezTo>
                  <a:cubicBezTo>
                    <a:pt x="61385" y="287540"/>
                    <a:pt x="16850" y="246249"/>
                    <a:pt x="16850" y="171547"/>
                  </a:cubicBezTo>
                  <a:close/>
                  <a:moveTo>
                    <a:pt x="315814" y="4754"/>
                  </a:moveTo>
                  <a:lnTo>
                    <a:pt x="362892" y="4754"/>
                  </a:lnTo>
                  <a:cubicBezTo>
                    <a:pt x="363804" y="4754"/>
                    <a:pt x="364652" y="5210"/>
                    <a:pt x="365174" y="5927"/>
                  </a:cubicBezTo>
                  <a:lnTo>
                    <a:pt x="503082" y="200529"/>
                  </a:lnTo>
                  <a:lnTo>
                    <a:pt x="503082" y="7490"/>
                  </a:lnTo>
                  <a:cubicBezTo>
                    <a:pt x="503082" y="5992"/>
                    <a:pt x="504321" y="4689"/>
                    <a:pt x="505885" y="4689"/>
                  </a:cubicBezTo>
                  <a:lnTo>
                    <a:pt x="550420" y="4689"/>
                  </a:lnTo>
                  <a:cubicBezTo>
                    <a:pt x="551920" y="4689"/>
                    <a:pt x="553224" y="5927"/>
                    <a:pt x="553224" y="7490"/>
                  </a:cubicBezTo>
                  <a:lnTo>
                    <a:pt x="553224" y="279920"/>
                  </a:lnTo>
                  <a:cubicBezTo>
                    <a:pt x="553224" y="281418"/>
                    <a:pt x="551985" y="282720"/>
                    <a:pt x="550420" y="282720"/>
                  </a:cubicBezTo>
                  <a:lnTo>
                    <a:pt x="503342" y="282720"/>
                  </a:lnTo>
                  <a:cubicBezTo>
                    <a:pt x="502429" y="282720"/>
                    <a:pt x="501582" y="282264"/>
                    <a:pt x="501060" y="281548"/>
                  </a:cubicBezTo>
                  <a:lnTo>
                    <a:pt x="363152" y="86555"/>
                  </a:lnTo>
                  <a:lnTo>
                    <a:pt x="363152" y="279985"/>
                  </a:lnTo>
                  <a:cubicBezTo>
                    <a:pt x="363152" y="281483"/>
                    <a:pt x="361913" y="282785"/>
                    <a:pt x="360349" y="282785"/>
                  </a:cubicBezTo>
                  <a:lnTo>
                    <a:pt x="315814" y="282785"/>
                  </a:lnTo>
                  <a:cubicBezTo>
                    <a:pt x="314314" y="282785"/>
                    <a:pt x="313010" y="281548"/>
                    <a:pt x="313010" y="279985"/>
                  </a:cubicBezTo>
                  <a:lnTo>
                    <a:pt x="313010" y="7555"/>
                  </a:lnTo>
                  <a:cubicBezTo>
                    <a:pt x="313010" y="6057"/>
                    <a:pt x="314249" y="4754"/>
                    <a:pt x="315814" y="4754"/>
                  </a:cubicBezTo>
                  <a:close/>
                  <a:moveTo>
                    <a:pt x="622732" y="4754"/>
                  </a:moveTo>
                  <a:lnTo>
                    <a:pt x="667267" y="4754"/>
                  </a:lnTo>
                  <a:cubicBezTo>
                    <a:pt x="668767" y="4754"/>
                    <a:pt x="670071" y="5992"/>
                    <a:pt x="670071" y="7555"/>
                  </a:cubicBezTo>
                  <a:lnTo>
                    <a:pt x="670071" y="279985"/>
                  </a:lnTo>
                  <a:cubicBezTo>
                    <a:pt x="670071" y="281483"/>
                    <a:pt x="668832" y="282785"/>
                    <a:pt x="667267" y="282785"/>
                  </a:cubicBezTo>
                  <a:lnTo>
                    <a:pt x="622732" y="282785"/>
                  </a:lnTo>
                  <a:cubicBezTo>
                    <a:pt x="621233" y="282785"/>
                    <a:pt x="619928" y="281548"/>
                    <a:pt x="619928" y="279985"/>
                  </a:cubicBezTo>
                  <a:lnTo>
                    <a:pt x="619928" y="7555"/>
                  </a:lnTo>
                  <a:cubicBezTo>
                    <a:pt x="619928" y="6057"/>
                    <a:pt x="621167" y="4754"/>
                    <a:pt x="622732" y="4754"/>
                  </a:cubicBezTo>
                  <a:close/>
                  <a:moveTo>
                    <a:pt x="711867" y="4754"/>
                  </a:moveTo>
                  <a:lnTo>
                    <a:pt x="759206" y="4754"/>
                  </a:lnTo>
                  <a:cubicBezTo>
                    <a:pt x="760379" y="4754"/>
                    <a:pt x="761423" y="5471"/>
                    <a:pt x="761814" y="6578"/>
                  </a:cubicBezTo>
                  <a:lnTo>
                    <a:pt x="841885" y="223193"/>
                  </a:lnTo>
                  <a:lnTo>
                    <a:pt x="922348" y="6578"/>
                  </a:lnTo>
                  <a:cubicBezTo>
                    <a:pt x="922739" y="5471"/>
                    <a:pt x="923782" y="4754"/>
                    <a:pt x="924956" y="4754"/>
                  </a:cubicBezTo>
                  <a:lnTo>
                    <a:pt x="972295" y="4754"/>
                  </a:lnTo>
                  <a:cubicBezTo>
                    <a:pt x="974251" y="4754"/>
                    <a:pt x="975555" y="6708"/>
                    <a:pt x="974903" y="8532"/>
                  </a:cubicBezTo>
                  <a:lnTo>
                    <a:pt x="871227" y="280962"/>
                  </a:lnTo>
                  <a:cubicBezTo>
                    <a:pt x="870836" y="282069"/>
                    <a:pt x="869793" y="282720"/>
                    <a:pt x="868619" y="282720"/>
                  </a:cubicBezTo>
                  <a:lnTo>
                    <a:pt x="815608" y="282720"/>
                  </a:lnTo>
                  <a:cubicBezTo>
                    <a:pt x="814434" y="282720"/>
                    <a:pt x="813456" y="282004"/>
                    <a:pt x="812999" y="280962"/>
                  </a:cubicBezTo>
                  <a:lnTo>
                    <a:pt x="709324" y="8532"/>
                  </a:lnTo>
                  <a:cubicBezTo>
                    <a:pt x="708607" y="6708"/>
                    <a:pt x="709976" y="4754"/>
                    <a:pt x="711932" y="4754"/>
                  </a:cubicBezTo>
                  <a:close/>
                  <a:moveTo>
                    <a:pt x="1016764" y="4754"/>
                  </a:moveTo>
                  <a:lnTo>
                    <a:pt x="1206445" y="4754"/>
                  </a:lnTo>
                  <a:cubicBezTo>
                    <a:pt x="1207944" y="4754"/>
                    <a:pt x="1209249" y="5992"/>
                    <a:pt x="1209249" y="7555"/>
                  </a:cubicBezTo>
                  <a:lnTo>
                    <a:pt x="1209249" y="48455"/>
                  </a:lnTo>
                  <a:cubicBezTo>
                    <a:pt x="1209249" y="49953"/>
                    <a:pt x="1208010" y="51256"/>
                    <a:pt x="1206445" y="51256"/>
                  </a:cubicBezTo>
                  <a:lnTo>
                    <a:pt x="1064103" y="51256"/>
                  </a:lnTo>
                  <a:lnTo>
                    <a:pt x="1064103" y="115602"/>
                  </a:lnTo>
                  <a:lnTo>
                    <a:pt x="1187796" y="115602"/>
                  </a:lnTo>
                  <a:cubicBezTo>
                    <a:pt x="1189296" y="115602"/>
                    <a:pt x="1190600" y="116839"/>
                    <a:pt x="1190600" y="118402"/>
                  </a:cubicBezTo>
                  <a:lnTo>
                    <a:pt x="1190600" y="158912"/>
                  </a:lnTo>
                  <a:cubicBezTo>
                    <a:pt x="1190600" y="160410"/>
                    <a:pt x="1189361" y="161713"/>
                    <a:pt x="1187796" y="161713"/>
                  </a:cubicBezTo>
                  <a:lnTo>
                    <a:pt x="1064103" y="161713"/>
                  </a:lnTo>
                  <a:lnTo>
                    <a:pt x="1064103" y="236349"/>
                  </a:lnTo>
                  <a:lnTo>
                    <a:pt x="1206445" y="236349"/>
                  </a:lnTo>
                  <a:cubicBezTo>
                    <a:pt x="1207944" y="236349"/>
                    <a:pt x="1209249" y="237587"/>
                    <a:pt x="1209249" y="239150"/>
                  </a:cubicBezTo>
                  <a:lnTo>
                    <a:pt x="1209249" y="280050"/>
                  </a:lnTo>
                  <a:cubicBezTo>
                    <a:pt x="1209249" y="281548"/>
                    <a:pt x="1208010" y="282850"/>
                    <a:pt x="1206445" y="282850"/>
                  </a:cubicBezTo>
                  <a:lnTo>
                    <a:pt x="1016764" y="282850"/>
                  </a:lnTo>
                  <a:cubicBezTo>
                    <a:pt x="1015265" y="282850"/>
                    <a:pt x="1013960" y="281613"/>
                    <a:pt x="1013960" y="280050"/>
                  </a:cubicBezTo>
                  <a:lnTo>
                    <a:pt x="1013960" y="7620"/>
                  </a:lnTo>
                  <a:cubicBezTo>
                    <a:pt x="1013960" y="6122"/>
                    <a:pt x="1015199" y="4819"/>
                    <a:pt x="1016764" y="4819"/>
                  </a:cubicBezTo>
                  <a:close/>
                  <a:moveTo>
                    <a:pt x="1266042" y="7555"/>
                  </a:moveTo>
                  <a:cubicBezTo>
                    <a:pt x="1266042" y="6057"/>
                    <a:pt x="1267281" y="4754"/>
                    <a:pt x="1268846" y="4754"/>
                  </a:cubicBezTo>
                  <a:lnTo>
                    <a:pt x="1381780" y="4754"/>
                  </a:lnTo>
                  <a:cubicBezTo>
                    <a:pt x="1441834" y="4754"/>
                    <a:pt x="1479587" y="38491"/>
                    <a:pt x="1479587" y="92547"/>
                  </a:cubicBezTo>
                  <a:cubicBezTo>
                    <a:pt x="1479587" y="136638"/>
                    <a:pt x="1454157" y="167183"/>
                    <a:pt x="1411579" y="176757"/>
                  </a:cubicBezTo>
                  <a:lnTo>
                    <a:pt x="1488520" y="278357"/>
                  </a:lnTo>
                  <a:cubicBezTo>
                    <a:pt x="1489889" y="280180"/>
                    <a:pt x="1488586" y="282785"/>
                    <a:pt x="1486303" y="282785"/>
                  </a:cubicBezTo>
                  <a:lnTo>
                    <a:pt x="1432445" y="282785"/>
                  </a:lnTo>
                  <a:cubicBezTo>
                    <a:pt x="1431532" y="282785"/>
                    <a:pt x="1430749" y="282394"/>
                    <a:pt x="1430227" y="281678"/>
                  </a:cubicBezTo>
                  <a:lnTo>
                    <a:pt x="1355111" y="179948"/>
                  </a:lnTo>
                  <a:lnTo>
                    <a:pt x="1316119" y="179948"/>
                  </a:lnTo>
                  <a:lnTo>
                    <a:pt x="1316119" y="280050"/>
                  </a:lnTo>
                  <a:cubicBezTo>
                    <a:pt x="1316119" y="281548"/>
                    <a:pt x="1314880" y="282850"/>
                    <a:pt x="1313315" y="282850"/>
                  </a:cubicBezTo>
                  <a:lnTo>
                    <a:pt x="1268781" y="282850"/>
                  </a:lnTo>
                  <a:cubicBezTo>
                    <a:pt x="1267281" y="282850"/>
                    <a:pt x="1265977" y="281613"/>
                    <a:pt x="1265977" y="280050"/>
                  </a:cubicBezTo>
                  <a:lnTo>
                    <a:pt x="1265977" y="7620"/>
                  </a:lnTo>
                  <a:close/>
                  <a:moveTo>
                    <a:pt x="1376955" y="133447"/>
                  </a:moveTo>
                  <a:cubicBezTo>
                    <a:pt x="1411513" y="133447"/>
                    <a:pt x="1427880" y="118728"/>
                    <a:pt x="1427880" y="92547"/>
                  </a:cubicBezTo>
                  <a:cubicBezTo>
                    <a:pt x="1427880" y="66365"/>
                    <a:pt x="1411579" y="51646"/>
                    <a:pt x="1376955" y="51646"/>
                  </a:cubicBezTo>
                  <a:lnTo>
                    <a:pt x="1316119" y="51646"/>
                  </a:lnTo>
                  <a:lnTo>
                    <a:pt x="1316119" y="133447"/>
                  </a:lnTo>
                  <a:lnTo>
                    <a:pt x="1376955" y="133447"/>
                  </a:lnTo>
                  <a:close/>
                  <a:moveTo>
                    <a:pt x="1521319" y="248398"/>
                  </a:moveTo>
                  <a:lnTo>
                    <a:pt x="1547139" y="213489"/>
                  </a:lnTo>
                  <a:cubicBezTo>
                    <a:pt x="1548052" y="212252"/>
                    <a:pt x="1549748" y="212056"/>
                    <a:pt x="1550986" y="212903"/>
                  </a:cubicBezTo>
                  <a:cubicBezTo>
                    <a:pt x="1578437" y="232832"/>
                    <a:pt x="1605497" y="241820"/>
                    <a:pt x="1631058" y="241820"/>
                  </a:cubicBezTo>
                  <a:cubicBezTo>
                    <a:pt x="1664833" y="241820"/>
                    <a:pt x="1683939" y="225929"/>
                    <a:pt x="1683939" y="204111"/>
                  </a:cubicBezTo>
                  <a:cubicBezTo>
                    <a:pt x="1683939" y="187047"/>
                    <a:pt x="1672397" y="175129"/>
                    <a:pt x="1642208" y="167965"/>
                  </a:cubicBezTo>
                  <a:lnTo>
                    <a:pt x="1593304" y="156437"/>
                  </a:lnTo>
                  <a:cubicBezTo>
                    <a:pt x="1549160" y="145691"/>
                    <a:pt x="1524904" y="120291"/>
                    <a:pt x="1524904" y="83364"/>
                  </a:cubicBezTo>
                  <a:cubicBezTo>
                    <a:pt x="1524904" y="34909"/>
                    <a:pt x="1565071" y="0"/>
                    <a:pt x="1627080" y="0"/>
                  </a:cubicBezTo>
                  <a:cubicBezTo>
                    <a:pt x="1664638" y="0"/>
                    <a:pt x="1700761" y="12830"/>
                    <a:pt x="1726843" y="36993"/>
                  </a:cubicBezTo>
                  <a:cubicBezTo>
                    <a:pt x="1727952" y="38035"/>
                    <a:pt x="1728017" y="39858"/>
                    <a:pt x="1726974" y="40965"/>
                  </a:cubicBezTo>
                  <a:lnTo>
                    <a:pt x="1698088" y="71901"/>
                  </a:lnTo>
                  <a:cubicBezTo>
                    <a:pt x="1697045" y="73008"/>
                    <a:pt x="1695350" y="73008"/>
                    <a:pt x="1694241" y="72031"/>
                  </a:cubicBezTo>
                  <a:cubicBezTo>
                    <a:pt x="1673310" y="53470"/>
                    <a:pt x="1650162" y="45264"/>
                    <a:pt x="1626298" y="45264"/>
                  </a:cubicBezTo>
                  <a:cubicBezTo>
                    <a:pt x="1593304" y="45264"/>
                    <a:pt x="1575373" y="60374"/>
                    <a:pt x="1575373" y="80238"/>
                  </a:cubicBezTo>
                  <a:cubicBezTo>
                    <a:pt x="1575373" y="96129"/>
                    <a:pt x="1586132" y="106875"/>
                    <a:pt x="1617886" y="114365"/>
                  </a:cubicBezTo>
                  <a:lnTo>
                    <a:pt x="1666790" y="125892"/>
                  </a:lnTo>
                  <a:cubicBezTo>
                    <a:pt x="1712107" y="137029"/>
                    <a:pt x="1734799" y="161647"/>
                    <a:pt x="1734799" y="200529"/>
                  </a:cubicBezTo>
                  <a:cubicBezTo>
                    <a:pt x="1734799" y="252566"/>
                    <a:pt x="1695415" y="287474"/>
                    <a:pt x="1629428" y="287474"/>
                  </a:cubicBezTo>
                  <a:cubicBezTo>
                    <a:pt x="1589457" y="287474"/>
                    <a:pt x="1550986" y="274970"/>
                    <a:pt x="1521840" y="252240"/>
                  </a:cubicBezTo>
                  <a:cubicBezTo>
                    <a:pt x="1520666" y="251329"/>
                    <a:pt x="1520406" y="249570"/>
                    <a:pt x="1521319" y="248333"/>
                  </a:cubicBezTo>
                  <a:close/>
                  <a:moveTo>
                    <a:pt x="1783702" y="4754"/>
                  </a:moveTo>
                  <a:lnTo>
                    <a:pt x="1828237" y="4754"/>
                  </a:lnTo>
                  <a:cubicBezTo>
                    <a:pt x="1829736" y="4754"/>
                    <a:pt x="1831041" y="5992"/>
                    <a:pt x="1831041" y="7555"/>
                  </a:cubicBezTo>
                  <a:lnTo>
                    <a:pt x="1831041" y="279985"/>
                  </a:lnTo>
                  <a:cubicBezTo>
                    <a:pt x="1831041" y="281483"/>
                    <a:pt x="1829802" y="282785"/>
                    <a:pt x="1828237" y="282785"/>
                  </a:cubicBezTo>
                  <a:lnTo>
                    <a:pt x="1783702" y="282785"/>
                  </a:lnTo>
                  <a:cubicBezTo>
                    <a:pt x="1782202" y="282785"/>
                    <a:pt x="1780898" y="281548"/>
                    <a:pt x="1780898" y="279985"/>
                  </a:cubicBezTo>
                  <a:lnTo>
                    <a:pt x="1780898" y="7555"/>
                  </a:lnTo>
                  <a:cubicBezTo>
                    <a:pt x="1780898" y="6057"/>
                    <a:pt x="1782137" y="4754"/>
                    <a:pt x="1783702" y="4754"/>
                  </a:cubicBezTo>
                  <a:close/>
                  <a:moveTo>
                    <a:pt x="1961450" y="51646"/>
                  </a:moveTo>
                  <a:lnTo>
                    <a:pt x="1875966" y="51646"/>
                  </a:lnTo>
                  <a:cubicBezTo>
                    <a:pt x="1874467" y="51646"/>
                    <a:pt x="1873163" y="50409"/>
                    <a:pt x="1873163" y="48846"/>
                  </a:cubicBezTo>
                  <a:lnTo>
                    <a:pt x="1873163" y="7555"/>
                  </a:lnTo>
                  <a:cubicBezTo>
                    <a:pt x="1873163" y="6057"/>
                    <a:pt x="1874401" y="4754"/>
                    <a:pt x="1875966" y="4754"/>
                  </a:cubicBezTo>
                  <a:lnTo>
                    <a:pt x="2097467" y="4754"/>
                  </a:lnTo>
                  <a:cubicBezTo>
                    <a:pt x="2098967" y="4754"/>
                    <a:pt x="2100271" y="5992"/>
                    <a:pt x="2100271" y="7555"/>
                  </a:cubicBezTo>
                  <a:lnTo>
                    <a:pt x="2100271" y="48846"/>
                  </a:lnTo>
                  <a:cubicBezTo>
                    <a:pt x="2100271" y="50344"/>
                    <a:pt x="2099032" y="51646"/>
                    <a:pt x="2097467" y="51646"/>
                  </a:cubicBezTo>
                  <a:lnTo>
                    <a:pt x="2011984" y="51646"/>
                  </a:lnTo>
                  <a:lnTo>
                    <a:pt x="2011984" y="279985"/>
                  </a:lnTo>
                  <a:cubicBezTo>
                    <a:pt x="2011984" y="281483"/>
                    <a:pt x="2010745" y="282785"/>
                    <a:pt x="2009180" y="282785"/>
                  </a:cubicBezTo>
                  <a:lnTo>
                    <a:pt x="1964254" y="282785"/>
                  </a:lnTo>
                  <a:cubicBezTo>
                    <a:pt x="1962754" y="282785"/>
                    <a:pt x="1961450" y="281548"/>
                    <a:pt x="1961450" y="279985"/>
                  </a:cubicBezTo>
                  <a:lnTo>
                    <a:pt x="1961450" y="51646"/>
                  </a:lnTo>
                  <a:close/>
                  <a:moveTo>
                    <a:pt x="2225464" y="173566"/>
                  </a:moveTo>
                  <a:lnTo>
                    <a:pt x="2125440" y="8988"/>
                  </a:lnTo>
                  <a:cubicBezTo>
                    <a:pt x="2124332" y="7164"/>
                    <a:pt x="2125635" y="4754"/>
                    <a:pt x="2127787" y="4754"/>
                  </a:cubicBezTo>
                  <a:lnTo>
                    <a:pt x="2177734" y="4754"/>
                  </a:lnTo>
                  <a:cubicBezTo>
                    <a:pt x="2178712" y="4754"/>
                    <a:pt x="2179625" y="5275"/>
                    <a:pt x="2180081" y="6122"/>
                  </a:cubicBezTo>
                  <a:lnTo>
                    <a:pt x="2250828" y="123548"/>
                  </a:lnTo>
                  <a:lnTo>
                    <a:pt x="2321184" y="6187"/>
                  </a:lnTo>
                  <a:cubicBezTo>
                    <a:pt x="2321706" y="5340"/>
                    <a:pt x="2322618" y="4819"/>
                    <a:pt x="2323531" y="4819"/>
                  </a:cubicBezTo>
                  <a:lnTo>
                    <a:pt x="2373478" y="4819"/>
                  </a:lnTo>
                  <a:cubicBezTo>
                    <a:pt x="2375630" y="4819"/>
                    <a:pt x="2377000" y="7164"/>
                    <a:pt x="2375826" y="9053"/>
                  </a:cubicBezTo>
                  <a:lnTo>
                    <a:pt x="2275802" y="173631"/>
                  </a:lnTo>
                  <a:lnTo>
                    <a:pt x="2275802" y="280050"/>
                  </a:lnTo>
                  <a:cubicBezTo>
                    <a:pt x="2275802" y="281548"/>
                    <a:pt x="2274563" y="282850"/>
                    <a:pt x="2272998" y="282850"/>
                  </a:cubicBezTo>
                  <a:lnTo>
                    <a:pt x="2228072" y="282850"/>
                  </a:lnTo>
                  <a:cubicBezTo>
                    <a:pt x="2226572" y="282850"/>
                    <a:pt x="2225268" y="281613"/>
                    <a:pt x="2225268" y="280050"/>
                  </a:cubicBezTo>
                  <a:lnTo>
                    <a:pt x="2225268" y="173631"/>
                  </a:lnTo>
                  <a:close/>
                  <a:moveTo>
                    <a:pt x="2114" y="612007"/>
                  </a:moveTo>
                  <a:cubicBezTo>
                    <a:pt x="2114" y="528187"/>
                    <a:pt x="65363" y="468269"/>
                    <a:pt x="145630" y="468269"/>
                  </a:cubicBezTo>
                  <a:cubicBezTo>
                    <a:pt x="225896" y="468269"/>
                    <a:pt x="288754" y="528252"/>
                    <a:pt x="288754" y="612007"/>
                  </a:cubicBezTo>
                  <a:cubicBezTo>
                    <a:pt x="288754" y="695761"/>
                    <a:pt x="225505" y="755744"/>
                    <a:pt x="145630" y="755744"/>
                  </a:cubicBezTo>
                  <a:cubicBezTo>
                    <a:pt x="65754" y="755744"/>
                    <a:pt x="2114" y="695761"/>
                    <a:pt x="2114" y="612007"/>
                  </a:cubicBezTo>
                  <a:close/>
                  <a:moveTo>
                    <a:pt x="145630" y="708526"/>
                  </a:moveTo>
                  <a:cubicBezTo>
                    <a:pt x="197337" y="708526"/>
                    <a:pt x="237046" y="670426"/>
                    <a:pt x="237046" y="612007"/>
                  </a:cubicBezTo>
                  <a:cubicBezTo>
                    <a:pt x="237046" y="553587"/>
                    <a:pt x="197272" y="515487"/>
                    <a:pt x="145630" y="515487"/>
                  </a:cubicBezTo>
                  <a:cubicBezTo>
                    <a:pt x="93987" y="515487"/>
                    <a:pt x="53756" y="553587"/>
                    <a:pt x="53756" y="612007"/>
                  </a:cubicBezTo>
                  <a:cubicBezTo>
                    <a:pt x="53756" y="670426"/>
                    <a:pt x="93531" y="708526"/>
                    <a:pt x="145630" y="708526"/>
                  </a:cubicBezTo>
                  <a:close/>
                  <a:moveTo>
                    <a:pt x="343200" y="473024"/>
                  </a:moveTo>
                  <a:lnTo>
                    <a:pt x="532880" y="473024"/>
                  </a:lnTo>
                  <a:cubicBezTo>
                    <a:pt x="534380" y="473024"/>
                    <a:pt x="535684" y="474261"/>
                    <a:pt x="535684" y="475824"/>
                  </a:cubicBezTo>
                  <a:lnTo>
                    <a:pt x="535684" y="516725"/>
                  </a:lnTo>
                  <a:cubicBezTo>
                    <a:pt x="535684" y="518223"/>
                    <a:pt x="534445" y="519525"/>
                    <a:pt x="532880" y="519525"/>
                  </a:cubicBezTo>
                  <a:lnTo>
                    <a:pt x="390538" y="519525"/>
                  </a:lnTo>
                  <a:lnTo>
                    <a:pt x="390538" y="592599"/>
                  </a:lnTo>
                  <a:lnTo>
                    <a:pt x="520948" y="592599"/>
                  </a:lnTo>
                  <a:cubicBezTo>
                    <a:pt x="522447" y="592599"/>
                    <a:pt x="523752" y="593836"/>
                    <a:pt x="523752" y="595399"/>
                  </a:cubicBezTo>
                  <a:lnTo>
                    <a:pt x="523752" y="636299"/>
                  </a:lnTo>
                  <a:cubicBezTo>
                    <a:pt x="523752" y="637797"/>
                    <a:pt x="522513" y="639100"/>
                    <a:pt x="520948" y="639100"/>
                  </a:cubicBezTo>
                  <a:lnTo>
                    <a:pt x="390538" y="639100"/>
                  </a:lnTo>
                  <a:lnTo>
                    <a:pt x="390538" y="748319"/>
                  </a:lnTo>
                  <a:cubicBezTo>
                    <a:pt x="390538" y="749817"/>
                    <a:pt x="389299" y="751120"/>
                    <a:pt x="387735" y="751120"/>
                  </a:cubicBezTo>
                  <a:lnTo>
                    <a:pt x="343200" y="751120"/>
                  </a:lnTo>
                  <a:cubicBezTo>
                    <a:pt x="341700" y="751120"/>
                    <a:pt x="340396" y="749882"/>
                    <a:pt x="340396" y="748319"/>
                  </a:cubicBezTo>
                  <a:lnTo>
                    <a:pt x="340396" y="475889"/>
                  </a:lnTo>
                  <a:cubicBezTo>
                    <a:pt x="340396" y="474392"/>
                    <a:pt x="341635" y="473089"/>
                    <a:pt x="343200" y="473089"/>
                  </a:cubicBezTo>
                  <a:close/>
                  <a:moveTo>
                    <a:pt x="768921" y="473024"/>
                  </a:moveTo>
                  <a:lnTo>
                    <a:pt x="822780" y="473024"/>
                  </a:lnTo>
                  <a:cubicBezTo>
                    <a:pt x="823954" y="473024"/>
                    <a:pt x="824932" y="473740"/>
                    <a:pt x="825389" y="474782"/>
                  </a:cubicBezTo>
                  <a:lnTo>
                    <a:pt x="931803" y="747212"/>
                  </a:lnTo>
                  <a:cubicBezTo>
                    <a:pt x="932520" y="749036"/>
                    <a:pt x="931150" y="750990"/>
                    <a:pt x="929194" y="750990"/>
                  </a:cubicBezTo>
                  <a:lnTo>
                    <a:pt x="881856" y="750990"/>
                  </a:lnTo>
                  <a:cubicBezTo>
                    <a:pt x="880682" y="750990"/>
                    <a:pt x="879704" y="750273"/>
                    <a:pt x="879248" y="749231"/>
                  </a:cubicBezTo>
                  <a:lnTo>
                    <a:pt x="855252" y="686708"/>
                  </a:lnTo>
                  <a:lnTo>
                    <a:pt x="735993" y="686708"/>
                  </a:lnTo>
                  <a:lnTo>
                    <a:pt x="711997" y="749231"/>
                  </a:lnTo>
                  <a:cubicBezTo>
                    <a:pt x="711606" y="750273"/>
                    <a:pt x="710563" y="750990"/>
                    <a:pt x="709389" y="750990"/>
                  </a:cubicBezTo>
                  <a:lnTo>
                    <a:pt x="662507" y="750990"/>
                  </a:lnTo>
                  <a:cubicBezTo>
                    <a:pt x="660551" y="750990"/>
                    <a:pt x="659247" y="749036"/>
                    <a:pt x="659899" y="747212"/>
                  </a:cubicBezTo>
                  <a:lnTo>
                    <a:pt x="766248" y="474782"/>
                  </a:lnTo>
                  <a:cubicBezTo>
                    <a:pt x="766639" y="473740"/>
                    <a:pt x="767682" y="473024"/>
                    <a:pt x="768856" y="473024"/>
                  </a:cubicBezTo>
                  <a:close/>
                  <a:moveTo>
                    <a:pt x="839016" y="643398"/>
                  </a:moveTo>
                  <a:lnTo>
                    <a:pt x="795655" y="530206"/>
                  </a:lnTo>
                  <a:lnTo>
                    <a:pt x="752294" y="643398"/>
                  </a:lnTo>
                  <a:lnTo>
                    <a:pt x="838951" y="643398"/>
                  </a:lnTo>
                  <a:close/>
                  <a:moveTo>
                    <a:pt x="970990" y="475824"/>
                  </a:moveTo>
                  <a:cubicBezTo>
                    <a:pt x="970990" y="474326"/>
                    <a:pt x="972229" y="473024"/>
                    <a:pt x="973794" y="473024"/>
                  </a:cubicBezTo>
                  <a:lnTo>
                    <a:pt x="1081969" y="473024"/>
                  </a:lnTo>
                  <a:cubicBezTo>
                    <a:pt x="1143979" y="473024"/>
                    <a:pt x="1181732" y="506369"/>
                    <a:pt x="1181732" y="561598"/>
                  </a:cubicBezTo>
                  <a:cubicBezTo>
                    <a:pt x="1181732" y="616826"/>
                    <a:pt x="1143979" y="650562"/>
                    <a:pt x="1081969" y="650562"/>
                  </a:cubicBezTo>
                  <a:lnTo>
                    <a:pt x="1021133" y="650562"/>
                  </a:lnTo>
                  <a:lnTo>
                    <a:pt x="1021133" y="748254"/>
                  </a:lnTo>
                  <a:cubicBezTo>
                    <a:pt x="1021133" y="749752"/>
                    <a:pt x="1019894" y="751055"/>
                    <a:pt x="1018329" y="751055"/>
                  </a:cubicBezTo>
                  <a:lnTo>
                    <a:pt x="973794" y="751055"/>
                  </a:lnTo>
                  <a:cubicBezTo>
                    <a:pt x="972295" y="751055"/>
                    <a:pt x="970990" y="749817"/>
                    <a:pt x="970990" y="748254"/>
                  </a:cubicBezTo>
                  <a:lnTo>
                    <a:pt x="970990" y="475824"/>
                  </a:lnTo>
                  <a:close/>
                  <a:moveTo>
                    <a:pt x="1077926" y="603736"/>
                  </a:moveTo>
                  <a:cubicBezTo>
                    <a:pt x="1113724" y="603736"/>
                    <a:pt x="1130416" y="589017"/>
                    <a:pt x="1130416" y="561663"/>
                  </a:cubicBezTo>
                  <a:cubicBezTo>
                    <a:pt x="1130416" y="534309"/>
                    <a:pt x="1113724" y="519981"/>
                    <a:pt x="1077926" y="519981"/>
                  </a:cubicBezTo>
                  <a:lnTo>
                    <a:pt x="1021068" y="519981"/>
                  </a:lnTo>
                  <a:lnTo>
                    <a:pt x="1021068" y="603801"/>
                  </a:lnTo>
                  <a:lnTo>
                    <a:pt x="1077926" y="603801"/>
                  </a:lnTo>
                  <a:close/>
                  <a:moveTo>
                    <a:pt x="1232200" y="475824"/>
                  </a:moveTo>
                  <a:cubicBezTo>
                    <a:pt x="1232200" y="474326"/>
                    <a:pt x="1233439" y="473024"/>
                    <a:pt x="1235005" y="473024"/>
                  </a:cubicBezTo>
                  <a:lnTo>
                    <a:pt x="1343179" y="473024"/>
                  </a:lnTo>
                  <a:cubicBezTo>
                    <a:pt x="1405189" y="473024"/>
                    <a:pt x="1442942" y="506369"/>
                    <a:pt x="1442942" y="561598"/>
                  </a:cubicBezTo>
                  <a:cubicBezTo>
                    <a:pt x="1442942" y="616826"/>
                    <a:pt x="1405189" y="650562"/>
                    <a:pt x="1343179" y="650562"/>
                  </a:cubicBezTo>
                  <a:lnTo>
                    <a:pt x="1282343" y="650562"/>
                  </a:lnTo>
                  <a:lnTo>
                    <a:pt x="1282343" y="748254"/>
                  </a:lnTo>
                  <a:cubicBezTo>
                    <a:pt x="1282343" y="749752"/>
                    <a:pt x="1281104" y="751055"/>
                    <a:pt x="1279539" y="751055"/>
                  </a:cubicBezTo>
                  <a:lnTo>
                    <a:pt x="1235005" y="751055"/>
                  </a:lnTo>
                  <a:cubicBezTo>
                    <a:pt x="1233505" y="751055"/>
                    <a:pt x="1232200" y="749817"/>
                    <a:pt x="1232200" y="748254"/>
                  </a:cubicBezTo>
                  <a:lnTo>
                    <a:pt x="1232200" y="475824"/>
                  </a:lnTo>
                  <a:close/>
                  <a:moveTo>
                    <a:pt x="1339136" y="603736"/>
                  </a:moveTo>
                  <a:cubicBezTo>
                    <a:pt x="1374934" y="603736"/>
                    <a:pt x="1391626" y="589017"/>
                    <a:pt x="1391626" y="561663"/>
                  </a:cubicBezTo>
                  <a:cubicBezTo>
                    <a:pt x="1391626" y="534309"/>
                    <a:pt x="1374934" y="519981"/>
                    <a:pt x="1339136" y="519981"/>
                  </a:cubicBezTo>
                  <a:lnTo>
                    <a:pt x="1282278" y="519981"/>
                  </a:lnTo>
                  <a:lnTo>
                    <a:pt x="1282278" y="603801"/>
                  </a:lnTo>
                  <a:lnTo>
                    <a:pt x="1339136" y="603801"/>
                  </a:lnTo>
                  <a:close/>
                  <a:moveTo>
                    <a:pt x="1496149" y="473089"/>
                  </a:moveTo>
                  <a:lnTo>
                    <a:pt x="1540684" y="473089"/>
                  </a:lnTo>
                  <a:cubicBezTo>
                    <a:pt x="1542184" y="473089"/>
                    <a:pt x="1543488" y="474326"/>
                    <a:pt x="1543488" y="475889"/>
                  </a:cubicBezTo>
                  <a:lnTo>
                    <a:pt x="1543488" y="704228"/>
                  </a:lnTo>
                  <a:lnTo>
                    <a:pt x="1674289" y="704228"/>
                  </a:lnTo>
                  <a:cubicBezTo>
                    <a:pt x="1675788" y="704228"/>
                    <a:pt x="1677092" y="705465"/>
                    <a:pt x="1677092" y="707028"/>
                  </a:cubicBezTo>
                  <a:lnTo>
                    <a:pt x="1677092" y="748319"/>
                  </a:lnTo>
                  <a:cubicBezTo>
                    <a:pt x="1677092" y="749817"/>
                    <a:pt x="1675853" y="751120"/>
                    <a:pt x="1674289" y="751120"/>
                  </a:cubicBezTo>
                  <a:lnTo>
                    <a:pt x="1493345" y="751120"/>
                  </a:lnTo>
                  <a:lnTo>
                    <a:pt x="1493345" y="475889"/>
                  </a:lnTo>
                  <a:cubicBezTo>
                    <a:pt x="1493345" y="474392"/>
                    <a:pt x="1494584" y="473089"/>
                    <a:pt x="1496149" y="473089"/>
                  </a:cubicBezTo>
                  <a:close/>
                  <a:moveTo>
                    <a:pt x="1727169" y="473089"/>
                  </a:moveTo>
                  <a:lnTo>
                    <a:pt x="1771704" y="473089"/>
                  </a:lnTo>
                  <a:cubicBezTo>
                    <a:pt x="1773204" y="473089"/>
                    <a:pt x="1774508" y="474326"/>
                    <a:pt x="1774508" y="475889"/>
                  </a:cubicBezTo>
                  <a:lnTo>
                    <a:pt x="1774508" y="748319"/>
                  </a:lnTo>
                  <a:cubicBezTo>
                    <a:pt x="1774508" y="749817"/>
                    <a:pt x="1773269" y="751120"/>
                    <a:pt x="1771704" y="751120"/>
                  </a:cubicBezTo>
                  <a:lnTo>
                    <a:pt x="1727169" y="751120"/>
                  </a:lnTo>
                  <a:cubicBezTo>
                    <a:pt x="1725670" y="751120"/>
                    <a:pt x="1724365" y="749882"/>
                    <a:pt x="1724365" y="748319"/>
                  </a:cubicBezTo>
                  <a:lnTo>
                    <a:pt x="1724365" y="475889"/>
                  </a:lnTo>
                  <a:cubicBezTo>
                    <a:pt x="1724365" y="474392"/>
                    <a:pt x="1725605" y="473089"/>
                    <a:pt x="1727169" y="473089"/>
                  </a:cubicBezTo>
                  <a:close/>
                  <a:moveTo>
                    <a:pt x="1844082" y="473089"/>
                  </a:moveTo>
                  <a:lnTo>
                    <a:pt x="2033762" y="473089"/>
                  </a:lnTo>
                  <a:cubicBezTo>
                    <a:pt x="2035262" y="473089"/>
                    <a:pt x="2036565" y="474326"/>
                    <a:pt x="2036565" y="475889"/>
                  </a:cubicBezTo>
                  <a:lnTo>
                    <a:pt x="2036565" y="516790"/>
                  </a:lnTo>
                  <a:cubicBezTo>
                    <a:pt x="2036565" y="518288"/>
                    <a:pt x="2035327" y="519590"/>
                    <a:pt x="2033762" y="519590"/>
                  </a:cubicBezTo>
                  <a:lnTo>
                    <a:pt x="1891420" y="519590"/>
                  </a:lnTo>
                  <a:lnTo>
                    <a:pt x="1891420" y="583937"/>
                  </a:lnTo>
                  <a:lnTo>
                    <a:pt x="2015114" y="583937"/>
                  </a:lnTo>
                  <a:cubicBezTo>
                    <a:pt x="2016613" y="583937"/>
                    <a:pt x="2017917" y="585174"/>
                    <a:pt x="2017917" y="586737"/>
                  </a:cubicBezTo>
                  <a:lnTo>
                    <a:pt x="2017917" y="627247"/>
                  </a:lnTo>
                  <a:cubicBezTo>
                    <a:pt x="2017917" y="628745"/>
                    <a:pt x="2016678" y="630047"/>
                    <a:pt x="2015114" y="630047"/>
                  </a:cubicBezTo>
                  <a:lnTo>
                    <a:pt x="1891420" y="630047"/>
                  </a:lnTo>
                  <a:lnTo>
                    <a:pt x="1891420" y="704684"/>
                  </a:lnTo>
                  <a:lnTo>
                    <a:pt x="2033762" y="704684"/>
                  </a:lnTo>
                  <a:cubicBezTo>
                    <a:pt x="2035262" y="704684"/>
                    <a:pt x="2036565" y="705921"/>
                    <a:pt x="2036565" y="707484"/>
                  </a:cubicBezTo>
                  <a:lnTo>
                    <a:pt x="2036565" y="748384"/>
                  </a:lnTo>
                  <a:cubicBezTo>
                    <a:pt x="2036565" y="749882"/>
                    <a:pt x="2035327" y="751185"/>
                    <a:pt x="2033762" y="751185"/>
                  </a:cubicBezTo>
                  <a:lnTo>
                    <a:pt x="1844082" y="751185"/>
                  </a:lnTo>
                  <a:cubicBezTo>
                    <a:pt x="1842581" y="751185"/>
                    <a:pt x="1841278" y="749948"/>
                    <a:pt x="1841278" y="748384"/>
                  </a:cubicBezTo>
                  <a:lnTo>
                    <a:pt x="1841278" y="475955"/>
                  </a:lnTo>
                  <a:cubicBezTo>
                    <a:pt x="1841278" y="474457"/>
                    <a:pt x="1842516" y="473154"/>
                    <a:pt x="1844082" y="473154"/>
                  </a:cubicBezTo>
                  <a:close/>
                  <a:moveTo>
                    <a:pt x="2093359" y="475889"/>
                  </a:moveTo>
                  <a:cubicBezTo>
                    <a:pt x="2093359" y="474392"/>
                    <a:pt x="2094598" y="473089"/>
                    <a:pt x="2096163" y="473089"/>
                  </a:cubicBezTo>
                  <a:lnTo>
                    <a:pt x="2183276" y="473089"/>
                  </a:lnTo>
                  <a:cubicBezTo>
                    <a:pt x="2266804" y="473089"/>
                    <a:pt x="2326401" y="525908"/>
                    <a:pt x="2326401" y="612072"/>
                  </a:cubicBezTo>
                  <a:cubicBezTo>
                    <a:pt x="2326401" y="698236"/>
                    <a:pt x="2266738" y="751055"/>
                    <a:pt x="2183276" y="751055"/>
                  </a:cubicBezTo>
                  <a:lnTo>
                    <a:pt x="2096163" y="751055"/>
                  </a:lnTo>
                  <a:cubicBezTo>
                    <a:pt x="2094663" y="751055"/>
                    <a:pt x="2093359" y="749817"/>
                    <a:pt x="2093359" y="748254"/>
                  </a:cubicBezTo>
                  <a:lnTo>
                    <a:pt x="2093359" y="475824"/>
                  </a:lnTo>
                  <a:close/>
                  <a:moveTo>
                    <a:pt x="2180798" y="704228"/>
                  </a:moveTo>
                  <a:cubicBezTo>
                    <a:pt x="2238440" y="704228"/>
                    <a:pt x="2274628" y="672055"/>
                    <a:pt x="2274628" y="612072"/>
                  </a:cubicBezTo>
                  <a:cubicBezTo>
                    <a:pt x="2274628" y="552089"/>
                    <a:pt x="2238440" y="519916"/>
                    <a:pt x="2180798" y="519916"/>
                  </a:cubicBezTo>
                  <a:lnTo>
                    <a:pt x="2143436" y="519916"/>
                  </a:lnTo>
                  <a:lnTo>
                    <a:pt x="2143436" y="704163"/>
                  </a:lnTo>
                  <a:lnTo>
                    <a:pt x="2180798" y="704163"/>
                  </a:lnTo>
                  <a:close/>
                  <a:moveTo>
                    <a:pt x="549" y="1184937"/>
                  </a:moveTo>
                  <a:lnTo>
                    <a:pt x="26370" y="1150028"/>
                  </a:lnTo>
                  <a:cubicBezTo>
                    <a:pt x="27283" y="1148791"/>
                    <a:pt x="28978" y="1148595"/>
                    <a:pt x="30217" y="1149442"/>
                  </a:cubicBezTo>
                  <a:cubicBezTo>
                    <a:pt x="57668" y="1169371"/>
                    <a:pt x="84728" y="1178359"/>
                    <a:pt x="110288" y="1178359"/>
                  </a:cubicBezTo>
                  <a:cubicBezTo>
                    <a:pt x="144065" y="1178359"/>
                    <a:pt x="163170" y="1162468"/>
                    <a:pt x="163170" y="1140650"/>
                  </a:cubicBezTo>
                  <a:cubicBezTo>
                    <a:pt x="163170" y="1123586"/>
                    <a:pt x="151628" y="1111668"/>
                    <a:pt x="121438" y="1104504"/>
                  </a:cubicBezTo>
                  <a:lnTo>
                    <a:pt x="72535" y="1092976"/>
                  </a:lnTo>
                  <a:cubicBezTo>
                    <a:pt x="28391" y="1082230"/>
                    <a:pt x="4135" y="1056830"/>
                    <a:pt x="4135" y="1019903"/>
                  </a:cubicBezTo>
                  <a:cubicBezTo>
                    <a:pt x="4135" y="971447"/>
                    <a:pt x="44301" y="936539"/>
                    <a:pt x="106311" y="936539"/>
                  </a:cubicBezTo>
                  <a:cubicBezTo>
                    <a:pt x="143869" y="936539"/>
                    <a:pt x="179992" y="949369"/>
                    <a:pt x="206074" y="973532"/>
                  </a:cubicBezTo>
                  <a:cubicBezTo>
                    <a:pt x="207183" y="974574"/>
                    <a:pt x="207248" y="976397"/>
                    <a:pt x="206205" y="977504"/>
                  </a:cubicBezTo>
                  <a:lnTo>
                    <a:pt x="177319" y="1008440"/>
                  </a:lnTo>
                  <a:cubicBezTo>
                    <a:pt x="176276" y="1009547"/>
                    <a:pt x="174580" y="1009547"/>
                    <a:pt x="173472" y="1008570"/>
                  </a:cubicBezTo>
                  <a:cubicBezTo>
                    <a:pt x="152541" y="990009"/>
                    <a:pt x="129394" y="981803"/>
                    <a:pt x="105528" y="981803"/>
                  </a:cubicBezTo>
                  <a:cubicBezTo>
                    <a:pt x="72535" y="981803"/>
                    <a:pt x="54604" y="996912"/>
                    <a:pt x="54604" y="1016777"/>
                  </a:cubicBezTo>
                  <a:cubicBezTo>
                    <a:pt x="54604" y="1032668"/>
                    <a:pt x="65363" y="1043414"/>
                    <a:pt x="97117" y="1050903"/>
                  </a:cubicBezTo>
                  <a:lnTo>
                    <a:pt x="146021" y="1062431"/>
                  </a:lnTo>
                  <a:cubicBezTo>
                    <a:pt x="191338" y="1073568"/>
                    <a:pt x="214029" y="1098186"/>
                    <a:pt x="214029" y="1137068"/>
                  </a:cubicBezTo>
                  <a:cubicBezTo>
                    <a:pt x="214029" y="1189105"/>
                    <a:pt x="174646" y="1224014"/>
                    <a:pt x="108658" y="1224014"/>
                  </a:cubicBezTo>
                  <a:cubicBezTo>
                    <a:pt x="68688" y="1224014"/>
                    <a:pt x="30217" y="1211509"/>
                    <a:pt x="1070" y="1188779"/>
                  </a:cubicBezTo>
                  <a:cubicBezTo>
                    <a:pt x="-103" y="1187867"/>
                    <a:pt x="-364" y="1186109"/>
                    <a:pt x="549" y="1184872"/>
                  </a:cubicBezTo>
                  <a:close/>
                  <a:moveTo>
                    <a:pt x="249435" y="1080667"/>
                  </a:moveTo>
                  <a:cubicBezTo>
                    <a:pt x="249435" y="996457"/>
                    <a:pt x="312684" y="936539"/>
                    <a:pt x="393342" y="936539"/>
                  </a:cubicBezTo>
                  <a:cubicBezTo>
                    <a:pt x="443680" y="936539"/>
                    <a:pt x="489845" y="960245"/>
                    <a:pt x="515992" y="1003621"/>
                  </a:cubicBezTo>
                  <a:cubicBezTo>
                    <a:pt x="516775" y="1004923"/>
                    <a:pt x="516318" y="1006682"/>
                    <a:pt x="515014" y="1007463"/>
                  </a:cubicBezTo>
                  <a:lnTo>
                    <a:pt x="476478" y="1030388"/>
                  </a:lnTo>
                  <a:cubicBezTo>
                    <a:pt x="475174" y="1031170"/>
                    <a:pt x="473479" y="1030714"/>
                    <a:pt x="472696" y="1029346"/>
                  </a:cubicBezTo>
                  <a:cubicBezTo>
                    <a:pt x="455743" y="999583"/>
                    <a:pt x="426662" y="983757"/>
                    <a:pt x="393342" y="983757"/>
                  </a:cubicBezTo>
                  <a:cubicBezTo>
                    <a:pt x="341244" y="983757"/>
                    <a:pt x="301469" y="1021856"/>
                    <a:pt x="301469" y="1080276"/>
                  </a:cubicBezTo>
                  <a:cubicBezTo>
                    <a:pt x="301469" y="1138696"/>
                    <a:pt x="341244" y="1176796"/>
                    <a:pt x="393342" y="1176796"/>
                  </a:cubicBezTo>
                  <a:cubicBezTo>
                    <a:pt x="427379" y="1176796"/>
                    <a:pt x="456851" y="1159928"/>
                    <a:pt x="473087" y="1131206"/>
                  </a:cubicBezTo>
                  <a:cubicBezTo>
                    <a:pt x="473870" y="1129838"/>
                    <a:pt x="475500" y="1129383"/>
                    <a:pt x="476869" y="1130164"/>
                  </a:cubicBezTo>
                  <a:lnTo>
                    <a:pt x="515340" y="1152764"/>
                  </a:lnTo>
                  <a:cubicBezTo>
                    <a:pt x="516709" y="1153545"/>
                    <a:pt x="517166" y="1155303"/>
                    <a:pt x="516318" y="1156606"/>
                  </a:cubicBezTo>
                  <a:cubicBezTo>
                    <a:pt x="490627" y="1199200"/>
                    <a:pt x="445180" y="1224078"/>
                    <a:pt x="392886" y="1224078"/>
                  </a:cubicBezTo>
                  <a:cubicBezTo>
                    <a:pt x="310989" y="1224078"/>
                    <a:pt x="249370" y="1164487"/>
                    <a:pt x="249370" y="1080732"/>
                  </a:cubicBezTo>
                  <a:close/>
                  <a:moveTo>
                    <a:pt x="566721" y="941293"/>
                  </a:moveTo>
                  <a:lnTo>
                    <a:pt x="611256" y="941293"/>
                  </a:lnTo>
                  <a:cubicBezTo>
                    <a:pt x="612756" y="941293"/>
                    <a:pt x="614060" y="942531"/>
                    <a:pt x="614060" y="944094"/>
                  </a:cubicBezTo>
                  <a:lnTo>
                    <a:pt x="614060" y="1216524"/>
                  </a:lnTo>
                  <a:cubicBezTo>
                    <a:pt x="614060" y="1218022"/>
                    <a:pt x="612821" y="1219324"/>
                    <a:pt x="611256" y="1219324"/>
                  </a:cubicBezTo>
                  <a:lnTo>
                    <a:pt x="566721" y="1219324"/>
                  </a:lnTo>
                  <a:cubicBezTo>
                    <a:pt x="565222" y="1219324"/>
                    <a:pt x="563917" y="1218087"/>
                    <a:pt x="563917" y="1216524"/>
                  </a:cubicBezTo>
                  <a:lnTo>
                    <a:pt x="563917" y="944094"/>
                  </a:lnTo>
                  <a:cubicBezTo>
                    <a:pt x="563917" y="942596"/>
                    <a:pt x="565156" y="941293"/>
                    <a:pt x="566721" y="941293"/>
                  </a:cubicBezTo>
                  <a:close/>
                  <a:moveTo>
                    <a:pt x="683634" y="941293"/>
                  </a:moveTo>
                  <a:lnTo>
                    <a:pt x="873314" y="941293"/>
                  </a:lnTo>
                  <a:cubicBezTo>
                    <a:pt x="874813" y="941293"/>
                    <a:pt x="876118" y="942531"/>
                    <a:pt x="876118" y="944094"/>
                  </a:cubicBezTo>
                  <a:lnTo>
                    <a:pt x="876118" y="984994"/>
                  </a:lnTo>
                  <a:cubicBezTo>
                    <a:pt x="876118" y="986492"/>
                    <a:pt x="874879" y="987795"/>
                    <a:pt x="873314" y="987795"/>
                  </a:cubicBezTo>
                  <a:lnTo>
                    <a:pt x="730972" y="987795"/>
                  </a:lnTo>
                  <a:lnTo>
                    <a:pt x="730972" y="1052141"/>
                  </a:lnTo>
                  <a:lnTo>
                    <a:pt x="854665" y="1052141"/>
                  </a:lnTo>
                  <a:cubicBezTo>
                    <a:pt x="856165" y="1052141"/>
                    <a:pt x="857469" y="1053378"/>
                    <a:pt x="857469" y="1054941"/>
                  </a:cubicBezTo>
                  <a:lnTo>
                    <a:pt x="857469" y="1095451"/>
                  </a:lnTo>
                  <a:cubicBezTo>
                    <a:pt x="857469" y="1096949"/>
                    <a:pt x="856230" y="1098252"/>
                    <a:pt x="854665" y="1098252"/>
                  </a:cubicBezTo>
                  <a:lnTo>
                    <a:pt x="730972" y="1098252"/>
                  </a:lnTo>
                  <a:lnTo>
                    <a:pt x="730972" y="1172888"/>
                  </a:lnTo>
                  <a:lnTo>
                    <a:pt x="873314" y="1172888"/>
                  </a:lnTo>
                  <a:cubicBezTo>
                    <a:pt x="874813" y="1172888"/>
                    <a:pt x="876118" y="1174126"/>
                    <a:pt x="876118" y="1175689"/>
                  </a:cubicBezTo>
                  <a:lnTo>
                    <a:pt x="876118" y="1216589"/>
                  </a:lnTo>
                  <a:cubicBezTo>
                    <a:pt x="876118" y="1218087"/>
                    <a:pt x="874879" y="1219389"/>
                    <a:pt x="873314" y="1219389"/>
                  </a:cubicBezTo>
                  <a:lnTo>
                    <a:pt x="683634" y="1219389"/>
                  </a:lnTo>
                  <a:cubicBezTo>
                    <a:pt x="682134" y="1219389"/>
                    <a:pt x="680829" y="1218152"/>
                    <a:pt x="680829" y="1216589"/>
                  </a:cubicBezTo>
                  <a:lnTo>
                    <a:pt x="680829" y="944159"/>
                  </a:lnTo>
                  <a:cubicBezTo>
                    <a:pt x="680829" y="942661"/>
                    <a:pt x="682068" y="941358"/>
                    <a:pt x="683634" y="941358"/>
                  </a:cubicBezTo>
                  <a:close/>
                  <a:moveTo>
                    <a:pt x="935715" y="941293"/>
                  </a:moveTo>
                  <a:lnTo>
                    <a:pt x="982792" y="941293"/>
                  </a:lnTo>
                  <a:cubicBezTo>
                    <a:pt x="983705" y="941293"/>
                    <a:pt x="984553" y="941749"/>
                    <a:pt x="985075" y="942466"/>
                  </a:cubicBezTo>
                  <a:lnTo>
                    <a:pt x="1122982" y="1137068"/>
                  </a:lnTo>
                  <a:lnTo>
                    <a:pt x="1122982" y="944029"/>
                  </a:lnTo>
                  <a:cubicBezTo>
                    <a:pt x="1122982" y="942531"/>
                    <a:pt x="1124221" y="941228"/>
                    <a:pt x="1125787" y="941228"/>
                  </a:cubicBezTo>
                  <a:lnTo>
                    <a:pt x="1170321" y="941228"/>
                  </a:lnTo>
                  <a:cubicBezTo>
                    <a:pt x="1171821" y="941228"/>
                    <a:pt x="1173125" y="942466"/>
                    <a:pt x="1173125" y="944029"/>
                  </a:cubicBezTo>
                  <a:lnTo>
                    <a:pt x="1173125" y="1216459"/>
                  </a:lnTo>
                  <a:cubicBezTo>
                    <a:pt x="1173125" y="1217956"/>
                    <a:pt x="1171886" y="1219259"/>
                    <a:pt x="1170321" y="1219259"/>
                  </a:cubicBezTo>
                  <a:lnTo>
                    <a:pt x="1123244" y="1219259"/>
                  </a:lnTo>
                  <a:cubicBezTo>
                    <a:pt x="1122331" y="1219259"/>
                    <a:pt x="1121483" y="1218803"/>
                    <a:pt x="1120961" y="1218087"/>
                  </a:cubicBezTo>
                  <a:lnTo>
                    <a:pt x="983053" y="1023094"/>
                  </a:lnTo>
                  <a:lnTo>
                    <a:pt x="983053" y="1216524"/>
                  </a:lnTo>
                  <a:cubicBezTo>
                    <a:pt x="983053" y="1218022"/>
                    <a:pt x="981815" y="1219324"/>
                    <a:pt x="980250" y="1219324"/>
                  </a:cubicBezTo>
                  <a:lnTo>
                    <a:pt x="935715" y="1219324"/>
                  </a:lnTo>
                  <a:cubicBezTo>
                    <a:pt x="934215" y="1219324"/>
                    <a:pt x="932911" y="1218087"/>
                    <a:pt x="932911" y="1216524"/>
                  </a:cubicBezTo>
                  <a:lnTo>
                    <a:pt x="932911" y="944094"/>
                  </a:lnTo>
                  <a:cubicBezTo>
                    <a:pt x="932911" y="942596"/>
                    <a:pt x="934150" y="941293"/>
                    <a:pt x="935715" y="941293"/>
                  </a:cubicBezTo>
                  <a:close/>
                  <a:moveTo>
                    <a:pt x="1224767" y="1080667"/>
                  </a:moveTo>
                  <a:cubicBezTo>
                    <a:pt x="1224767" y="996457"/>
                    <a:pt x="1288016" y="936539"/>
                    <a:pt x="1368674" y="936539"/>
                  </a:cubicBezTo>
                  <a:cubicBezTo>
                    <a:pt x="1419012" y="936539"/>
                    <a:pt x="1465177" y="960245"/>
                    <a:pt x="1491324" y="1003621"/>
                  </a:cubicBezTo>
                  <a:cubicBezTo>
                    <a:pt x="1492106" y="1004923"/>
                    <a:pt x="1491650" y="1006682"/>
                    <a:pt x="1490346" y="1007463"/>
                  </a:cubicBezTo>
                  <a:lnTo>
                    <a:pt x="1451810" y="1030388"/>
                  </a:lnTo>
                  <a:cubicBezTo>
                    <a:pt x="1450506" y="1031170"/>
                    <a:pt x="1448810" y="1030714"/>
                    <a:pt x="1448028" y="1029346"/>
                  </a:cubicBezTo>
                  <a:cubicBezTo>
                    <a:pt x="1431075" y="999583"/>
                    <a:pt x="1401994" y="983757"/>
                    <a:pt x="1368674" y="983757"/>
                  </a:cubicBezTo>
                  <a:cubicBezTo>
                    <a:pt x="1316576" y="983757"/>
                    <a:pt x="1276866" y="1021856"/>
                    <a:pt x="1276866" y="1080276"/>
                  </a:cubicBezTo>
                  <a:cubicBezTo>
                    <a:pt x="1276866" y="1138696"/>
                    <a:pt x="1316641" y="1176796"/>
                    <a:pt x="1368674" y="1176796"/>
                  </a:cubicBezTo>
                  <a:cubicBezTo>
                    <a:pt x="1402711" y="1176796"/>
                    <a:pt x="1432183" y="1159928"/>
                    <a:pt x="1448419" y="1131206"/>
                  </a:cubicBezTo>
                  <a:cubicBezTo>
                    <a:pt x="1449202" y="1129838"/>
                    <a:pt x="1450832" y="1129383"/>
                    <a:pt x="1452201" y="1130164"/>
                  </a:cubicBezTo>
                  <a:lnTo>
                    <a:pt x="1490672" y="1152764"/>
                  </a:lnTo>
                  <a:cubicBezTo>
                    <a:pt x="1492041" y="1153545"/>
                    <a:pt x="1492498" y="1155303"/>
                    <a:pt x="1491650" y="1156606"/>
                  </a:cubicBezTo>
                  <a:cubicBezTo>
                    <a:pt x="1465959" y="1199200"/>
                    <a:pt x="1420512" y="1224078"/>
                    <a:pt x="1368217" y="1224078"/>
                  </a:cubicBezTo>
                  <a:cubicBezTo>
                    <a:pt x="1286321" y="1224078"/>
                    <a:pt x="1224702" y="1164487"/>
                    <a:pt x="1224702" y="1080732"/>
                  </a:cubicBezTo>
                  <a:close/>
                  <a:moveTo>
                    <a:pt x="1542053" y="941293"/>
                  </a:moveTo>
                  <a:lnTo>
                    <a:pt x="1731733" y="941293"/>
                  </a:lnTo>
                  <a:cubicBezTo>
                    <a:pt x="1733234" y="941293"/>
                    <a:pt x="1734538" y="942531"/>
                    <a:pt x="1734538" y="944094"/>
                  </a:cubicBezTo>
                  <a:lnTo>
                    <a:pt x="1734538" y="984994"/>
                  </a:lnTo>
                  <a:cubicBezTo>
                    <a:pt x="1734538" y="986492"/>
                    <a:pt x="1733298" y="987795"/>
                    <a:pt x="1731733" y="987795"/>
                  </a:cubicBezTo>
                  <a:lnTo>
                    <a:pt x="1589392" y="987795"/>
                  </a:lnTo>
                  <a:lnTo>
                    <a:pt x="1589392" y="1052141"/>
                  </a:lnTo>
                  <a:lnTo>
                    <a:pt x="1713085" y="1052141"/>
                  </a:lnTo>
                  <a:cubicBezTo>
                    <a:pt x="1714585" y="1052141"/>
                    <a:pt x="1715889" y="1053378"/>
                    <a:pt x="1715889" y="1054941"/>
                  </a:cubicBezTo>
                  <a:lnTo>
                    <a:pt x="1715889" y="1095451"/>
                  </a:lnTo>
                  <a:cubicBezTo>
                    <a:pt x="1715889" y="1096949"/>
                    <a:pt x="1714650" y="1098252"/>
                    <a:pt x="1713085" y="1098252"/>
                  </a:cubicBezTo>
                  <a:lnTo>
                    <a:pt x="1589392" y="1098252"/>
                  </a:lnTo>
                  <a:lnTo>
                    <a:pt x="1589392" y="1172888"/>
                  </a:lnTo>
                  <a:lnTo>
                    <a:pt x="1731733" y="1172888"/>
                  </a:lnTo>
                  <a:cubicBezTo>
                    <a:pt x="1733234" y="1172888"/>
                    <a:pt x="1734538" y="1174126"/>
                    <a:pt x="1734538" y="1175689"/>
                  </a:cubicBezTo>
                  <a:lnTo>
                    <a:pt x="1734538" y="1216589"/>
                  </a:lnTo>
                  <a:cubicBezTo>
                    <a:pt x="1734538" y="1218087"/>
                    <a:pt x="1733298" y="1219389"/>
                    <a:pt x="1731733" y="1219389"/>
                  </a:cubicBezTo>
                  <a:lnTo>
                    <a:pt x="1542053" y="1219389"/>
                  </a:lnTo>
                  <a:cubicBezTo>
                    <a:pt x="1540554" y="1219389"/>
                    <a:pt x="1539250" y="1218152"/>
                    <a:pt x="1539250" y="1216589"/>
                  </a:cubicBezTo>
                  <a:lnTo>
                    <a:pt x="1539250" y="944159"/>
                  </a:lnTo>
                  <a:cubicBezTo>
                    <a:pt x="1539250" y="942661"/>
                    <a:pt x="1540488" y="941358"/>
                    <a:pt x="1542053" y="941358"/>
                  </a:cubicBezTo>
                  <a:close/>
                  <a:moveTo>
                    <a:pt x="1773856" y="1184937"/>
                  </a:moveTo>
                  <a:lnTo>
                    <a:pt x="1799677" y="1150028"/>
                  </a:lnTo>
                  <a:cubicBezTo>
                    <a:pt x="1800590" y="1148791"/>
                    <a:pt x="1802285" y="1148595"/>
                    <a:pt x="1803524" y="1149442"/>
                  </a:cubicBezTo>
                  <a:cubicBezTo>
                    <a:pt x="1830976" y="1169371"/>
                    <a:pt x="1858035" y="1178359"/>
                    <a:pt x="1883595" y="1178359"/>
                  </a:cubicBezTo>
                  <a:cubicBezTo>
                    <a:pt x="1917372" y="1178359"/>
                    <a:pt x="1936476" y="1162468"/>
                    <a:pt x="1936476" y="1140650"/>
                  </a:cubicBezTo>
                  <a:cubicBezTo>
                    <a:pt x="1936476" y="1123586"/>
                    <a:pt x="1924935" y="1111668"/>
                    <a:pt x="1894745" y="1104504"/>
                  </a:cubicBezTo>
                  <a:lnTo>
                    <a:pt x="1845842" y="1092976"/>
                  </a:lnTo>
                  <a:cubicBezTo>
                    <a:pt x="1801699" y="1082230"/>
                    <a:pt x="1777442" y="1056830"/>
                    <a:pt x="1777442" y="1019903"/>
                  </a:cubicBezTo>
                  <a:cubicBezTo>
                    <a:pt x="1777442" y="971447"/>
                    <a:pt x="1817608" y="936539"/>
                    <a:pt x="1879618" y="936539"/>
                  </a:cubicBezTo>
                  <a:cubicBezTo>
                    <a:pt x="1917176" y="936539"/>
                    <a:pt x="1953300" y="949369"/>
                    <a:pt x="1979382" y="973532"/>
                  </a:cubicBezTo>
                  <a:cubicBezTo>
                    <a:pt x="1980490" y="974574"/>
                    <a:pt x="1980555" y="976397"/>
                    <a:pt x="1979511" y="977504"/>
                  </a:cubicBezTo>
                  <a:lnTo>
                    <a:pt x="1950626" y="1008440"/>
                  </a:lnTo>
                  <a:cubicBezTo>
                    <a:pt x="1949583" y="1009547"/>
                    <a:pt x="1947887" y="1009547"/>
                    <a:pt x="1946779" y="1008570"/>
                  </a:cubicBezTo>
                  <a:cubicBezTo>
                    <a:pt x="1925848" y="990009"/>
                    <a:pt x="1902701" y="981803"/>
                    <a:pt x="1878836" y="981803"/>
                  </a:cubicBezTo>
                  <a:cubicBezTo>
                    <a:pt x="1845842" y="981803"/>
                    <a:pt x="1827910" y="996912"/>
                    <a:pt x="1827910" y="1016777"/>
                  </a:cubicBezTo>
                  <a:cubicBezTo>
                    <a:pt x="1827910" y="1032668"/>
                    <a:pt x="1838669" y="1043414"/>
                    <a:pt x="1870424" y="1050903"/>
                  </a:cubicBezTo>
                  <a:lnTo>
                    <a:pt x="1919328" y="1062431"/>
                  </a:lnTo>
                  <a:cubicBezTo>
                    <a:pt x="1964645" y="1073568"/>
                    <a:pt x="1987336" y="1098186"/>
                    <a:pt x="1987336" y="1137068"/>
                  </a:cubicBezTo>
                  <a:cubicBezTo>
                    <a:pt x="1987336" y="1189105"/>
                    <a:pt x="1947952" y="1224014"/>
                    <a:pt x="1881965" y="1224014"/>
                  </a:cubicBezTo>
                  <a:cubicBezTo>
                    <a:pt x="1841995" y="1224014"/>
                    <a:pt x="1803524" y="1211509"/>
                    <a:pt x="1774378" y="1188779"/>
                  </a:cubicBezTo>
                  <a:cubicBezTo>
                    <a:pt x="1773204" y="1187867"/>
                    <a:pt x="1772943" y="1186109"/>
                    <a:pt x="1773856" y="1184872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5881590-E4DD-3058-9B02-DA61A00CFA86}"/>
                </a:ext>
              </a:extLst>
            </p:cNvPr>
            <p:cNvSpPr/>
            <p:nvPr/>
          </p:nvSpPr>
          <p:spPr>
            <a:xfrm>
              <a:off x="5409541" y="2685493"/>
              <a:ext cx="36971" cy="1223948"/>
            </a:xfrm>
            <a:custGeom>
              <a:avLst/>
              <a:gdLst>
                <a:gd name="connsiteX0" fmla="*/ 34167 w 36971"/>
                <a:gd name="connsiteY0" fmla="*/ 0 h 1223948"/>
                <a:gd name="connsiteX1" fmla="*/ 36971 w 36971"/>
                <a:gd name="connsiteY1" fmla="*/ 2801 h 1223948"/>
                <a:gd name="connsiteX2" fmla="*/ 36971 w 36971"/>
                <a:gd name="connsiteY2" fmla="*/ 1221148 h 1223948"/>
                <a:gd name="connsiteX3" fmla="*/ 34167 w 36971"/>
                <a:gd name="connsiteY3" fmla="*/ 1223948 h 1223948"/>
                <a:gd name="connsiteX4" fmla="*/ 2804 w 36971"/>
                <a:gd name="connsiteY4" fmla="*/ 1223948 h 1223948"/>
                <a:gd name="connsiteX5" fmla="*/ 0 w 36971"/>
                <a:gd name="connsiteY5" fmla="*/ 1221148 h 1223948"/>
                <a:gd name="connsiteX6" fmla="*/ 0 w 36971"/>
                <a:gd name="connsiteY6" fmla="*/ 2801 h 1223948"/>
                <a:gd name="connsiteX7" fmla="*/ 2804 w 36971"/>
                <a:gd name="connsiteY7" fmla="*/ 0 h 12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71" h="1223948">
                  <a:moveTo>
                    <a:pt x="34167" y="0"/>
                  </a:moveTo>
                  <a:cubicBezTo>
                    <a:pt x="35716" y="0"/>
                    <a:pt x="36971" y="1254"/>
                    <a:pt x="36971" y="2801"/>
                  </a:cubicBezTo>
                  <a:lnTo>
                    <a:pt x="36971" y="1221148"/>
                  </a:lnTo>
                  <a:cubicBezTo>
                    <a:pt x="36971" y="1222695"/>
                    <a:pt x="35716" y="1223948"/>
                    <a:pt x="34167" y="1223948"/>
                  </a:cubicBezTo>
                  <a:lnTo>
                    <a:pt x="2804" y="1223948"/>
                  </a:lnTo>
                  <a:cubicBezTo>
                    <a:pt x="1255" y="1223948"/>
                    <a:pt x="0" y="1222695"/>
                    <a:pt x="0" y="1221148"/>
                  </a:cubicBezTo>
                  <a:lnTo>
                    <a:pt x="0" y="2801"/>
                  </a:lnTo>
                  <a:cubicBezTo>
                    <a:pt x="0" y="1254"/>
                    <a:pt x="1255" y="0"/>
                    <a:pt x="2804" y="0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142488142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607D464-2B65-AE03-D009-778361451B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" t="20195" r="2" b="253"/>
          <a:stretch/>
        </p:blipFill>
        <p:spPr>
          <a:xfrm rot="10800000">
            <a:off x="6675543" y="5426034"/>
            <a:ext cx="4761335" cy="143196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465613A-160D-F605-2B4E-32A0D39245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429111" y="1787400"/>
            <a:ext cx="5204805" cy="32832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F2CD620-B696-4F43-8B0A-A3FFACF6BD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5C7AA20-E1FA-45E2-9083-4F94E7F6210C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EEB1D-2D0A-C0FD-E14B-E185F6272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6796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18E559-974A-8B80-92EA-B5C1CD33BE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9251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  <p:grpSp>
        <p:nvGrpSpPr>
          <p:cNvPr id="10" name="Graphic 10">
            <a:extLst>
              <a:ext uri="{FF2B5EF4-FFF2-40B4-BE49-F238E27FC236}">
                <a16:creationId xmlns:a16="http://schemas.microsoft.com/office/drawing/2014/main" id="{C06E3D14-4ECF-8D83-CA6B-9C0FD02F775F}"/>
              </a:ext>
            </a:extLst>
          </p:cNvPr>
          <p:cNvGrpSpPr/>
          <p:nvPr userDrawn="1"/>
        </p:nvGrpSpPr>
        <p:grpSpPr>
          <a:xfrm>
            <a:off x="515936" y="512763"/>
            <a:ext cx="2144749" cy="508682"/>
            <a:chOff x="419100" y="2082800"/>
            <a:chExt cx="7770288" cy="1842923"/>
          </a:xfrm>
          <a:solidFill>
            <a:schemeClr val="bg2"/>
          </a:solidFill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C839208-3C04-8305-6D57-CDF245116F6B}"/>
                </a:ext>
              </a:extLst>
            </p:cNvPr>
            <p:cNvSpPr/>
            <p:nvPr/>
          </p:nvSpPr>
          <p:spPr>
            <a:xfrm>
              <a:off x="419100" y="2082800"/>
              <a:ext cx="4622752" cy="1842923"/>
            </a:xfrm>
            <a:custGeom>
              <a:avLst/>
              <a:gdLst>
                <a:gd name="connsiteX0" fmla="*/ 1288706 w 4622752"/>
                <a:gd name="connsiteY0" fmla="*/ 614937 h 1842923"/>
                <a:gd name="connsiteX1" fmla="*/ 1288706 w 4622752"/>
                <a:gd name="connsiteY1" fmla="*/ 1814398 h 1842923"/>
                <a:gd name="connsiteX2" fmla="*/ 1276447 w 4622752"/>
                <a:gd name="connsiteY2" fmla="*/ 1826642 h 1842923"/>
                <a:gd name="connsiteX3" fmla="*/ 1055860 w 4622752"/>
                <a:gd name="connsiteY3" fmla="*/ 1826642 h 1842923"/>
                <a:gd name="connsiteX4" fmla="*/ 1043601 w 4622752"/>
                <a:gd name="connsiteY4" fmla="*/ 1814398 h 1842923"/>
                <a:gd name="connsiteX5" fmla="*/ 1043601 w 4622752"/>
                <a:gd name="connsiteY5" fmla="*/ 985841 h 1842923"/>
                <a:gd name="connsiteX6" fmla="*/ 712687 w 4622752"/>
                <a:gd name="connsiteY6" fmla="*/ 1622661 h 1842923"/>
                <a:gd name="connsiteX7" fmla="*/ 574193 w 4622752"/>
                <a:gd name="connsiteY7" fmla="*/ 1622661 h 1842923"/>
                <a:gd name="connsiteX8" fmla="*/ 245039 w 4622752"/>
                <a:gd name="connsiteY8" fmla="*/ 985841 h 1842923"/>
                <a:gd name="connsiteX9" fmla="*/ 245039 w 4622752"/>
                <a:gd name="connsiteY9" fmla="*/ 1814398 h 1842923"/>
                <a:gd name="connsiteX10" fmla="*/ 232781 w 4622752"/>
                <a:gd name="connsiteY10" fmla="*/ 1826642 h 1842923"/>
                <a:gd name="connsiteX11" fmla="*/ 12258 w 4622752"/>
                <a:gd name="connsiteY11" fmla="*/ 1826642 h 1842923"/>
                <a:gd name="connsiteX12" fmla="*/ 0 w 4622752"/>
                <a:gd name="connsiteY12" fmla="*/ 1814398 h 1842923"/>
                <a:gd name="connsiteX13" fmla="*/ 0 w 4622752"/>
                <a:gd name="connsiteY13" fmla="*/ 614937 h 1842923"/>
                <a:gd name="connsiteX14" fmla="*/ 12258 w 4622752"/>
                <a:gd name="connsiteY14" fmla="*/ 602693 h 1842923"/>
                <a:gd name="connsiteX15" fmla="*/ 294269 w 4622752"/>
                <a:gd name="connsiteY15" fmla="*/ 602693 h 1842923"/>
                <a:gd name="connsiteX16" fmla="*/ 310635 w 4622752"/>
                <a:gd name="connsiteY16" fmla="*/ 612658 h 1842923"/>
                <a:gd name="connsiteX17" fmla="*/ 645266 w 4622752"/>
                <a:gd name="connsiteY17" fmla="*/ 1262309 h 1842923"/>
                <a:gd name="connsiteX18" fmla="*/ 981722 w 4622752"/>
                <a:gd name="connsiteY18" fmla="*/ 612593 h 1842923"/>
                <a:gd name="connsiteX19" fmla="*/ 998023 w 4622752"/>
                <a:gd name="connsiteY19" fmla="*/ 602693 h 1842923"/>
                <a:gd name="connsiteX20" fmla="*/ 1276512 w 4622752"/>
                <a:gd name="connsiteY20" fmla="*/ 602693 h 1842923"/>
                <a:gd name="connsiteX21" fmla="*/ 1288771 w 4622752"/>
                <a:gd name="connsiteY21" fmla="*/ 614937 h 1842923"/>
                <a:gd name="connsiteX22" fmla="*/ 4074446 w 4622752"/>
                <a:gd name="connsiteY22" fmla="*/ 833311 h 1842923"/>
                <a:gd name="connsiteX23" fmla="*/ 4074446 w 4622752"/>
                <a:gd name="connsiteY23" fmla="*/ 833311 h 1842923"/>
                <a:gd name="connsiteX24" fmla="*/ 4610494 w 4622752"/>
                <a:gd name="connsiteY24" fmla="*/ 833311 h 1842923"/>
                <a:gd name="connsiteX25" fmla="*/ 4622753 w 4622752"/>
                <a:gd name="connsiteY25" fmla="*/ 821067 h 1842923"/>
                <a:gd name="connsiteX26" fmla="*/ 4622753 w 4622752"/>
                <a:gd name="connsiteY26" fmla="*/ 614937 h 1842923"/>
                <a:gd name="connsiteX27" fmla="*/ 4610494 w 4622752"/>
                <a:gd name="connsiteY27" fmla="*/ 602693 h 1842923"/>
                <a:gd name="connsiteX28" fmla="*/ 4074446 w 4622752"/>
                <a:gd name="connsiteY28" fmla="*/ 602693 h 1842923"/>
                <a:gd name="connsiteX29" fmla="*/ 3771635 w 4622752"/>
                <a:gd name="connsiteY29" fmla="*/ 905147 h 1842923"/>
                <a:gd name="connsiteX30" fmla="*/ 3771635 w 4622752"/>
                <a:gd name="connsiteY30" fmla="*/ 905147 h 1842923"/>
                <a:gd name="connsiteX31" fmla="*/ 3771635 w 4622752"/>
                <a:gd name="connsiteY31" fmla="*/ 1524188 h 1842923"/>
                <a:gd name="connsiteX32" fmla="*/ 4074446 w 4622752"/>
                <a:gd name="connsiteY32" fmla="*/ 1826642 h 1842923"/>
                <a:gd name="connsiteX33" fmla="*/ 4610494 w 4622752"/>
                <a:gd name="connsiteY33" fmla="*/ 1826642 h 1842923"/>
                <a:gd name="connsiteX34" fmla="*/ 4622753 w 4622752"/>
                <a:gd name="connsiteY34" fmla="*/ 1814398 h 1842923"/>
                <a:gd name="connsiteX35" fmla="*/ 4622753 w 4622752"/>
                <a:gd name="connsiteY35" fmla="*/ 1608268 h 1842923"/>
                <a:gd name="connsiteX36" fmla="*/ 4610494 w 4622752"/>
                <a:gd name="connsiteY36" fmla="*/ 1596024 h 1842923"/>
                <a:gd name="connsiteX37" fmla="*/ 4074446 w 4622752"/>
                <a:gd name="connsiteY37" fmla="*/ 1596024 h 1842923"/>
                <a:gd name="connsiteX38" fmla="*/ 4016740 w 4622752"/>
                <a:gd name="connsiteY38" fmla="*/ 1538386 h 1842923"/>
                <a:gd name="connsiteX39" fmla="*/ 4016740 w 4622752"/>
                <a:gd name="connsiteY39" fmla="*/ 1326394 h 1842923"/>
                <a:gd name="connsiteX40" fmla="*/ 4552788 w 4622752"/>
                <a:gd name="connsiteY40" fmla="*/ 1326394 h 1842923"/>
                <a:gd name="connsiteX41" fmla="*/ 4565046 w 4622752"/>
                <a:gd name="connsiteY41" fmla="*/ 1314150 h 1842923"/>
                <a:gd name="connsiteX42" fmla="*/ 4565046 w 4622752"/>
                <a:gd name="connsiteY42" fmla="*/ 1108021 h 1842923"/>
                <a:gd name="connsiteX43" fmla="*/ 4552788 w 4622752"/>
                <a:gd name="connsiteY43" fmla="*/ 1095777 h 1842923"/>
                <a:gd name="connsiteX44" fmla="*/ 4016740 w 4622752"/>
                <a:gd name="connsiteY44" fmla="*/ 1095777 h 1842923"/>
                <a:gd name="connsiteX45" fmla="*/ 4016740 w 4622752"/>
                <a:gd name="connsiteY45" fmla="*/ 890884 h 1842923"/>
                <a:gd name="connsiteX46" fmla="*/ 4074446 w 4622752"/>
                <a:gd name="connsiteY46" fmla="*/ 833246 h 1842923"/>
                <a:gd name="connsiteX47" fmla="*/ 338543 w 4622752"/>
                <a:gd name="connsiteY47" fmla="*/ 94566 h 1842923"/>
                <a:gd name="connsiteX48" fmla="*/ 338543 w 4622752"/>
                <a:gd name="connsiteY48" fmla="*/ 12114 h 1842923"/>
                <a:gd name="connsiteX49" fmla="*/ 333978 w 4622752"/>
                <a:gd name="connsiteY49" fmla="*/ 7555 h 1842923"/>
                <a:gd name="connsiteX50" fmla="*/ 4564 w 4622752"/>
                <a:gd name="connsiteY50" fmla="*/ 7555 h 1842923"/>
                <a:gd name="connsiteX51" fmla="*/ 0 w 4622752"/>
                <a:gd name="connsiteY51" fmla="*/ 12114 h 1842923"/>
                <a:gd name="connsiteX52" fmla="*/ 0 w 4622752"/>
                <a:gd name="connsiteY52" fmla="*/ 94566 h 1842923"/>
                <a:gd name="connsiteX53" fmla="*/ 4564 w 4622752"/>
                <a:gd name="connsiteY53" fmla="*/ 99125 h 1842923"/>
                <a:gd name="connsiteX54" fmla="*/ 120563 w 4622752"/>
                <a:gd name="connsiteY54" fmla="*/ 99125 h 1842923"/>
                <a:gd name="connsiteX55" fmla="*/ 120563 w 4622752"/>
                <a:gd name="connsiteY55" fmla="*/ 435836 h 1842923"/>
                <a:gd name="connsiteX56" fmla="*/ 125128 w 4622752"/>
                <a:gd name="connsiteY56" fmla="*/ 440395 h 1842923"/>
                <a:gd name="connsiteX57" fmla="*/ 213285 w 4622752"/>
                <a:gd name="connsiteY57" fmla="*/ 440395 h 1842923"/>
                <a:gd name="connsiteX58" fmla="*/ 217849 w 4622752"/>
                <a:gd name="connsiteY58" fmla="*/ 435836 h 1842923"/>
                <a:gd name="connsiteX59" fmla="*/ 217849 w 4622752"/>
                <a:gd name="connsiteY59" fmla="*/ 99125 h 1842923"/>
                <a:gd name="connsiteX60" fmla="*/ 333848 w 4622752"/>
                <a:gd name="connsiteY60" fmla="*/ 99125 h 1842923"/>
                <a:gd name="connsiteX61" fmla="*/ 338412 w 4622752"/>
                <a:gd name="connsiteY61" fmla="*/ 94566 h 1842923"/>
                <a:gd name="connsiteX62" fmla="*/ 747181 w 4622752"/>
                <a:gd name="connsiteY62" fmla="*/ 7555 h 1842923"/>
                <a:gd name="connsiteX63" fmla="*/ 659024 w 4622752"/>
                <a:gd name="connsiteY63" fmla="*/ 7555 h 1842923"/>
                <a:gd name="connsiteX64" fmla="*/ 654460 w 4622752"/>
                <a:gd name="connsiteY64" fmla="*/ 12114 h 1842923"/>
                <a:gd name="connsiteX65" fmla="*/ 654460 w 4622752"/>
                <a:gd name="connsiteY65" fmla="*/ 176887 h 1842923"/>
                <a:gd name="connsiteX66" fmla="*/ 480493 w 4622752"/>
                <a:gd name="connsiteY66" fmla="*/ 176887 h 1842923"/>
                <a:gd name="connsiteX67" fmla="*/ 480493 w 4622752"/>
                <a:gd name="connsiteY67" fmla="*/ 12114 h 1842923"/>
                <a:gd name="connsiteX68" fmla="*/ 475929 w 4622752"/>
                <a:gd name="connsiteY68" fmla="*/ 7555 h 1842923"/>
                <a:gd name="connsiteX69" fmla="*/ 387772 w 4622752"/>
                <a:gd name="connsiteY69" fmla="*/ 7555 h 1842923"/>
                <a:gd name="connsiteX70" fmla="*/ 383208 w 4622752"/>
                <a:gd name="connsiteY70" fmla="*/ 12114 h 1842923"/>
                <a:gd name="connsiteX71" fmla="*/ 383208 w 4622752"/>
                <a:gd name="connsiteY71" fmla="*/ 435771 h 1842923"/>
                <a:gd name="connsiteX72" fmla="*/ 387772 w 4622752"/>
                <a:gd name="connsiteY72" fmla="*/ 440330 h 1842923"/>
                <a:gd name="connsiteX73" fmla="*/ 475929 w 4622752"/>
                <a:gd name="connsiteY73" fmla="*/ 440330 h 1842923"/>
                <a:gd name="connsiteX74" fmla="*/ 480493 w 4622752"/>
                <a:gd name="connsiteY74" fmla="*/ 435771 h 1842923"/>
                <a:gd name="connsiteX75" fmla="*/ 480493 w 4622752"/>
                <a:gd name="connsiteY75" fmla="*/ 268457 h 1842923"/>
                <a:gd name="connsiteX76" fmla="*/ 654460 w 4622752"/>
                <a:gd name="connsiteY76" fmla="*/ 268457 h 1842923"/>
                <a:gd name="connsiteX77" fmla="*/ 654460 w 4622752"/>
                <a:gd name="connsiteY77" fmla="*/ 435771 h 1842923"/>
                <a:gd name="connsiteX78" fmla="*/ 659024 w 4622752"/>
                <a:gd name="connsiteY78" fmla="*/ 440330 h 1842923"/>
                <a:gd name="connsiteX79" fmla="*/ 747181 w 4622752"/>
                <a:gd name="connsiteY79" fmla="*/ 440330 h 1842923"/>
                <a:gd name="connsiteX80" fmla="*/ 751745 w 4622752"/>
                <a:gd name="connsiteY80" fmla="*/ 435771 h 1842923"/>
                <a:gd name="connsiteX81" fmla="*/ 751745 w 4622752"/>
                <a:gd name="connsiteY81" fmla="*/ 12114 h 1842923"/>
                <a:gd name="connsiteX82" fmla="*/ 747181 w 4622752"/>
                <a:gd name="connsiteY82" fmla="*/ 7555 h 1842923"/>
                <a:gd name="connsiteX83" fmla="*/ 1029973 w 4622752"/>
                <a:gd name="connsiteY83" fmla="*/ 447950 h 1842923"/>
                <a:gd name="connsiteX84" fmla="*/ 1259233 w 4622752"/>
                <a:gd name="connsiteY84" fmla="*/ 223975 h 1842923"/>
                <a:gd name="connsiteX85" fmla="*/ 1029973 w 4622752"/>
                <a:gd name="connsiteY85" fmla="*/ 0 h 1842923"/>
                <a:gd name="connsiteX86" fmla="*/ 800714 w 4622752"/>
                <a:gd name="connsiteY86" fmla="*/ 223975 h 1842923"/>
                <a:gd name="connsiteX87" fmla="*/ 1029973 w 4622752"/>
                <a:gd name="connsiteY87" fmla="*/ 447950 h 1842923"/>
                <a:gd name="connsiteX88" fmla="*/ 1029973 w 4622752"/>
                <a:gd name="connsiteY88" fmla="*/ 354491 h 1842923"/>
                <a:gd name="connsiteX89" fmla="*/ 900607 w 4622752"/>
                <a:gd name="connsiteY89" fmla="*/ 224040 h 1842923"/>
                <a:gd name="connsiteX90" fmla="*/ 1029973 w 4622752"/>
                <a:gd name="connsiteY90" fmla="*/ 93589 h 1842923"/>
                <a:gd name="connsiteX91" fmla="*/ 1159340 w 4622752"/>
                <a:gd name="connsiteY91" fmla="*/ 224040 h 1842923"/>
                <a:gd name="connsiteX92" fmla="*/ 1029973 w 4622752"/>
                <a:gd name="connsiteY92" fmla="*/ 354491 h 1842923"/>
                <a:gd name="connsiteX93" fmla="*/ 1771481 w 4622752"/>
                <a:gd name="connsiteY93" fmla="*/ 7555 h 1842923"/>
                <a:gd name="connsiteX94" fmla="*/ 1662850 w 4622752"/>
                <a:gd name="connsiteY94" fmla="*/ 7555 h 1842923"/>
                <a:gd name="connsiteX95" fmla="*/ 1654765 w 4622752"/>
                <a:gd name="connsiteY95" fmla="*/ 12374 h 1842923"/>
                <a:gd name="connsiteX96" fmla="*/ 1542417 w 4622752"/>
                <a:gd name="connsiteY96" fmla="*/ 221435 h 1842923"/>
                <a:gd name="connsiteX97" fmla="*/ 1430722 w 4622752"/>
                <a:gd name="connsiteY97" fmla="*/ 12374 h 1842923"/>
                <a:gd name="connsiteX98" fmla="*/ 1422636 w 4622752"/>
                <a:gd name="connsiteY98" fmla="*/ 7555 h 1842923"/>
                <a:gd name="connsiteX99" fmla="*/ 1312114 w 4622752"/>
                <a:gd name="connsiteY99" fmla="*/ 7555 h 1842923"/>
                <a:gd name="connsiteX100" fmla="*/ 1307550 w 4622752"/>
                <a:gd name="connsiteY100" fmla="*/ 12114 h 1842923"/>
                <a:gd name="connsiteX101" fmla="*/ 1307550 w 4622752"/>
                <a:gd name="connsiteY101" fmla="*/ 435771 h 1842923"/>
                <a:gd name="connsiteX102" fmla="*/ 1312114 w 4622752"/>
                <a:gd name="connsiteY102" fmla="*/ 440330 h 1842923"/>
                <a:gd name="connsiteX103" fmla="*/ 1400271 w 4622752"/>
                <a:gd name="connsiteY103" fmla="*/ 440330 h 1842923"/>
                <a:gd name="connsiteX104" fmla="*/ 1404835 w 4622752"/>
                <a:gd name="connsiteY104" fmla="*/ 435771 h 1842923"/>
                <a:gd name="connsiteX105" fmla="*/ 1404835 w 4622752"/>
                <a:gd name="connsiteY105" fmla="*/ 162494 h 1842923"/>
                <a:gd name="connsiteX106" fmla="*/ 1514118 w 4622752"/>
                <a:gd name="connsiteY106" fmla="*/ 367647 h 1842923"/>
                <a:gd name="connsiteX107" fmla="*/ 1569412 w 4622752"/>
                <a:gd name="connsiteY107" fmla="*/ 367647 h 1842923"/>
                <a:gd name="connsiteX108" fmla="*/ 1678695 w 4622752"/>
                <a:gd name="connsiteY108" fmla="*/ 162494 h 1842923"/>
                <a:gd name="connsiteX109" fmla="*/ 1678695 w 4622752"/>
                <a:gd name="connsiteY109" fmla="*/ 435836 h 1842923"/>
                <a:gd name="connsiteX110" fmla="*/ 1683259 w 4622752"/>
                <a:gd name="connsiteY110" fmla="*/ 440395 h 1842923"/>
                <a:gd name="connsiteX111" fmla="*/ 1771416 w 4622752"/>
                <a:gd name="connsiteY111" fmla="*/ 440395 h 1842923"/>
                <a:gd name="connsiteX112" fmla="*/ 1775980 w 4622752"/>
                <a:gd name="connsiteY112" fmla="*/ 435836 h 1842923"/>
                <a:gd name="connsiteX113" fmla="*/ 1775980 w 4622752"/>
                <a:gd name="connsiteY113" fmla="*/ 12114 h 1842923"/>
                <a:gd name="connsiteX114" fmla="*/ 1771416 w 4622752"/>
                <a:gd name="connsiteY114" fmla="*/ 7555 h 1842923"/>
                <a:gd name="connsiteX115" fmla="*/ 2141909 w 4622752"/>
                <a:gd name="connsiteY115" fmla="*/ 434338 h 1842923"/>
                <a:gd name="connsiteX116" fmla="*/ 2150582 w 4622752"/>
                <a:gd name="connsiteY116" fmla="*/ 440460 h 1842923"/>
                <a:gd name="connsiteX117" fmla="*/ 2244281 w 4622752"/>
                <a:gd name="connsiteY117" fmla="*/ 440460 h 1842923"/>
                <a:gd name="connsiteX118" fmla="*/ 2248584 w 4622752"/>
                <a:gd name="connsiteY118" fmla="*/ 434273 h 1842923"/>
                <a:gd name="connsiteX119" fmla="*/ 2089745 w 4622752"/>
                <a:gd name="connsiteY119" fmla="*/ 13481 h 1842923"/>
                <a:gd name="connsiteX120" fmla="*/ 2081138 w 4622752"/>
                <a:gd name="connsiteY120" fmla="*/ 7555 h 1842923"/>
                <a:gd name="connsiteX121" fmla="*/ 1978897 w 4622752"/>
                <a:gd name="connsiteY121" fmla="*/ 7555 h 1842923"/>
                <a:gd name="connsiteX122" fmla="*/ 1970291 w 4622752"/>
                <a:gd name="connsiteY122" fmla="*/ 13481 h 1842923"/>
                <a:gd name="connsiteX123" fmla="*/ 1812169 w 4622752"/>
                <a:gd name="connsiteY123" fmla="*/ 434208 h 1842923"/>
                <a:gd name="connsiteX124" fmla="*/ 1816472 w 4622752"/>
                <a:gd name="connsiteY124" fmla="*/ 440395 h 1842923"/>
                <a:gd name="connsiteX125" fmla="*/ 1907629 w 4622752"/>
                <a:gd name="connsiteY125" fmla="*/ 440395 h 1842923"/>
                <a:gd name="connsiteX126" fmla="*/ 1916301 w 4622752"/>
                <a:gd name="connsiteY126" fmla="*/ 434273 h 1842923"/>
                <a:gd name="connsiteX127" fmla="*/ 1941144 w 4622752"/>
                <a:gd name="connsiteY127" fmla="*/ 364456 h 1842923"/>
                <a:gd name="connsiteX128" fmla="*/ 2117001 w 4622752"/>
                <a:gd name="connsiteY128" fmla="*/ 364456 h 1842923"/>
                <a:gd name="connsiteX129" fmla="*/ 2141844 w 4622752"/>
                <a:gd name="connsiteY129" fmla="*/ 434273 h 1842923"/>
                <a:gd name="connsiteX130" fmla="*/ 1972638 w 4622752"/>
                <a:gd name="connsiteY130" fmla="*/ 274840 h 1842923"/>
                <a:gd name="connsiteX131" fmla="*/ 2029170 w 4622752"/>
                <a:gd name="connsiteY131" fmla="*/ 114886 h 1842923"/>
                <a:gd name="connsiteX132" fmla="*/ 2085703 w 4622752"/>
                <a:gd name="connsiteY132" fmla="*/ 274840 h 1842923"/>
                <a:gd name="connsiteX133" fmla="*/ 1972638 w 4622752"/>
                <a:gd name="connsiteY133" fmla="*/ 274840 h 1842923"/>
                <a:gd name="connsiteX134" fmla="*/ 2248062 w 4622752"/>
                <a:gd name="connsiteY134" fmla="*/ 382952 h 1842923"/>
                <a:gd name="connsiteX135" fmla="*/ 2429005 w 4622752"/>
                <a:gd name="connsiteY135" fmla="*/ 448015 h 1842923"/>
                <a:gd name="connsiteX136" fmla="*/ 2600494 w 4622752"/>
                <a:gd name="connsiteY136" fmla="*/ 314372 h 1842923"/>
                <a:gd name="connsiteX137" fmla="*/ 2440938 w 4622752"/>
                <a:gd name="connsiteY137" fmla="*/ 175129 h 1842923"/>
                <a:gd name="connsiteX138" fmla="*/ 2361779 w 4622752"/>
                <a:gd name="connsiteY138" fmla="*/ 125567 h 1842923"/>
                <a:gd name="connsiteX139" fmla="*/ 2428354 w 4622752"/>
                <a:gd name="connsiteY139" fmla="*/ 86685 h 1842923"/>
                <a:gd name="connsiteX140" fmla="*/ 2533007 w 4622752"/>
                <a:gd name="connsiteY140" fmla="*/ 123808 h 1842923"/>
                <a:gd name="connsiteX141" fmla="*/ 2539853 w 4622752"/>
                <a:gd name="connsiteY141" fmla="*/ 122766 h 1842923"/>
                <a:gd name="connsiteX142" fmla="*/ 2580215 w 4622752"/>
                <a:gd name="connsiteY142" fmla="*/ 56661 h 1842923"/>
                <a:gd name="connsiteX143" fmla="*/ 2579433 w 4622752"/>
                <a:gd name="connsiteY143" fmla="*/ 50800 h 1842923"/>
                <a:gd name="connsiteX144" fmla="*/ 2428940 w 4622752"/>
                <a:gd name="connsiteY144" fmla="*/ 65 h 1842923"/>
                <a:gd name="connsiteX145" fmla="*/ 2261886 w 4622752"/>
                <a:gd name="connsiteY145" fmla="*/ 129279 h 1842923"/>
                <a:gd name="connsiteX146" fmla="*/ 2413226 w 4622752"/>
                <a:gd name="connsiteY146" fmla="*/ 267285 h 1842923"/>
                <a:gd name="connsiteX147" fmla="*/ 2500535 w 4622752"/>
                <a:gd name="connsiteY147" fmla="*/ 318736 h 1842923"/>
                <a:gd name="connsiteX148" fmla="*/ 2428288 w 4622752"/>
                <a:gd name="connsiteY148" fmla="*/ 361395 h 1842923"/>
                <a:gd name="connsiteX149" fmla="*/ 2298987 w 4622752"/>
                <a:gd name="connsiteY149" fmla="*/ 309618 h 1842923"/>
                <a:gd name="connsiteX150" fmla="*/ 2292271 w 4622752"/>
                <a:gd name="connsiteY150" fmla="*/ 310465 h 1842923"/>
                <a:gd name="connsiteX151" fmla="*/ 2247215 w 4622752"/>
                <a:gd name="connsiteY151" fmla="*/ 376830 h 1842923"/>
                <a:gd name="connsiteX152" fmla="*/ 2247997 w 4622752"/>
                <a:gd name="connsiteY152" fmla="*/ 382952 h 1842923"/>
                <a:gd name="connsiteX153" fmla="*/ 3700367 w 4622752"/>
                <a:gd name="connsiteY153" fmla="*/ 1826707 h 1842923"/>
                <a:gd name="connsiteX154" fmla="*/ 3465695 w 4622752"/>
                <a:gd name="connsiteY154" fmla="*/ 1826707 h 1842923"/>
                <a:gd name="connsiteX155" fmla="*/ 3450111 w 4622752"/>
                <a:gd name="connsiteY155" fmla="*/ 1818045 h 1842923"/>
                <a:gd name="connsiteX156" fmla="*/ 3207876 w 4622752"/>
                <a:gd name="connsiteY156" fmla="*/ 1428841 h 1842923"/>
                <a:gd name="connsiteX157" fmla="*/ 2968053 w 4622752"/>
                <a:gd name="connsiteY157" fmla="*/ 1427733 h 1842923"/>
                <a:gd name="connsiteX158" fmla="*/ 2968053 w 4622752"/>
                <a:gd name="connsiteY158" fmla="*/ 1814463 h 1842923"/>
                <a:gd name="connsiteX159" fmla="*/ 2955794 w 4622752"/>
                <a:gd name="connsiteY159" fmla="*/ 1826707 h 1842923"/>
                <a:gd name="connsiteX160" fmla="*/ 2735207 w 4622752"/>
                <a:gd name="connsiteY160" fmla="*/ 1826707 h 1842923"/>
                <a:gd name="connsiteX161" fmla="*/ 2722948 w 4622752"/>
                <a:gd name="connsiteY161" fmla="*/ 1814463 h 1842923"/>
                <a:gd name="connsiteX162" fmla="*/ 2722948 w 4622752"/>
                <a:gd name="connsiteY162" fmla="*/ 614937 h 1842923"/>
                <a:gd name="connsiteX163" fmla="*/ 2735207 w 4622752"/>
                <a:gd name="connsiteY163" fmla="*/ 602693 h 1842923"/>
                <a:gd name="connsiteX164" fmla="*/ 3268712 w 4622752"/>
                <a:gd name="connsiteY164" fmla="*/ 602693 h 1842923"/>
                <a:gd name="connsiteX165" fmla="*/ 3690195 w 4622752"/>
                <a:gd name="connsiteY165" fmla="*/ 1009547 h 1842923"/>
                <a:gd name="connsiteX166" fmla="*/ 3450437 w 4622752"/>
                <a:gd name="connsiteY166" fmla="*/ 1389634 h 1842923"/>
                <a:gd name="connsiteX167" fmla="*/ 3710799 w 4622752"/>
                <a:gd name="connsiteY167" fmla="*/ 1807950 h 1842923"/>
                <a:gd name="connsiteX168" fmla="*/ 3700367 w 4622752"/>
                <a:gd name="connsiteY168" fmla="*/ 1826642 h 1842923"/>
                <a:gd name="connsiteX169" fmla="*/ 3459370 w 4622752"/>
                <a:gd name="connsiteY169" fmla="*/ 1015279 h 1842923"/>
                <a:gd name="connsiteX170" fmla="*/ 3277253 w 4622752"/>
                <a:gd name="connsiteY170" fmla="*/ 833376 h 1842923"/>
                <a:gd name="connsiteX171" fmla="*/ 2968053 w 4622752"/>
                <a:gd name="connsiteY171" fmla="*/ 833376 h 1842923"/>
                <a:gd name="connsiteX172" fmla="*/ 2968053 w 4622752"/>
                <a:gd name="connsiteY172" fmla="*/ 1197051 h 1842923"/>
                <a:gd name="connsiteX173" fmla="*/ 2968053 w 4622752"/>
                <a:gd name="connsiteY173" fmla="*/ 1197051 h 1842923"/>
                <a:gd name="connsiteX174" fmla="*/ 3277253 w 4622752"/>
                <a:gd name="connsiteY174" fmla="*/ 1197116 h 1842923"/>
                <a:gd name="connsiteX175" fmla="*/ 3459370 w 4622752"/>
                <a:gd name="connsiteY175" fmla="*/ 1015213 h 1842923"/>
                <a:gd name="connsiteX176" fmla="*/ 1617859 w 4622752"/>
                <a:gd name="connsiteY176" fmla="*/ 1301320 h 1842923"/>
                <a:gd name="connsiteX177" fmla="*/ 1608274 w 4622752"/>
                <a:gd name="connsiteY177" fmla="*/ 1214765 h 1842923"/>
                <a:gd name="connsiteX178" fmla="*/ 2005827 w 4622752"/>
                <a:gd name="connsiteY178" fmla="*/ 817681 h 1842923"/>
                <a:gd name="connsiteX179" fmla="*/ 2403380 w 4622752"/>
                <a:gd name="connsiteY179" fmla="*/ 1214765 h 1842923"/>
                <a:gd name="connsiteX180" fmla="*/ 2393795 w 4622752"/>
                <a:gd name="connsiteY180" fmla="*/ 1301320 h 1842923"/>
                <a:gd name="connsiteX181" fmla="*/ 2628727 w 4622752"/>
                <a:gd name="connsiteY181" fmla="*/ 1301320 h 1842923"/>
                <a:gd name="connsiteX182" fmla="*/ 2634726 w 4622752"/>
                <a:gd name="connsiteY182" fmla="*/ 1214765 h 1842923"/>
                <a:gd name="connsiteX183" fmla="*/ 2005827 w 4622752"/>
                <a:gd name="connsiteY183" fmla="*/ 586607 h 1842923"/>
                <a:gd name="connsiteX184" fmla="*/ 1376928 w 4622752"/>
                <a:gd name="connsiteY184" fmla="*/ 1214765 h 1842923"/>
                <a:gd name="connsiteX185" fmla="*/ 1382926 w 4622752"/>
                <a:gd name="connsiteY185" fmla="*/ 1301320 h 1842923"/>
                <a:gd name="connsiteX186" fmla="*/ 1617859 w 4622752"/>
                <a:gd name="connsiteY186" fmla="*/ 1301320 h 1842923"/>
                <a:gd name="connsiteX187" fmla="*/ 1433069 w 4622752"/>
                <a:gd name="connsiteY187" fmla="*/ 1474430 h 1842923"/>
                <a:gd name="connsiteX188" fmla="*/ 2005892 w 4622752"/>
                <a:gd name="connsiteY188" fmla="*/ 1842924 h 1842923"/>
                <a:gd name="connsiteX189" fmla="*/ 2578716 w 4622752"/>
                <a:gd name="connsiteY189" fmla="*/ 1474430 h 1842923"/>
                <a:gd name="connsiteX190" fmla="*/ 1433069 w 4622752"/>
                <a:gd name="connsiteY190" fmla="*/ 1474430 h 184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622752" h="1842923">
                  <a:moveTo>
                    <a:pt x="1288706" y="614937"/>
                  </a:moveTo>
                  <a:lnTo>
                    <a:pt x="1288706" y="1814398"/>
                  </a:lnTo>
                  <a:cubicBezTo>
                    <a:pt x="1288706" y="1821171"/>
                    <a:pt x="1283229" y="1826642"/>
                    <a:pt x="1276447" y="1826642"/>
                  </a:cubicBezTo>
                  <a:lnTo>
                    <a:pt x="1055860" y="1826642"/>
                  </a:lnTo>
                  <a:cubicBezTo>
                    <a:pt x="1049078" y="1826642"/>
                    <a:pt x="1043601" y="1821171"/>
                    <a:pt x="1043601" y="1814398"/>
                  </a:cubicBezTo>
                  <a:lnTo>
                    <a:pt x="1043601" y="985841"/>
                  </a:lnTo>
                  <a:lnTo>
                    <a:pt x="712687" y="1622661"/>
                  </a:lnTo>
                  <a:lnTo>
                    <a:pt x="574193" y="1622661"/>
                  </a:lnTo>
                  <a:lnTo>
                    <a:pt x="245039" y="985841"/>
                  </a:lnTo>
                  <a:lnTo>
                    <a:pt x="245039" y="1814398"/>
                  </a:lnTo>
                  <a:cubicBezTo>
                    <a:pt x="245039" y="1821171"/>
                    <a:pt x="239562" y="1826642"/>
                    <a:pt x="232781" y="1826642"/>
                  </a:cubicBezTo>
                  <a:lnTo>
                    <a:pt x="12258" y="1826642"/>
                  </a:lnTo>
                  <a:cubicBezTo>
                    <a:pt x="5477" y="1826642"/>
                    <a:pt x="0" y="1821171"/>
                    <a:pt x="0" y="1814398"/>
                  </a:cubicBezTo>
                  <a:lnTo>
                    <a:pt x="0" y="614937"/>
                  </a:lnTo>
                  <a:cubicBezTo>
                    <a:pt x="0" y="608164"/>
                    <a:pt x="5477" y="602693"/>
                    <a:pt x="12258" y="602693"/>
                  </a:cubicBezTo>
                  <a:lnTo>
                    <a:pt x="294269" y="602693"/>
                  </a:lnTo>
                  <a:cubicBezTo>
                    <a:pt x="301181" y="602693"/>
                    <a:pt x="307440" y="606536"/>
                    <a:pt x="310635" y="612658"/>
                  </a:cubicBezTo>
                  <a:lnTo>
                    <a:pt x="645266" y="1262309"/>
                  </a:lnTo>
                  <a:lnTo>
                    <a:pt x="981722" y="612593"/>
                  </a:lnTo>
                  <a:cubicBezTo>
                    <a:pt x="984852" y="606471"/>
                    <a:pt x="991177" y="602693"/>
                    <a:pt x="998023" y="602693"/>
                  </a:cubicBezTo>
                  <a:lnTo>
                    <a:pt x="1276512" y="602693"/>
                  </a:lnTo>
                  <a:cubicBezTo>
                    <a:pt x="1283294" y="602693"/>
                    <a:pt x="1288771" y="608164"/>
                    <a:pt x="1288771" y="614937"/>
                  </a:cubicBezTo>
                  <a:close/>
                  <a:moveTo>
                    <a:pt x="4074446" y="833311"/>
                  </a:moveTo>
                  <a:lnTo>
                    <a:pt x="4074446" y="833311"/>
                  </a:lnTo>
                  <a:cubicBezTo>
                    <a:pt x="4074446" y="833311"/>
                    <a:pt x="4610494" y="833311"/>
                    <a:pt x="4610494" y="833311"/>
                  </a:cubicBezTo>
                  <a:cubicBezTo>
                    <a:pt x="4617275" y="833311"/>
                    <a:pt x="4622753" y="827841"/>
                    <a:pt x="4622753" y="821067"/>
                  </a:cubicBezTo>
                  <a:lnTo>
                    <a:pt x="4622753" y="614937"/>
                  </a:lnTo>
                  <a:cubicBezTo>
                    <a:pt x="4622753" y="608164"/>
                    <a:pt x="4617275" y="602693"/>
                    <a:pt x="4610494" y="602693"/>
                  </a:cubicBezTo>
                  <a:lnTo>
                    <a:pt x="4074446" y="602693"/>
                  </a:lnTo>
                  <a:cubicBezTo>
                    <a:pt x="3907196" y="602693"/>
                    <a:pt x="3771635" y="738094"/>
                    <a:pt x="3771635" y="905147"/>
                  </a:cubicBezTo>
                  <a:lnTo>
                    <a:pt x="3771635" y="905147"/>
                  </a:lnTo>
                  <a:lnTo>
                    <a:pt x="3771635" y="1524188"/>
                  </a:lnTo>
                  <a:cubicBezTo>
                    <a:pt x="3771635" y="1691241"/>
                    <a:pt x="3907196" y="1826642"/>
                    <a:pt x="4074446" y="1826642"/>
                  </a:cubicBezTo>
                  <a:lnTo>
                    <a:pt x="4610494" y="1826642"/>
                  </a:lnTo>
                  <a:cubicBezTo>
                    <a:pt x="4617275" y="1826642"/>
                    <a:pt x="4622753" y="1821171"/>
                    <a:pt x="4622753" y="1814398"/>
                  </a:cubicBezTo>
                  <a:lnTo>
                    <a:pt x="4622753" y="1608268"/>
                  </a:lnTo>
                  <a:cubicBezTo>
                    <a:pt x="4622753" y="1601495"/>
                    <a:pt x="4617275" y="1596024"/>
                    <a:pt x="4610494" y="1596024"/>
                  </a:cubicBezTo>
                  <a:lnTo>
                    <a:pt x="4074446" y="1596024"/>
                  </a:lnTo>
                  <a:cubicBezTo>
                    <a:pt x="4042561" y="1596024"/>
                    <a:pt x="4016740" y="1570233"/>
                    <a:pt x="4016740" y="1538386"/>
                  </a:cubicBezTo>
                  <a:lnTo>
                    <a:pt x="4016740" y="1326394"/>
                  </a:lnTo>
                  <a:lnTo>
                    <a:pt x="4552788" y="1326394"/>
                  </a:lnTo>
                  <a:cubicBezTo>
                    <a:pt x="4559569" y="1326394"/>
                    <a:pt x="4565046" y="1320924"/>
                    <a:pt x="4565046" y="1314150"/>
                  </a:cubicBezTo>
                  <a:lnTo>
                    <a:pt x="4565046" y="1108021"/>
                  </a:lnTo>
                  <a:cubicBezTo>
                    <a:pt x="4565046" y="1101247"/>
                    <a:pt x="4559569" y="1095777"/>
                    <a:pt x="4552788" y="1095777"/>
                  </a:cubicBezTo>
                  <a:lnTo>
                    <a:pt x="4016740" y="1095777"/>
                  </a:lnTo>
                  <a:lnTo>
                    <a:pt x="4016740" y="890884"/>
                  </a:lnTo>
                  <a:cubicBezTo>
                    <a:pt x="4016740" y="859037"/>
                    <a:pt x="4042561" y="833246"/>
                    <a:pt x="4074446" y="833246"/>
                  </a:cubicBezTo>
                  <a:close/>
                  <a:moveTo>
                    <a:pt x="338543" y="94566"/>
                  </a:moveTo>
                  <a:lnTo>
                    <a:pt x="338543" y="12114"/>
                  </a:lnTo>
                  <a:cubicBezTo>
                    <a:pt x="338543" y="9574"/>
                    <a:pt x="336521" y="7555"/>
                    <a:pt x="333978" y="7555"/>
                  </a:cubicBezTo>
                  <a:lnTo>
                    <a:pt x="4564" y="7555"/>
                  </a:lnTo>
                  <a:cubicBezTo>
                    <a:pt x="2021" y="7555"/>
                    <a:pt x="0" y="9574"/>
                    <a:pt x="0" y="12114"/>
                  </a:cubicBezTo>
                  <a:lnTo>
                    <a:pt x="0" y="94566"/>
                  </a:lnTo>
                  <a:cubicBezTo>
                    <a:pt x="0" y="97106"/>
                    <a:pt x="2021" y="99125"/>
                    <a:pt x="4564" y="99125"/>
                  </a:cubicBezTo>
                  <a:lnTo>
                    <a:pt x="120563" y="99125"/>
                  </a:lnTo>
                  <a:lnTo>
                    <a:pt x="120563" y="435836"/>
                  </a:lnTo>
                  <a:cubicBezTo>
                    <a:pt x="120563" y="438376"/>
                    <a:pt x="122585" y="440395"/>
                    <a:pt x="125128" y="440395"/>
                  </a:cubicBezTo>
                  <a:lnTo>
                    <a:pt x="213285" y="440395"/>
                  </a:lnTo>
                  <a:cubicBezTo>
                    <a:pt x="215828" y="440395"/>
                    <a:pt x="217849" y="438376"/>
                    <a:pt x="217849" y="435836"/>
                  </a:cubicBezTo>
                  <a:lnTo>
                    <a:pt x="217849" y="99125"/>
                  </a:lnTo>
                  <a:lnTo>
                    <a:pt x="333848" y="99125"/>
                  </a:lnTo>
                  <a:cubicBezTo>
                    <a:pt x="336391" y="99125"/>
                    <a:pt x="338412" y="97106"/>
                    <a:pt x="338412" y="94566"/>
                  </a:cubicBezTo>
                  <a:close/>
                  <a:moveTo>
                    <a:pt x="747181" y="7555"/>
                  </a:moveTo>
                  <a:lnTo>
                    <a:pt x="659024" y="7555"/>
                  </a:lnTo>
                  <a:cubicBezTo>
                    <a:pt x="656481" y="7555"/>
                    <a:pt x="654460" y="9574"/>
                    <a:pt x="654460" y="12114"/>
                  </a:cubicBezTo>
                  <a:lnTo>
                    <a:pt x="654460" y="176887"/>
                  </a:lnTo>
                  <a:lnTo>
                    <a:pt x="480493" y="176887"/>
                  </a:lnTo>
                  <a:lnTo>
                    <a:pt x="480493" y="12114"/>
                  </a:lnTo>
                  <a:cubicBezTo>
                    <a:pt x="480493" y="9574"/>
                    <a:pt x="478472" y="7555"/>
                    <a:pt x="475929" y="7555"/>
                  </a:cubicBezTo>
                  <a:lnTo>
                    <a:pt x="387772" y="7555"/>
                  </a:lnTo>
                  <a:cubicBezTo>
                    <a:pt x="385229" y="7555"/>
                    <a:pt x="383208" y="9574"/>
                    <a:pt x="383208" y="12114"/>
                  </a:cubicBezTo>
                  <a:lnTo>
                    <a:pt x="383208" y="435771"/>
                  </a:lnTo>
                  <a:cubicBezTo>
                    <a:pt x="383208" y="438311"/>
                    <a:pt x="385229" y="440330"/>
                    <a:pt x="387772" y="440330"/>
                  </a:cubicBezTo>
                  <a:lnTo>
                    <a:pt x="475929" y="440330"/>
                  </a:lnTo>
                  <a:cubicBezTo>
                    <a:pt x="478472" y="440330"/>
                    <a:pt x="480493" y="438311"/>
                    <a:pt x="480493" y="435771"/>
                  </a:cubicBezTo>
                  <a:lnTo>
                    <a:pt x="480493" y="268457"/>
                  </a:lnTo>
                  <a:lnTo>
                    <a:pt x="654460" y="268457"/>
                  </a:lnTo>
                  <a:lnTo>
                    <a:pt x="654460" y="435771"/>
                  </a:lnTo>
                  <a:cubicBezTo>
                    <a:pt x="654460" y="438311"/>
                    <a:pt x="656481" y="440330"/>
                    <a:pt x="659024" y="440330"/>
                  </a:cubicBezTo>
                  <a:lnTo>
                    <a:pt x="747181" y="440330"/>
                  </a:lnTo>
                  <a:cubicBezTo>
                    <a:pt x="749724" y="440330"/>
                    <a:pt x="751745" y="438311"/>
                    <a:pt x="751745" y="435771"/>
                  </a:cubicBezTo>
                  <a:lnTo>
                    <a:pt x="751745" y="12114"/>
                  </a:lnTo>
                  <a:cubicBezTo>
                    <a:pt x="751745" y="9574"/>
                    <a:pt x="749724" y="7555"/>
                    <a:pt x="747181" y="7555"/>
                  </a:cubicBezTo>
                  <a:close/>
                  <a:moveTo>
                    <a:pt x="1029973" y="447950"/>
                  </a:moveTo>
                  <a:cubicBezTo>
                    <a:pt x="1159992" y="447950"/>
                    <a:pt x="1259233" y="351365"/>
                    <a:pt x="1259233" y="223975"/>
                  </a:cubicBezTo>
                  <a:cubicBezTo>
                    <a:pt x="1259233" y="96585"/>
                    <a:pt x="1159992" y="0"/>
                    <a:pt x="1029973" y="0"/>
                  </a:cubicBezTo>
                  <a:cubicBezTo>
                    <a:pt x="899955" y="0"/>
                    <a:pt x="800714" y="96585"/>
                    <a:pt x="800714" y="223975"/>
                  </a:cubicBezTo>
                  <a:cubicBezTo>
                    <a:pt x="800714" y="351365"/>
                    <a:pt x="899303" y="447950"/>
                    <a:pt x="1029973" y="447950"/>
                  </a:cubicBezTo>
                  <a:close/>
                  <a:moveTo>
                    <a:pt x="1029973" y="354491"/>
                  </a:moveTo>
                  <a:cubicBezTo>
                    <a:pt x="956488" y="354491"/>
                    <a:pt x="900607" y="298676"/>
                    <a:pt x="900607" y="224040"/>
                  </a:cubicBezTo>
                  <a:cubicBezTo>
                    <a:pt x="900607" y="149403"/>
                    <a:pt x="956488" y="93589"/>
                    <a:pt x="1029973" y="93589"/>
                  </a:cubicBezTo>
                  <a:cubicBezTo>
                    <a:pt x="1103459" y="93589"/>
                    <a:pt x="1159340" y="149403"/>
                    <a:pt x="1159340" y="224040"/>
                  </a:cubicBezTo>
                  <a:cubicBezTo>
                    <a:pt x="1159340" y="298676"/>
                    <a:pt x="1103459" y="354491"/>
                    <a:pt x="1029973" y="354491"/>
                  </a:cubicBezTo>
                  <a:close/>
                  <a:moveTo>
                    <a:pt x="1771481" y="7555"/>
                  </a:moveTo>
                  <a:lnTo>
                    <a:pt x="1662850" y="7555"/>
                  </a:lnTo>
                  <a:cubicBezTo>
                    <a:pt x="1659460" y="7555"/>
                    <a:pt x="1656395" y="9378"/>
                    <a:pt x="1654765" y="12374"/>
                  </a:cubicBezTo>
                  <a:lnTo>
                    <a:pt x="1542417" y="221435"/>
                  </a:lnTo>
                  <a:lnTo>
                    <a:pt x="1430722" y="12374"/>
                  </a:lnTo>
                  <a:cubicBezTo>
                    <a:pt x="1429157" y="9378"/>
                    <a:pt x="1426027" y="7555"/>
                    <a:pt x="1422636" y="7555"/>
                  </a:cubicBezTo>
                  <a:lnTo>
                    <a:pt x="1312114" y="7555"/>
                  </a:lnTo>
                  <a:cubicBezTo>
                    <a:pt x="1309571" y="7555"/>
                    <a:pt x="1307550" y="9574"/>
                    <a:pt x="1307550" y="12114"/>
                  </a:cubicBezTo>
                  <a:lnTo>
                    <a:pt x="1307550" y="435771"/>
                  </a:lnTo>
                  <a:cubicBezTo>
                    <a:pt x="1307550" y="438311"/>
                    <a:pt x="1309571" y="440330"/>
                    <a:pt x="1312114" y="440330"/>
                  </a:cubicBezTo>
                  <a:lnTo>
                    <a:pt x="1400271" y="440330"/>
                  </a:lnTo>
                  <a:cubicBezTo>
                    <a:pt x="1402814" y="440330"/>
                    <a:pt x="1404835" y="438311"/>
                    <a:pt x="1404835" y="435771"/>
                  </a:cubicBezTo>
                  <a:lnTo>
                    <a:pt x="1404835" y="162494"/>
                  </a:lnTo>
                  <a:lnTo>
                    <a:pt x="1514118" y="367647"/>
                  </a:lnTo>
                  <a:lnTo>
                    <a:pt x="1569412" y="367647"/>
                  </a:lnTo>
                  <a:lnTo>
                    <a:pt x="1678695" y="162494"/>
                  </a:lnTo>
                  <a:lnTo>
                    <a:pt x="1678695" y="435836"/>
                  </a:lnTo>
                  <a:cubicBezTo>
                    <a:pt x="1678695" y="438376"/>
                    <a:pt x="1680716" y="440395"/>
                    <a:pt x="1683259" y="440395"/>
                  </a:cubicBezTo>
                  <a:lnTo>
                    <a:pt x="1771416" y="440395"/>
                  </a:lnTo>
                  <a:cubicBezTo>
                    <a:pt x="1773959" y="440395"/>
                    <a:pt x="1775980" y="438376"/>
                    <a:pt x="1775980" y="435836"/>
                  </a:cubicBezTo>
                  <a:lnTo>
                    <a:pt x="1775980" y="12114"/>
                  </a:lnTo>
                  <a:cubicBezTo>
                    <a:pt x="1775980" y="9574"/>
                    <a:pt x="1773959" y="7555"/>
                    <a:pt x="1771416" y="7555"/>
                  </a:cubicBezTo>
                  <a:close/>
                  <a:moveTo>
                    <a:pt x="2141909" y="434338"/>
                  </a:moveTo>
                  <a:cubicBezTo>
                    <a:pt x="2143213" y="437985"/>
                    <a:pt x="2146669" y="440460"/>
                    <a:pt x="2150582" y="440460"/>
                  </a:cubicBezTo>
                  <a:lnTo>
                    <a:pt x="2244281" y="440460"/>
                  </a:lnTo>
                  <a:cubicBezTo>
                    <a:pt x="2247476" y="440460"/>
                    <a:pt x="2249693" y="437269"/>
                    <a:pt x="2248584" y="434273"/>
                  </a:cubicBezTo>
                  <a:lnTo>
                    <a:pt x="2089745" y="13481"/>
                  </a:lnTo>
                  <a:cubicBezTo>
                    <a:pt x="2088376" y="9899"/>
                    <a:pt x="2084986" y="7555"/>
                    <a:pt x="2081138" y="7555"/>
                  </a:cubicBezTo>
                  <a:lnTo>
                    <a:pt x="1978897" y="7555"/>
                  </a:lnTo>
                  <a:cubicBezTo>
                    <a:pt x="1975050" y="7555"/>
                    <a:pt x="1971660" y="9899"/>
                    <a:pt x="1970291" y="13481"/>
                  </a:cubicBezTo>
                  <a:lnTo>
                    <a:pt x="1812169" y="434208"/>
                  </a:lnTo>
                  <a:cubicBezTo>
                    <a:pt x="1811061" y="437203"/>
                    <a:pt x="1813277" y="440395"/>
                    <a:pt x="1816472" y="440395"/>
                  </a:cubicBezTo>
                  <a:lnTo>
                    <a:pt x="1907629" y="440395"/>
                  </a:lnTo>
                  <a:cubicBezTo>
                    <a:pt x="1911541" y="440395"/>
                    <a:pt x="1914997" y="437985"/>
                    <a:pt x="1916301" y="434273"/>
                  </a:cubicBezTo>
                  <a:lnTo>
                    <a:pt x="1941144" y="364456"/>
                  </a:lnTo>
                  <a:lnTo>
                    <a:pt x="2117001" y="364456"/>
                  </a:lnTo>
                  <a:lnTo>
                    <a:pt x="2141844" y="434273"/>
                  </a:lnTo>
                  <a:close/>
                  <a:moveTo>
                    <a:pt x="1972638" y="274840"/>
                  </a:moveTo>
                  <a:lnTo>
                    <a:pt x="2029170" y="114886"/>
                  </a:lnTo>
                  <a:lnTo>
                    <a:pt x="2085703" y="274840"/>
                  </a:lnTo>
                  <a:lnTo>
                    <a:pt x="1972638" y="274840"/>
                  </a:lnTo>
                  <a:close/>
                  <a:moveTo>
                    <a:pt x="2248062" y="382952"/>
                  </a:moveTo>
                  <a:cubicBezTo>
                    <a:pt x="2293380" y="422224"/>
                    <a:pt x="2363344" y="448015"/>
                    <a:pt x="2429005" y="448015"/>
                  </a:cubicBezTo>
                  <a:cubicBezTo>
                    <a:pt x="2525704" y="448015"/>
                    <a:pt x="2600494" y="394089"/>
                    <a:pt x="2600494" y="314372"/>
                  </a:cubicBezTo>
                  <a:cubicBezTo>
                    <a:pt x="2600494" y="213359"/>
                    <a:pt x="2479278" y="183270"/>
                    <a:pt x="2440938" y="175129"/>
                  </a:cubicBezTo>
                  <a:cubicBezTo>
                    <a:pt x="2401359" y="166988"/>
                    <a:pt x="2361779" y="153832"/>
                    <a:pt x="2361779" y="125567"/>
                  </a:cubicBezTo>
                  <a:cubicBezTo>
                    <a:pt x="2361779" y="102967"/>
                    <a:pt x="2389426" y="86685"/>
                    <a:pt x="2428354" y="86685"/>
                  </a:cubicBezTo>
                  <a:cubicBezTo>
                    <a:pt x="2467281" y="86685"/>
                    <a:pt x="2507512" y="101925"/>
                    <a:pt x="2533007" y="123808"/>
                  </a:cubicBezTo>
                  <a:cubicBezTo>
                    <a:pt x="2535159" y="125632"/>
                    <a:pt x="2538354" y="125241"/>
                    <a:pt x="2539853" y="122766"/>
                  </a:cubicBezTo>
                  <a:lnTo>
                    <a:pt x="2580215" y="56661"/>
                  </a:lnTo>
                  <a:cubicBezTo>
                    <a:pt x="2581389" y="54773"/>
                    <a:pt x="2581063" y="52298"/>
                    <a:pt x="2579433" y="50800"/>
                  </a:cubicBezTo>
                  <a:cubicBezTo>
                    <a:pt x="2547091" y="21362"/>
                    <a:pt x="2493623" y="65"/>
                    <a:pt x="2428940" y="65"/>
                  </a:cubicBezTo>
                  <a:cubicBezTo>
                    <a:pt x="2329047" y="65"/>
                    <a:pt x="2261886" y="51516"/>
                    <a:pt x="2261886" y="129279"/>
                  </a:cubicBezTo>
                  <a:cubicBezTo>
                    <a:pt x="2261886" y="207042"/>
                    <a:pt x="2326569" y="246574"/>
                    <a:pt x="2413226" y="267285"/>
                  </a:cubicBezTo>
                  <a:cubicBezTo>
                    <a:pt x="2459065" y="278552"/>
                    <a:pt x="2500535" y="288582"/>
                    <a:pt x="2500535" y="318736"/>
                  </a:cubicBezTo>
                  <a:cubicBezTo>
                    <a:pt x="2500535" y="344461"/>
                    <a:pt x="2467281" y="361395"/>
                    <a:pt x="2428288" y="361395"/>
                  </a:cubicBezTo>
                  <a:cubicBezTo>
                    <a:pt x="2384080" y="361395"/>
                    <a:pt x="2334002" y="340358"/>
                    <a:pt x="2298987" y="309618"/>
                  </a:cubicBezTo>
                  <a:cubicBezTo>
                    <a:pt x="2296901" y="307794"/>
                    <a:pt x="2293836" y="308185"/>
                    <a:pt x="2292271" y="310465"/>
                  </a:cubicBezTo>
                  <a:lnTo>
                    <a:pt x="2247215" y="376830"/>
                  </a:lnTo>
                  <a:cubicBezTo>
                    <a:pt x="2245911" y="378784"/>
                    <a:pt x="2246172" y="381389"/>
                    <a:pt x="2247997" y="382952"/>
                  </a:cubicBezTo>
                  <a:close/>
                  <a:moveTo>
                    <a:pt x="3700367" y="1826707"/>
                  </a:moveTo>
                  <a:lnTo>
                    <a:pt x="3465695" y="1826707"/>
                  </a:lnTo>
                  <a:cubicBezTo>
                    <a:pt x="3459370" y="1826707"/>
                    <a:pt x="3453437" y="1823451"/>
                    <a:pt x="3450111" y="1818045"/>
                  </a:cubicBezTo>
                  <a:lnTo>
                    <a:pt x="3207876" y="1428841"/>
                  </a:lnTo>
                  <a:lnTo>
                    <a:pt x="2968053" y="1427733"/>
                  </a:lnTo>
                  <a:lnTo>
                    <a:pt x="2968053" y="1814463"/>
                  </a:lnTo>
                  <a:cubicBezTo>
                    <a:pt x="2968053" y="1821236"/>
                    <a:pt x="2962576" y="1826707"/>
                    <a:pt x="2955794" y="1826707"/>
                  </a:cubicBezTo>
                  <a:lnTo>
                    <a:pt x="2735207" y="1826707"/>
                  </a:lnTo>
                  <a:cubicBezTo>
                    <a:pt x="2728426" y="1826707"/>
                    <a:pt x="2722948" y="1821236"/>
                    <a:pt x="2722948" y="1814463"/>
                  </a:cubicBezTo>
                  <a:lnTo>
                    <a:pt x="2722948" y="614937"/>
                  </a:lnTo>
                  <a:cubicBezTo>
                    <a:pt x="2722948" y="608164"/>
                    <a:pt x="2728426" y="602693"/>
                    <a:pt x="2735207" y="602693"/>
                  </a:cubicBezTo>
                  <a:lnTo>
                    <a:pt x="3268712" y="602693"/>
                  </a:lnTo>
                  <a:cubicBezTo>
                    <a:pt x="3496015" y="602693"/>
                    <a:pt x="3687195" y="782512"/>
                    <a:pt x="3690195" y="1009547"/>
                  </a:cubicBezTo>
                  <a:cubicBezTo>
                    <a:pt x="3692412" y="1177968"/>
                    <a:pt x="3593561" y="1323464"/>
                    <a:pt x="3450437" y="1389634"/>
                  </a:cubicBezTo>
                  <a:lnTo>
                    <a:pt x="3710799" y="1807950"/>
                  </a:lnTo>
                  <a:cubicBezTo>
                    <a:pt x="3715885" y="1816091"/>
                    <a:pt x="3710017" y="1826642"/>
                    <a:pt x="3700367" y="1826642"/>
                  </a:cubicBezTo>
                  <a:close/>
                  <a:moveTo>
                    <a:pt x="3459370" y="1015279"/>
                  </a:moveTo>
                  <a:cubicBezTo>
                    <a:pt x="3459370" y="914851"/>
                    <a:pt x="3377864" y="833376"/>
                    <a:pt x="3277253" y="833376"/>
                  </a:cubicBezTo>
                  <a:lnTo>
                    <a:pt x="2968053" y="833376"/>
                  </a:lnTo>
                  <a:lnTo>
                    <a:pt x="2968053" y="1197051"/>
                  </a:lnTo>
                  <a:lnTo>
                    <a:pt x="2968053" y="1197051"/>
                  </a:lnTo>
                  <a:cubicBezTo>
                    <a:pt x="2968053" y="1197051"/>
                    <a:pt x="3277253" y="1197116"/>
                    <a:pt x="3277253" y="1197116"/>
                  </a:cubicBezTo>
                  <a:cubicBezTo>
                    <a:pt x="3377799" y="1197116"/>
                    <a:pt x="3459370" y="1115706"/>
                    <a:pt x="3459370" y="1015213"/>
                  </a:cubicBezTo>
                  <a:close/>
                  <a:moveTo>
                    <a:pt x="1617859" y="1301320"/>
                  </a:moveTo>
                  <a:cubicBezTo>
                    <a:pt x="1611665" y="1273445"/>
                    <a:pt x="1608274" y="1244529"/>
                    <a:pt x="1608274" y="1214765"/>
                  </a:cubicBezTo>
                  <a:cubicBezTo>
                    <a:pt x="1608274" y="995415"/>
                    <a:pt x="1786283" y="817681"/>
                    <a:pt x="2005827" y="817681"/>
                  </a:cubicBezTo>
                  <a:cubicBezTo>
                    <a:pt x="2225371" y="817681"/>
                    <a:pt x="2403380" y="995480"/>
                    <a:pt x="2403380" y="1214765"/>
                  </a:cubicBezTo>
                  <a:cubicBezTo>
                    <a:pt x="2403380" y="1244529"/>
                    <a:pt x="2399989" y="1273445"/>
                    <a:pt x="2393795" y="1301320"/>
                  </a:cubicBezTo>
                  <a:lnTo>
                    <a:pt x="2628727" y="1301320"/>
                  </a:lnTo>
                  <a:cubicBezTo>
                    <a:pt x="2632640" y="1273055"/>
                    <a:pt x="2634726" y="1244138"/>
                    <a:pt x="2634726" y="1214765"/>
                  </a:cubicBezTo>
                  <a:cubicBezTo>
                    <a:pt x="2634726" y="867829"/>
                    <a:pt x="2353173" y="586607"/>
                    <a:pt x="2005827" y="586607"/>
                  </a:cubicBezTo>
                  <a:cubicBezTo>
                    <a:pt x="1658482" y="586607"/>
                    <a:pt x="1376928" y="867829"/>
                    <a:pt x="1376928" y="1214765"/>
                  </a:cubicBezTo>
                  <a:cubicBezTo>
                    <a:pt x="1376928" y="1244138"/>
                    <a:pt x="1379014" y="1272990"/>
                    <a:pt x="1382926" y="1301320"/>
                  </a:cubicBezTo>
                  <a:lnTo>
                    <a:pt x="1617859" y="1301320"/>
                  </a:lnTo>
                  <a:close/>
                  <a:moveTo>
                    <a:pt x="1433069" y="1474430"/>
                  </a:moveTo>
                  <a:cubicBezTo>
                    <a:pt x="1531984" y="1691762"/>
                    <a:pt x="1751268" y="1842924"/>
                    <a:pt x="2005892" y="1842924"/>
                  </a:cubicBezTo>
                  <a:cubicBezTo>
                    <a:pt x="2260517" y="1842924"/>
                    <a:pt x="2479800" y="1691762"/>
                    <a:pt x="2578716" y="1474430"/>
                  </a:cubicBezTo>
                  <a:lnTo>
                    <a:pt x="1433069" y="1474430"/>
                  </a:ln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E5B6C7C9-8B51-8E54-1D8D-FDCDB0B9F59C}"/>
                </a:ext>
              </a:extLst>
            </p:cNvPr>
            <p:cNvSpPr/>
            <p:nvPr/>
          </p:nvSpPr>
          <p:spPr>
            <a:xfrm>
              <a:off x="5813131" y="2685493"/>
              <a:ext cx="2376256" cy="1224078"/>
            </a:xfrm>
            <a:custGeom>
              <a:avLst/>
              <a:gdLst>
                <a:gd name="connsiteX0" fmla="*/ 16850 w 2376256"/>
                <a:gd name="connsiteY0" fmla="*/ 171547 h 1224078"/>
                <a:gd name="connsiteX1" fmla="*/ 16850 w 2376256"/>
                <a:gd name="connsiteY1" fmla="*/ 7555 h 1224078"/>
                <a:gd name="connsiteX2" fmla="*/ 19654 w 2376256"/>
                <a:gd name="connsiteY2" fmla="*/ 4754 h 1224078"/>
                <a:gd name="connsiteX3" fmla="*/ 64189 w 2376256"/>
                <a:gd name="connsiteY3" fmla="*/ 4754 h 1224078"/>
                <a:gd name="connsiteX4" fmla="*/ 66993 w 2376256"/>
                <a:gd name="connsiteY4" fmla="*/ 7555 h 1224078"/>
                <a:gd name="connsiteX5" fmla="*/ 66993 w 2376256"/>
                <a:gd name="connsiteY5" fmla="*/ 166402 h 1224078"/>
                <a:gd name="connsiteX6" fmla="*/ 133371 w 2376256"/>
                <a:gd name="connsiteY6" fmla="*/ 240257 h 1224078"/>
                <a:gd name="connsiteX7" fmla="*/ 199358 w 2376256"/>
                <a:gd name="connsiteY7" fmla="*/ 166402 h 1224078"/>
                <a:gd name="connsiteX8" fmla="*/ 199358 w 2376256"/>
                <a:gd name="connsiteY8" fmla="*/ 7555 h 1224078"/>
                <a:gd name="connsiteX9" fmla="*/ 202162 w 2376256"/>
                <a:gd name="connsiteY9" fmla="*/ 4754 h 1224078"/>
                <a:gd name="connsiteX10" fmla="*/ 247088 w 2376256"/>
                <a:gd name="connsiteY10" fmla="*/ 4754 h 1224078"/>
                <a:gd name="connsiteX11" fmla="*/ 249892 w 2376256"/>
                <a:gd name="connsiteY11" fmla="*/ 7555 h 1224078"/>
                <a:gd name="connsiteX12" fmla="*/ 249892 w 2376256"/>
                <a:gd name="connsiteY12" fmla="*/ 171547 h 1224078"/>
                <a:gd name="connsiteX13" fmla="*/ 133371 w 2376256"/>
                <a:gd name="connsiteY13" fmla="*/ 287540 h 1224078"/>
                <a:gd name="connsiteX14" fmla="*/ 16850 w 2376256"/>
                <a:gd name="connsiteY14" fmla="*/ 171547 h 1224078"/>
                <a:gd name="connsiteX15" fmla="*/ 315814 w 2376256"/>
                <a:gd name="connsiteY15" fmla="*/ 4754 h 1224078"/>
                <a:gd name="connsiteX16" fmla="*/ 362892 w 2376256"/>
                <a:gd name="connsiteY16" fmla="*/ 4754 h 1224078"/>
                <a:gd name="connsiteX17" fmla="*/ 365174 w 2376256"/>
                <a:gd name="connsiteY17" fmla="*/ 5927 h 1224078"/>
                <a:gd name="connsiteX18" fmla="*/ 503082 w 2376256"/>
                <a:gd name="connsiteY18" fmla="*/ 200529 h 1224078"/>
                <a:gd name="connsiteX19" fmla="*/ 503082 w 2376256"/>
                <a:gd name="connsiteY19" fmla="*/ 7490 h 1224078"/>
                <a:gd name="connsiteX20" fmla="*/ 505885 w 2376256"/>
                <a:gd name="connsiteY20" fmla="*/ 4689 h 1224078"/>
                <a:gd name="connsiteX21" fmla="*/ 550420 w 2376256"/>
                <a:gd name="connsiteY21" fmla="*/ 4689 h 1224078"/>
                <a:gd name="connsiteX22" fmla="*/ 553224 w 2376256"/>
                <a:gd name="connsiteY22" fmla="*/ 7490 h 1224078"/>
                <a:gd name="connsiteX23" fmla="*/ 553224 w 2376256"/>
                <a:gd name="connsiteY23" fmla="*/ 279920 h 1224078"/>
                <a:gd name="connsiteX24" fmla="*/ 550420 w 2376256"/>
                <a:gd name="connsiteY24" fmla="*/ 282720 h 1224078"/>
                <a:gd name="connsiteX25" fmla="*/ 503342 w 2376256"/>
                <a:gd name="connsiteY25" fmla="*/ 282720 h 1224078"/>
                <a:gd name="connsiteX26" fmla="*/ 501060 w 2376256"/>
                <a:gd name="connsiteY26" fmla="*/ 281548 h 1224078"/>
                <a:gd name="connsiteX27" fmla="*/ 363152 w 2376256"/>
                <a:gd name="connsiteY27" fmla="*/ 86555 h 1224078"/>
                <a:gd name="connsiteX28" fmla="*/ 363152 w 2376256"/>
                <a:gd name="connsiteY28" fmla="*/ 279985 h 1224078"/>
                <a:gd name="connsiteX29" fmla="*/ 360349 w 2376256"/>
                <a:gd name="connsiteY29" fmla="*/ 282785 h 1224078"/>
                <a:gd name="connsiteX30" fmla="*/ 315814 w 2376256"/>
                <a:gd name="connsiteY30" fmla="*/ 282785 h 1224078"/>
                <a:gd name="connsiteX31" fmla="*/ 313010 w 2376256"/>
                <a:gd name="connsiteY31" fmla="*/ 279985 h 1224078"/>
                <a:gd name="connsiteX32" fmla="*/ 313010 w 2376256"/>
                <a:gd name="connsiteY32" fmla="*/ 7555 h 1224078"/>
                <a:gd name="connsiteX33" fmla="*/ 315814 w 2376256"/>
                <a:gd name="connsiteY33" fmla="*/ 4754 h 1224078"/>
                <a:gd name="connsiteX34" fmla="*/ 622732 w 2376256"/>
                <a:gd name="connsiteY34" fmla="*/ 4754 h 1224078"/>
                <a:gd name="connsiteX35" fmla="*/ 667267 w 2376256"/>
                <a:gd name="connsiteY35" fmla="*/ 4754 h 1224078"/>
                <a:gd name="connsiteX36" fmla="*/ 670071 w 2376256"/>
                <a:gd name="connsiteY36" fmla="*/ 7555 h 1224078"/>
                <a:gd name="connsiteX37" fmla="*/ 670071 w 2376256"/>
                <a:gd name="connsiteY37" fmla="*/ 279985 h 1224078"/>
                <a:gd name="connsiteX38" fmla="*/ 667267 w 2376256"/>
                <a:gd name="connsiteY38" fmla="*/ 282785 h 1224078"/>
                <a:gd name="connsiteX39" fmla="*/ 622732 w 2376256"/>
                <a:gd name="connsiteY39" fmla="*/ 282785 h 1224078"/>
                <a:gd name="connsiteX40" fmla="*/ 619928 w 2376256"/>
                <a:gd name="connsiteY40" fmla="*/ 279985 h 1224078"/>
                <a:gd name="connsiteX41" fmla="*/ 619928 w 2376256"/>
                <a:gd name="connsiteY41" fmla="*/ 7555 h 1224078"/>
                <a:gd name="connsiteX42" fmla="*/ 622732 w 2376256"/>
                <a:gd name="connsiteY42" fmla="*/ 4754 h 1224078"/>
                <a:gd name="connsiteX43" fmla="*/ 711867 w 2376256"/>
                <a:gd name="connsiteY43" fmla="*/ 4754 h 1224078"/>
                <a:gd name="connsiteX44" fmla="*/ 759206 w 2376256"/>
                <a:gd name="connsiteY44" fmla="*/ 4754 h 1224078"/>
                <a:gd name="connsiteX45" fmla="*/ 761814 w 2376256"/>
                <a:gd name="connsiteY45" fmla="*/ 6578 h 1224078"/>
                <a:gd name="connsiteX46" fmla="*/ 841885 w 2376256"/>
                <a:gd name="connsiteY46" fmla="*/ 223193 h 1224078"/>
                <a:gd name="connsiteX47" fmla="*/ 922348 w 2376256"/>
                <a:gd name="connsiteY47" fmla="*/ 6578 h 1224078"/>
                <a:gd name="connsiteX48" fmla="*/ 924956 w 2376256"/>
                <a:gd name="connsiteY48" fmla="*/ 4754 h 1224078"/>
                <a:gd name="connsiteX49" fmla="*/ 972295 w 2376256"/>
                <a:gd name="connsiteY49" fmla="*/ 4754 h 1224078"/>
                <a:gd name="connsiteX50" fmla="*/ 974903 w 2376256"/>
                <a:gd name="connsiteY50" fmla="*/ 8532 h 1224078"/>
                <a:gd name="connsiteX51" fmla="*/ 871227 w 2376256"/>
                <a:gd name="connsiteY51" fmla="*/ 280962 h 1224078"/>
                <a:gd name="connsiteX52" fmla="*/ 868619 w 2376256"/>
                <a:gd name="connsiteY52" fmla="*/ 282720 h 1224078"/>
                <a:gd name="connsiteX53" fmla="*/ 815608 w 2376256"/>
                <a:gd name="connsiteY53" fmla="*/ 282720 h 1224078"/>
                <a:gd name="connsiteX54" fmla="*/ 812999 w 2376256"/>
                <a:gd name="connsiteY54" fmla="*/ 280962 h 1224078"/>
                <a:gd name="connsiteX55" fmla="*/ 709324 w 2376256"/>
                <a:gd name="connsiteY55" fmla="*/ 8532 h 1224078"/>
                <a:gd name="connsiteX56" fmla="*/ 711932 w 2376256"/>
                <a:gd name="connsiteY56" fmla="*/ 4754 h 1224078"/>
                <a:gd name="connsiteX57" fmla="*/ 1016764 w 2376256"/>
                <a:gd name="connsiteY57" fmla="*/ 4754 h 1224078"/>
                <a:gd name="connsiteX58" fmla="*/ 1206445 w 2376256"/>
                <a:gd name="connsiteY58" fmla="*/ 4754 h 1224078"/>
                <a:gd name="connsiteX59" fmla="*/ 1209249 w 2376256"/>
                <a:gd name="connsiteY59" fmla="*/ 7555 h 1224078"/>
                <a:gd name="connsiteX60" fmla="*/ 1209249 w 2376256"/>
                <a:gd name="connsiteY60" fmla="*/ 48455 h 1224078"/>
                <a:gd name="connsiteX61" fmla="*/ 1206445 w 2376256"/>
                <a:gd name="connsiteY61" fmla="*/ 51256 h 1224078"/>
                <a:gd name="connsiteX62" fmla="*/ 1064103 w 2376256"/>
                <a:gd name="connsiteY62" fmla="*/ 51256 h 1224078"/>
                <a:gd name="connsiteX63" fmla="*/ 1064103 w 2376256"/>
                <a:gd name="connsiteY63" fmla="*/ 115602 h 1224078"/>
                <a:gd name="connsiteX64" fmla="*/ 1187796 w 2376256"/>
                <a:gd name="connsiteY64" fmla="*/ 115602 h 1224078"/>
                <a:gd name="connsiteX65" fmla="*/ 1190600 w 2376256"/>
                <a:gd name="connsiteY65" fmla="*/ 118402 h 1224078"/>
                <a:gd name="connsiteX66" fmla="*/ 1190600 w 2376256"/>
                <a:gd name="connsiteY66" fmla="*/ 158912 h 1224078"/>
                <a:gd name="connsiteX67" fmla="*/ 1187796 w 2376256"/>
                <a:gd name="connsiteY67" fmla="*/ 161713 h 1224078"/>
                <a:gd name="connsiteX68" fmla="*/ 1064103 w 2376256"/>
                <a:gd name="connsiteY68" fmla="*/ 161713 h 1224078"/>
                <a:gd name="connsiteX69" fmla="*/ 1064103 w 2376256"/>
                <a:gd name="connsiteY69" fmla="*/ 236349 h 1224078"/>
                <a:gd name="connsiteX70" fmla="*/ 1206445 w 2376256"/>
                <a:gd name="connsiteY70" fmla="*/ 236349 h 1224078"/>
                <a:gd name="connsiteX71" fmla="*/ 1209249 w 2376256"/>
                <a:gd name="connsiteY71" fmla="*/ 239150 h 1224078"/>
                <a:gd name="connsiteX72" fmla="*/ 1209249 w 2376256"/>
                <a:gd name="connsiteY72" fmla="*/ 280050 h 1224078"/>
                <a:gd name="connsiteX73" fmla="*/ 1206445 w 2376256"/>
                <a:gd name="connsiteY73" fmla="*/ 282850 h 1224078"/>
                <a:gd name="connsiteX74" fmla="*/ 1016764 w 2376256"/>
                <a:gd name="connsiteY74" fmla="*/ 282850 h 1224078"/>
                <a:gd name="connsiteX75" fmla="*/ 1013960 w 2376256"/>
                <a:gd name="connsiteY75" fmla="*/ 280050 h 1224078"/>
                <a:gd name="connsiteX76" fmla="*/ 1013960 w 2376256"/>
                <a:gd name="connsiteY76" fmla="*/ 7620 h 1224078"/>
                <a:gd name="connsiteX77" fmla="*/ 1016764 w 2376256"/>
                <a:gd name="connsiteY77" fmla="*/ 4819 h 1224078"/>
                <a:gd name="connsiteX78" fmla="*/ 1266042 w 2376256"/>
                <a:gd name="connsiteY78" fmla="*/ 7555 h 1224078"/>
                <a:gd name="connsiteX79" fmla="*/ 1268846 w 2376256"/>
                <a:gd name="connsiteY79" fmla="*/ 4754 h 1224078"/>
                <a:gd name="connsiteX80" fmla="*/ 1381780 w 2376256"/>
                <a:gd name="connsiteY80" fmla="*/ 4754 h 1224078"/>
                <a:gd name="connsiteX81" fmla="*/ 1479587 w 2376256"/>
                <a:gd name="connsiteY81" fmla="*/ 92547 h 1224078"/>
                <a:gd name="connsiteX82" fmla="*/ 1411579 w 2376256"/>
                <a:gd name="connsiteY82" fmla="*/ 176757 h 1224078"/>
                <a:gd name="connsiteX83" fmla="*/ 1488520 w 2376256"/>
                <a:gd name="connsiteY83" fmla="*/ 278357 h 1224078"/>
                <a:gd name="connsiteX84" fmla="*/ 1486303 w 2376256"/>
                <a:gd name="connsiteY84" fmla="*/ 282785 h 1224078"/>
                <a:gd name="connsiteX85" fmla="*/ 1432445 w 2376256"/>
                <a:gd name="connsiteY85" fmla="*/ 282785 h 1224078"/>
                <a:gd name="connsiteX86" fmla="*/ 1430227 w 2376256"/>
                <a:gd name="connsiteY86" fmla="*/ 281678 h 1224078"/>
                <a:gd name="connsiteX87" fmla="*/ 1355111 w 2376256"/>
                <a:gd name="connsiteY87" fmla="*/ 179948 h 1224078"/>
                <a:gd name="connsiteX88" fmla="*/ 1316119 w 2376256"/>
                <a:gd name="connsiteY88" fmla="*/ 179948 h 1224078"/>
                <a:gd name="connsiteX89" fmla="*/ 1316119 w 2376256"/>
                <a:gd name="connsiteY89" fmla="*/ 280050 h 1224078"/>
                <a:gd name="connsiteX90" fmla="*/ 1313315 w 2376256"/>
                <a:gd name="connsiteY90" fmla="*/ 282850 h 1224078"/>
                <a:gd name="connsiteX91" fmla="*/ 1268781 w 2376256"/>
                <a:gd name="connsiteY91" fmla="*/ 282850 h 1224078"/>
                <a:gd name="connsiteX92" fmla="*/ 1265977 w 2376256"/>
                <a:gd name="connsiteY92" fmla="*/ 280050 h 1224078"/>
                <a:gd name="connsiteX93" fmla="*/ 1265977 w 2376256"/>
                <a:gd name="connsiteY93" fmla="*/ 7620 h 1224078"/>
                <a:gd name="connsiteX94" fmla="*/ 1376955 w 2376256"/>
                <a:gd name="connsiteY94" fmla="*/ 133447 h 1224078"/>
                <a:gd name="connsiteX95" fmla="*/ 1427880 w 2376256"/>
                <a:gd name="connsiteY95" fmla="*/ 92547 h 1224078"/>
                <a:gd name="connsiteX96" fmla="*/ 1376955 w 2376256"/>
                <a:gd name="connsiteY96" fmla="*/ 51646 h 1224078"/>
                <a:gd name="connsiteX97" fmla="*/ 1316119 w 2376256"/>
                <a:gd name="connsiteY97" fmla="*/ 51646 h 1224078"/>
                <a:gd name="connsiteX98" fmla="*/ 1316119 w 2376256"/>
                <a:gd name="connsiteY98" fmla="*/ 133447 h 1224078"/>
                <a:gd name="connsiteX99" fmla="*/ 1376955 w 2376256"/>
                <a:gd name="connsiteY99" fmla="*/ 133447 h 1224078"/>
                <a:gd name="connsiteX100" fmla="*/ 1521319 w 2376256"/>
                <a:gd name="connsiteY100" fmla="*/ 248398 h 1224078"/>
                <a:gd name="connsiteX101" fmla="*/ 1547139 w 2376256"/>
                <a:gd name="connsiteY101" fmla="*/ 213489 h 1224078"/>
                <a:gd name="connsiteX102" fmla="*/ 1550986 w 2376256"/>
                <a:gd name="connsiteY102" fmla="*/ 212903 h 1224078"/>
                <a:gd name="connsiteX103" fmla="*/ 1631058 w 2376256"/>
                <a:gd name="connsiteY103" fmla="*/ 241820 h 1224078"/>
                <a:gd name="connsiteX104" fmla="*/ 1683939 w 2376256"/>
                <a:gd name="connsiteY104" fmla="*/ 204111 h 1224078"/>
                <a:gd name="connsiteX105" fmla="*/ 1642208 w 2376256"/>
                <a:gd name="connsiteY105" fmla="*/ 167965 h 1224078"/>
                <a:gd name="connsiteX106" fmla="*/ 1593304 w 2376256"/>
                <a:gd name="connsiteY106" fmla="*/ 156437 h 1224078"/>
                <a:gd name="connsiteX107" fmla="*/ 1524904 w 2376256"/>
                <a:gd name="connsiteY107" fmla="*/ 83364 h 1224078"/>
                <a:gd name="connsiteX108" fmla="*/ 1627080 w 2376256"/>
                <a:gd name="connsiteY108" fmla="*/ 0 h 1224078"/>
                <a:gd name="connsiteX109" fmla="*/ 1726843 w 2376256"/>
                <a:gd name="connsiteY109" fmla="*/ 36993 h 1224078"/>
                <a:gd name="connsiteX110" fmla="*/ 1726974 w 2376256"/>
                <a:gd name="connsiteY110" fmla="*/ 40965 h 1224078"/>
                <a:gd name="connsiteX111" fmla="*/ 1698088 w 2376256"/>
                <a:gd name="connsiteY111" fmla="*/ 71901 h 1224078"/>
                <a:gd name="connsiteX112" fmla="*/ 1694241 w 2376256"/>
                <a:gd name="connsiteY112" fmla="*/ 72031 h 1224078"/>
                <a:gd name="connsiteX113" fmla="*/ 1626298 w 2376256"/>
                <a:gd name="connsiteY113" fmla="*/ 45264 h 1224078"/>
                <a:gd name="connsiteX114" fmla="*/ 1575373 w 2376256"/>
                <a:gd name="connsiteY114" fmla="*/ 80238 h 1224078"/>
                <a:gd name="connsiteX115" fmla="*/ 1617886 w 2376256"/>
                <a:gd name="connsiteY115" fmla="*/ 114365 h 1224078"/>
                <a:gd name="connsiteX116" fmla="*/ 1666790 w 2376256"/>
                <a:gd name="connsiteY116" fmla="*/ 125892 h 1224078"/>
                <a:gd name="connsiteX117" fmla="*/ 1734799 w 2376256"/>
                <a:gd name="connsiteY117" fmla="*/ 200529 h 1224078"/>
                <a:gd name="connsiteX118" fmla="*/ 1629428 w 2376256"/>
                <a:gd name="connsiteY118" fmla="*/ 287474 h 1224078"/>
                <a:gd name="connsiteX119" fmla="*/ 1521840 w 2376256"/>
                <a:gd name="connsiteY119" fmla="*/ 252240 h 1224078"/>
                <a:gd name="connsiteX120" fmla="*/ 1521319 w 2376256"/>
                <a:gd name="connsiteY120" fmla="*/ 248333 h 1224078"/>
                <a:gd name="connsiteX121" fmla="*/ 1783702 w 2376256"/>
                <a:gd name="connsiteY121" fmla="*/ 4754 h 1224078"/>
                <a:gd name="connsiteX122" fmla="*/ 1828237 w 2376256"/>
                <a:gd name="connsiteY122" fmla="*/ 4754 h 1224078"/>
                <a:gd name="connsiteX123" fmla="*/ 1831041 w 2376256"/>
                <a:gd name="connsiteY123" fmla="*/ 7555 h 1224078"/>
                <a:gd name="connsiteX124" fmla="*/ 1831041 w 2376256"/>
                <a:gd name="connsiteY124" fmla="*/ 279985 h 1224078"/>
                <a:gd name="connsiteX125" fmla="*/ 1828237 w 2376256"/>
                <a:gd name="connsiteY125" fmla="*/ 282785 h 1224078"/>
                <a:gd name="connsiteX126" fmla="*/ 1783702 w 2376256"/>
                <a:gd name="connsiteY126" fmla="*/ 282785 h 1224078"/>
                <a:gd name="connsiteX127" fmla="*/ 1780898 w 2376256"/>
                <a:gd name="connsiteY127" fmla="*/ 279985 h 1224078"/>
                <a:gd name="connsiteX128" fmla="*/ 1780898 w 2376256"/>
                <a:gd name="connsiteY128" fmla="*/ 7555 h 1224078"/>
                <a:gd name="connsiteX129" fmla="*/ 1783702 w 2376256"/>
                <a:gd name="connsiteY129" fmla="*/ 4754 h 1224078"/>
                <a:gd name="connsiteX130" fmla="*/ 1961450 w 2376256"/>
                <a:gd name="connsiteY130" fmla="*/ 51646 h 1224078"/>
                <a:gd name="connsiteX131" fmla="*/ 1875966 w 2376256"/>
                <a:gd name="connsiteY131" fmla="*/ 51646 h 1224078"/>
                <a:gd name="connsiteX132" fmla="*/ 1873163 w 2376256"/>
                <a:gd name="connsiteY132" fmla="*/ 48846 h 1224078"/>
                <a:gd name="connsiteX133" fmla="*/ 1873163 w 2376256"/>
                <a:gd name="connsiteY133" fmla="*/ 7555 h 1224078"/>
                <a:gd name="connsiteX134" fmla="*/ 1875966 w 2376256"/>
                <a:gd name="connsiteY134" fmla="*/ 4754 h 1224078"/>
                <a:gd name="connsiteX135" fmla="*/ 2097467 w 2376256"/>
                <a:gd name="connsiteY135" fmla="*/ 4754 h 1224078"/>
                <a:gd name="connsiteX136" fmla="*/ 2100271 w 2376256"/>
                <a:gd name="connsiteY136" fmla="*/ 7555 h 1224078"/>
                <a:gd name="connsiteX137" fmla="*/ 2100271 w 2376256"/>
                <a:gd name="connsiteY137" fmla="*/ 48846 h 1224078"/>
                <a:gd name="connsiteX138" fmla="*/ 2097467 w 2376256"/>
                <a:gd name="connsiteY138" fmla="*/ 51646 h 1224078"/>
                <a:gd name="connsiteX139" fmla="*/ 2011984 w 2376256"/>
                <a:gd name="connsiteY139" fmla="*/ 51646 h 1224078"/>
                <a:gd name="connsiteX140" fmla="*/ 2011984 w 2376256"/>
                <a:gd name="connsiteY140" fmla="*/ 279985 h 1224078"/>
                <a:gd name="connsiteX141" fmla="*/ 2009180 w 2376256"/>
                <a:gd name="connsiteY141" fmla="*/ 282785 h 1224078"/>
                <a:gd name="connsiteX142" fmla="*/ 1964254 w 2376256"/>
                <a:gd name="connsiteY142" fmla="*/ 282785 h 1224078"/>
                <a:gd name="connsiteX143" fmla="*/ 1961450 w 2376256"/>
                <a:gd name="connsiteY143" fmla="*/ 279985 h 1224078"/>
                <a:gd name="connsiteX144" fmla="*/ 1961450 w 2376256"/>
                <a:gd name="connsiteY144" fmla="*/ 51646 h 1224078"/>
                <a:gd name="connsiteX145" fmla="*/ 2225464 w 2376256"/>
                <a:gd name="connsiteY145" fmla="*/ 173566 h 1224078"/>
                <a:gd name="connsiteX146" fmla="*/ 2125440 w 2376256"/>
                <a:gd name="connsiteY146" fmla="*/ 8988 h 1224078"/>
                <a:gd name="connsiteX147" fmla="*/ 2127787 w 2376256"/>
                <a:gd name="connsiteY147" fmla="*/ 4754 h 1224078"/>
                <a:gd name="connsiteX148" fmla="*/ 2177734 w 2376256"/>
                <a:gd name="connsiteY148" fmla="*/ 4754 h 1224078"/>
                <a:gd name="connsiteX149" fmla="*/ 2180081 w 2376256"/>
                <a:gd name="connsiteY149" fmla="*/ 6122 h 1224078"/>
                <a:gd name="connsiteX150" fmla="*/ 2250828 w 2376256"/>
                <a:gd name="connsiteY150" fmla="*/ 123548 h 1224078"/>
                <a:gd name="connsiteX151" fmla="*/ 2321184 w 2376256"/>
                <a:gd name="connsiteY151" fmla="*/ 6187 h 1224078"/>
                <a:gd name="connsiteX152" fmla="*/ 2323531 w 2376256"/>
                <a:gd name="connsiteY152" fmla="*/ 4819 h 1224078"/>
                <a:gd name="connsiteX153" fmla="*/ 2373478 w 2376256"/>
                <a:gd name="connsiteY153" fmla="*/ 4819 h 1224078"/>
                <a:gd name="connsiteX154" fmla="*/ 2375826 w 2376256"/>
                <a:gd name="connsiteY154" fmla="*/ 9053 h 1224078"/>
                <a:gd name="connsiteX155" fmla="*/ 2275802 w 2376256"/>
                <a:gd name="connsiteY155" fmla="*/ 173631 h 1224078"/>
                <a:gd name="connsiteX156" fmla="*/ 2275802 w 2376256"/>
                <a:gd name="connsiteY156" fmla="*/ 280050 h 1224078"/>
                <a:gd name="connsiteX157" fmla="*/ 2272998 w 2376256"/>
                <a:gd name="connsiteY157" fmla="*/ 282850 h 1224078"/>
                <a:gd name="connsiteX158" fmla="*/ 2228072 w 2376256"/>
                <a:gd name="connsiteY158" fmla="*/ 282850 h 1224078"/>
                <a:gd name="connsiteX159" fmla="*/ 2225268 w 2376256"/>
                <a:gd name="connsiteY159" fmla="*/ 280050 h 1224078"/>
                <a:gd name="connsiteX160" fmla="*/ 2225268 w 2376256"/>
                <a:gd name="connsiteY160" fmla="*/ 173631 h 1224078"/>
                <a:gd name="connsiteX161" fmla="*/ 2114 w 2376256"/>
                <a:gd name="connsiteY161" fmla="*/ 612007 h 1224078"/>
                <a:gd name="connsiteX162" fmla="*/ 145630 w 2376256"/>
                <a:gd name="connsiteY162" fmla="*/ 468269 h 1224078"/>
                <a:gd name="connsiteX163" fmla="*/ 288754 w 2376256"/>
                <a:gd name="connsiteY163" fmla="*/ 612007 h 1224078"/>
                <a:gd name="connsiteX164" fmla="*/ 145630 w 2376256"/>
                <a:gd name="connsiteY164" fmla="*/ 755744 h 1224078"/>
                <a:gd name="connsiteX165" fmla="*/ 2114 w 2376256"/>
                <a:gd name="connsiteY165" fmla="*/ 612007 h 1224078"/>
                <a:gd name="connsiteX166" fmla="*/ 145630 w 2376256"/>
                <a:gd name="connsiteY166" fmla="*/ 708526 h 1224078"/>
                <a:gd name="connsiteX167" fmla="*/ 237046 w 2376256"/>
                <a:gd name="connsiteY167" fmla="*/ 612007 h 1224078"/>
                <a:gd name="connsiteX168" fmla="*/ 145630 w 2376256"/>
                <a:gd name="connsiteY168" fmla="*/ 515487 h 1224078"/>
                <a:gd name="connsiteX169" fmla="*/ 53756 w 2376256"/>
                <a:gd name="connsiteY169" fmla="*/ 612007 h 1224078"/>
                <a:gd name="connsiteX170" fmla="*/ 145630 w 2376256"/>
                <a:gd name="connsiteY170" fmla="*/ 708526 h 1224078"/>
                <a:gd name="connsiteX171" fmla="*/ 343200 w 2376256"/>
                <a:gd name="connsiteY171" fmla="*/ 473024 h 1224078"/>
                <a:gd name="connsiteX172" fmla="*/ 532880 w 2376256"/>
                <a:gd name="connsiteY172" fmla="*/ 473024 h 1224078"/>
                <a:gd name="connsiteX173" fmla="*/ 535684 w 2376256"/>
                <a:gd name="connsiteY173" fmla="*/ 475824 h 1224078"/>
                <a:gd name="connsiteX174" fmla="*/ 535684 w 2376256"/>
                <a:gd name="connsiteY174" fmla="*/ 516725 h 1224078"/>
                <a:gd name="connsiteX175" fmla="*/ 532880 w 2376256"/>
                <a:gd name="connsiteY175" fmla="*/ 519525 h 1224078"/>
                <a:gd name="connsiteX176" fmla="*/ 390538 w 2376256"/>
                <a:gd name="connsiteY176" fmla="*/ 519525 h 1224078"/>
                <a:gd name="connsiteX177" fmla="*/ 390538 w 2376256"/>
                <a:gd name="connsiteY177" fmla="*/ 592599 h 1224078"/>
                <a:gd name="connsiteX178" fmla="*/ 520948 w 2376256"/>
                <a:gd name="connsiteY178" fmla="*/ 592599 h 1224078"/>
                <a:gd name="connsiteX179" fmla="*/ 523752 w 2376256"/>
                <a:gd name="connsiteY179" fmla="*/ 595399 h 1224078"/>
                <a:gd name="connsiteX180" fmla="*/ 523752 w 2376256"/>
                <a:gd name="connsiteY180" fmla="*/ 636299 h 1224078"/>
                <a:gd name="connsiteX181" fmla="*/ 520948 w 2376256"/>
                <a:gd name="connsiteY181" fmla="*/ 639100 h 1224078"/>
                <a:gd name="connsiteX182" fmla="*/ 390538 w 2376256"/>
                <a:gd name="connsiteY182" fmla="*/ 639100 h 1224078"/>
                <a:gd name="connsiteX183" fmla="*/ 390538 w 2376256"/>
                <a:gd name="connsiteY183" fmla="*/ 748319 h 1224078"/>
                <a:gd name="connsiteX184" fmla="*/ 387735 w 2376256"/>
                <a:gd name="connsiteY184" fmla="*/ 751120 h 1224078"/>
                <a:gd name="connsiteX185" fmla="*/ 343200 w 2376256"/>
                <a:gd name="connsiteY185" fmla="*/ 751120 h 1224078"/>
                <a:gd name="connsiteX186" fmla="*/ 340396 w 2376256"/>
                <a:gd name="connsiteY186" fmla="*/ 748319 h 1224078"/>
                <a:gd name="connsiteX187" fmla="*/ 340396 w 2376256"/>
                <a:gd name="connsiteY187" fmla="*/ 475889 h 1224078"/>
                <a:gd name="connsiteX188" fmla="*/ 343200 w 2376256"/>
                <a:gd name="connsiteY188" fmla="*/ 473089 h 1224078"/>
                <a:gd name="connsiteX189" fmla="*/ 768921 w 2376256"/>
                <a:gd name="connsiteY189" fmla="*/ 473024 h 1224078"/>
                <a:gd name="connsiteX190" fmla="*/ 822780 w 2376256"/>
                <a:gd name="connsiteY190" fmla="*/ 473024 h 1224078"/>
                <a:gd name="connsiteX191" fmla="*/ 825389 w 2376256"/>
                <a:gd name="connsiteY191" fmla="*/ 474782 h 1224078"/>
                <a:gd name="connsiteX192" fmla="*/ 931803 w 2376256"/>
                <a:gd name="connsiteY192" fmla="*/ 747212 h 1224078"/>
                <a:gd name="connsiteX193" fmla="*/ 929194 w 2376256"/>
                <a:gd name="connsiteY193" fmla="*/ 750990 h 1224078"/>
                <a:gd name="connsiteX194" fmla="*/ 881856 w 2376256"/>
                <a:gd name="connsiteY194" fmla="*/ 750990 h 1224078"/>
                <a:gd name="connsiteX195" fmla="*/ 879248 w 2376256"/>
                <a:gd name="connsiteY195" fmla="*/ 749231 h 1224078"/>
                <a:gd name="connsiteX196" fmla="*/ 855252 w 2376256"/>
                <a:gd name="connsiteY196" fmla="*/ 686708 h 1224078"/>
                <a:gd name="connsiteX197" fmla="*/ 735993 w 2376256"/>
                <a:gd name="connsiteY197" fmla="*/ 686708 h 1224078"/>
                <a:gd name="connsiteX198" fmla="*/ 711997 w 2376256"/>
                <a:gd name="connsiteY198" fmla="*/ 749231 h 1224078"/>
                <a:gd name="connsiteX199" fmla="*/ 709389 w 2376256"/>
                <a:gd name="connsiteY199" fmla="*/ 750990 h 1224078"/>
                <a:gd name="connsiteX200" fmla="*/ 662507 w 2376256"/>
                <a:gd name="connsiteY200" fmla="*/ 750990 h 1224078"/>
                <a:gd name="connsiteX201" fmla="*/ 659899 w 2376256"/>
                <a:gd name="connsiteY201" fmla="*/ 747212 h 1224078"/>
                <a:gd name="connsiteX202" fmla="*/ 766248 w 2376256"/>
                <a:gd name="connsiteY202" fmla="*/ 474782 h 1224078"/>
                <a:gd name="connsiteX203" fmla="*/ 768856 w 2376256"/>
                <a:gd name="connsiteY203" fmla="*/ 473024 h 1224078"/>
                <a:gd name="connsiteX204" fmla="*/ 839016 w 2376256"/>
                <a:gd name="connsiteY204" fmla="*/ 643398 h 1224078"/>
                <a:gd name="connsiteX205" fmla="*/ 795655 w 2376256"/>
                <a:gd name="connsiteY205" fmla="*/ 530206 h 1224078"/>
                <a:gd name="connsiteX206" fmla="*/ 752294 w 2376256"/>
                <a:gd name="connsiteY206" fmla="*/ 643398 h 1224078"/>
                <a:gd name="connsiteX207" fmla="*/ 838951 w 2376256"/>
                <a:gd name="connsiteY207" fmla="*/ 643398 h 1224078"/>
                <a:gd name="connsiteX208" fmla="*/ 970990 w 2376256"/>
                <a:gd name="connsiteY208" fmla="*/ 475824 h 1224078"/>
                <a:gd name="connsiteX209" fmla="*/ 973794 w 2376256"/>
                <a:gd name="connsiteY209" fmla="*/ 473024 h 1224078"/>
                <a:gd name="connsiteX210" fmla="*/ 1081969 w 2376256"/>
                <a:gd name="connsiteY210" fmla="*/ 473024 h 1224078"/>
                <a:gd name="connsiteX211" fmla="*/ 1181732 w 2376256"/>
                <a:gd name="connsiteY211" fmla="*/ 561598 h 1224078"/>
                <a:gd name="connsiteX212" fmla="*/ 1081969 w 2376256"/>
                <a:gd name="connsiteY212" fmla="*/ 650562 h 1224078"/>
                <a:gd name="connsiteX213" fmla="*/ 1021133 w 2376256"/>
                <a:gd name="connsiteY213" fmla="*/ 650562 h 1224078"/>
                <a:gd name="connsiteX214" fmla="*/ 1021133 w 2376256"/>
                <a:gd name="connsiteY214" fmla="*/ 748254 h 1224078"/>
                <a:gd name="connsiteX215" fmla="*/ 1018329 w 2376256"/>
                <a:gd name="connsiteY215" fmla="*/ 751055 h 1224078"/>
                <a:gd name="connsiteX216" fmla="*/ 973794 w 2376256"/>
                <a:gd name="connsiteY216" fmla="*/ 751055 h 1224078"/>
                <a:gd name="connsiteX217" fmla="*/ 970990 w 2376256"/>
                <a:gd name="connsiteY217" fmla="*/ 748254 h 1224078"/>
                <a:gd name="connsiteX218" fmla="*/ 970990 w 2376256"/>
                <a:gd name="connsiteY218" fmla="*/ 475824 h 1224078"/>
                <a:gd name="connsiteX219" fmla="*/ 1077926 w 2376256"/>
                <a:gd name="connsiteY219" fmla="*/ 603736 h 1224078"/>
                <a:gd name="connsiteX220" fmla="*/ 1130416 w 2376256"/>
                <a:gd name="connsiteY220" fmla="*/ 561663 h 1224078"/>
                <a:gd name="connsiteX221" fmla="*/ 1077926 w 2376256"/>
                <a:gd name="connsiteY221" fmla="*/ 519981 h 1224078"/>
                <a:gd name="connsiteX222" fmla="*/ 1021068 w 2376256"/>
                <a:gd name="connsiteY222" fmla="*/ 519981 h 1224078"/>
                <a:gd name="connsiteX223" fmla="*/ 1021068 w 2376256"/>
                <a:gd name="connsiteY223" fmla="*/ 603801 h 1224078"/>
                <a:gd name="connsiteX224" fmla="*/ 1077926 w 2376256"/>
                <a:gd name="connsiteY224" fmla="*/ 603801 h 1224078"/>
                <a:gd name="connsiteX225" fmla="*/ 1232200 w 2376256"/>
                <a:gd name="connsiteY225" fmla="*/ 475824 h 1224078"/>
                <a:gd name="connsiteX226" fmla="*/ 1235005 w 2376256"/>
                <a:gd name="connsiteY226" fmla="*/ 473024 h 1224078"/>
                <a:gd name="connsiteX227" fmla="*/ 1343179 w 2376256"/>
                <a:gd name="connsiteY227" fmla="*/ 473024 h 1224078"/>
                <a:gd name="connsiteX228" fmla="*/ 1442942 w 2376256"/>
                <a:gd name="connsiteY228" fmla="*/ 561598 h 1224078"/>
                <a:gd name="connsiteX229" fmla="*/ 1343179 w 2376256"/>
                <a:gd name="connsiteY229" fmla="*/ 650562 h 1224078"/>
                <a:gd name="connsiteX230" fmla="*/ 1282343 w 2376256"/>
                <a:gd name="connsiteY230" fmla="*/ 650562 h 1224078"/>
                <a:gd name="connsiteX231" fmla="*/ 1282343 w 2376256"/>
                <a:gd name="connsiteY231" fmla="*/ 748254 h 1224078"/>
                <a:gd name="connsiteX232" fmla="*/ 1279539 w 2376256"/>
                <a:gd name="connsiteY232" fmla="*/ 751055 h 1224078"/>
                <a:gd name="connsiteX233" fmla="*/ 1235005 w 2376256"/>
                <a:gd name="connsiteY233" fmla="*/ 751055 h 1224078"/>
                <a:gd name="connsiteX234" fmla="*/ 1232200 w 2376256"/>
                <a:gd name="connsiteY234" fmla="*/ 748254 h 1224078"/>
                <a:gd name="connsiteX235" fmla="*/ 1232200 w 2376256"/>
                <a:gd name="connsiteY235" fmla="*/ 475824 h 1224078"/>
                <a:gd name="connsiteX236" fmla="*/ 1339136 w 2376256"/>
                <a:gd name="connsiteY236" fmla="*/ 603736 h 1224078"/>
                <a:gd name="connsiteX237" fmla="*/ 1391626 w 2376256"/>
                <a:gd name="connsiteY237" fmla="*/ 561663 h 1224078"/>
                <a:gd name="connsiteX238" fmla="*/ 1339136 w 2376256"/>
                <a:gd name="connsiteY238" fmla="*/ 519981 h 1224078"/>
                <a:gd name="connsiteX239" fmla="*/ 1282278 w 2376256"/>
                <a:gd name="connsiteY239" fmla="*/ 519981 h 1224078"/>
                <a:gd name="connsiteX240" fmla="*/ 1282278 w 2376256"/>
                <a:gd name="connsiteY240" fmla="*/ 603801 h 1224078"/>
                <a:gd name="connsiteX241" fmla="*/ 1339136 w 2376256"/>
                <a:gd name="connsiteY241" fmla="*/ 603801 h 1224078"/>
                <a:gd name="connsiteX242" fmla="*/ 1496149 w 2376256"/>
                <a:gd name="connsiteY242" fmla="*/ 473089 h 1224078"/>
                <a:gd name="connsiteX243" fmla="*/ 1540684 w 2376256"/>
                <a:gd name="connsiteY243" fmla="*/ 473089 h 1224078"/>
                <a:gd name="connsiteX244" fmla="*/ 1543488 w 2376256"/>
                <a:gd name="connsiteY244" fmla="*/ 475889 h 1224078"/>
                <a:gd name="connsiteX245" fmla="*/ 1543488 w 2376256"/>
                <a:gd name="connsiteY245" fmla="*/ 704228 h 1224078"/>
                <a:gd name="connsiteX246" fmla="*/ 1674289 w 2376256"/>
                <a:gd name="connsiteY246" fmla="*/ 704228 h 1224078"/>
                <a:gd name="connsiteX247" fmla="*/ 1677092 w 2376256"/>
                <a:gd name="connsiteY247" fmla="*/ 707028 h 1224078"/>
                <a:gd name="connsiteX248" fmla="*/ 1677092 w 2376256"/>
                <a:gd name="connsiteY248" fmla="*/ 748319 h 1224078"/>
                <a:gd name="connsiteX249" fmla="*/ 1674289 w 2376256"/>
                <a:gd name="connsiteY249" fmla="*/ 751120 h 1224078"/>
                <a:gd name="connsiteX250" fmla="*/ 1493345 w 2376256"/>
                <a:gd name="connsiteY250" fmla="*/ 751120 h 1224078"/>
                <a:gd name="connsiteX251" fmla="*/ 1493345 w 2376256"/>
                <a:gd name="connsiteY251" fmla="*/ 475889 h 1224078"/>
                <a:gd name="connsiteX252" fmla="*/ 1496149 w 2376256"/>
                <a:gd name="connsiteY252" fmla="*/ 473089 h 1224078"/>
                <a:gd name="connsiteX253" fmla="*/ 1727169 w 2376256"/>
                <a:gd name="connsiteY253" fmla="*/ 473089 h 1224078"/>
                <a:gd name="connsiteX254" fmla="*/ 1771704 w 2376256"/>
                <a:gd name="connsiteY254" fmla="*/ 473089 h 1224078"/>
                <a:gd name="connsiteX255" fmla="*/ 1774508 w 2376256"/>
                <a:gd name="connsiteY255" fmla="*/ 475889 h 1224078"/>
                <a:gd name="connsiteX256" fmla="*/ 1774508 w 2376256"/>
                <a:gd name="connsiteY256" fmla="*/ 748319 h 1224078"/>
                <a:gd name="connsiteX257" fmla="*/ 1771704 w 2376256"/>
                <a:gd name="connsiteY257" fmla="*/ 751120 h 1224078"/>
                <a:gd name="connsiteX258" fmla="*/ 1727169 w 2376256"/>
                <a:gd name="connsiteY258" fmla="*/ 751120 h 1224078"/>
                <a:gd name="connsiteX259" fmla="*/ 1724365 w 2376256"/>
                <a:gd name="connsiteY259" fmla="*/ 748319 h 1224078"/>
                <a:gd name="connsiteX260" fmla="*/ 1724365 w 2376256"/>
                <a:gd name="connsiteY260" fmla="*/ 475889 h 1224078"/>
                <a:gd name="connsiteX261" fmla="*/ 1727169 w 2376256"/>
                <a:gd name="connsiteY261" fmla="*/ 473089 h 1224078"/>
                <a:gd name="connsiteX262" fmla="*/ 1844082 w 2376256"/>
                <a:gd name="connsiteY262" fmla="*/ 473089 h 1224078"/>
                <a:gd name="connsiteX263" fmla="*/ 2033762 w 2376256"/>
                <a:gd name="connsiteY263" fmla="*/ 473089 h 1224078"/>
                <a:gd name="connsiteX264" fmla="*/ 2036565 w 2376256"/>
                <a:gd name="connsiteY264" fmla="*/ 475889 h 1224078"/>
                <a:gd name="connsiteX265" fmla="*/ 2036565 w 2376256"/>
                <a:gd name="connsiteY265" fmla="*/ 516790 h 1224078"/>
                <a:gd name="connsiteX266" fmla="*/ 2033762 w 2376256"/>
                <a:gd name="connsiteY266" fmla="*/ 519590 h 1224078"/>
                <a:gd name="connsiteX267" fmla="*/ 1891420 w 2376256"/>
                <a:gd name="connsiteY267" fmla="*/ 519590 h 1224078"/>
                <a:gd name="connsiteX268" fmla="*/ 1891420 w 2376256"/>
                <a:gd name="connsiteY268" fmla="*/ 583937 h 1224078"/>
                <a:gd name="connsiteX269" fmla="*/ 2015114 w 2376256"/>
                <a:gd name="connsiteY269" fmla="*/ 583937 h 1224078"/>
                <a:gd name="connsiteX270" fmla="*/ 2017917 w 2376256"/>
                <a:gd name="connsiteY270" fmla="*/ 586737 h 1224078"/>
                <a:gd name="connsiteX271" fmla="*/ 2017917 w 2376256"/>
                <a:gd name="connsiteY271" fmla="*/ 627247 h 1224078"/>
                <a:gd name="connsiteX272" fmla="*/ 2015114 w 2376256"/>
                <a:gd name="connsiteY272" fmla="*/ 630047 h 1224078"/>
                <a:gd name="connsiteX273" fmla="*/ 1891420 w 2376256"/>
                <a:gd name="connsiteY273" fmla="*/ 630047 h 1224078"/>
                <a:gd name="connsiteX274" fmla="*/ 1891420 w 2376256"/>
                <a:gd name="connsiteY274" fmla="*/ 704684 h 1224078"/>
                <a:gd name="connsiteX275" fmla="*/ 2033762 w 2376256"/>
                <a:gd name="connsiteY275" fmla="*/ 704684 h 1224078"/>
                <a:gd name="connsiteX276" fmla="*/ 2036565 w 2376256"/>
                <a:gd name="connsiteY276" fmla="*/ 707484 h 1224078"/>
                <a:gd name="connsiteX277" fmla="*/ 2036565 w 2376256"/>
                <a:gd name="connsiteY277" fmla="*/ 748384 h 1224078"/>
                <a:gd name="connsiteX278" fmla="*/ 2033762 w 2376256"/>
                <a:gd name="connsiteY278" fmla="*/ 751185 h 1224078"/>
                <a:gd name="connsiteX279" fmla="*/ 1844082 w 2376256"/>
                <a:gd name="connsiteY279" fmla="*/ 751185 h 1224078"/>
                <a:gd name="connsiteX280" fmla="*/ 1841278 w 2376256"/>
                <a:gd name="connsiteY280" fmla="*/ 748384 h 1224078"/>
                <a:gd name="connsiteX281" fmla="*/ 1841278 w 2376256"/>
                <a:gd name="connsiteY281" fmla="*/ 475955 h 1224078"/>
                <a:gd name="connsiteX282" fmla="*/ 1844082 w 2376256"/>
                <a:gd name="connsiteY282" fmla="*/ 473154 h 1224078"/>
                <a:gd name="connsiteX283" fmla="*/ 2093359 w 2376256"/>
                <a:gd name="connsiteY283" fmla="*/ 475889 h 1224078"/>
                <a:gd name="connsiteX284" fmla="*/ 2096163 w 2376256"/>
                <a:gd name="connsiteY284" fmla="*/ 473089 h 1224078"/>
                <a:gd name="connsiteX285" fmla="*/ 2183276 w 2376256"/>
                <a:gd name="connsiteY285" fmla="*/ 473089 h 1224078"/>
                <a:gd name="connsiteX286" fmla="*/ 2326401 w 2376256"/>
                <a:gd name="connsiteY286" fmla="*/ 612072 h 1224078"/>
                <a:gd name="connsiteX287" fmla="*/ 2183276 w 2376256"/>
                <a:gd name="connsiteY287" fmla="*/ 751055 h 1224078"/>
                <a:gd name="connsiteX288" fmla="*/ 2096163 w 2376256"/>
                <a:gd name="connsiteY288" fmla="*/ 751055 h 1224078"/>
                <a:gd name="connsiteX289" fmla="*/ 2093359 w 2376256"/>
                <a:gd name="connsiteY289" fmla="*/ 748254 h 1224078"/>
                <a:gd name="connsiteX290" fmla="*/ 2093359 w 2376256"/>
                <a:gd name="connsiteY290" fmla="*/ 475824 h 1224078"/>
                <a:gd name="connsiteX291" fmla="*/ 2180798 w 2376256"/>
                <a:gd name="connsiteY291" fmla="*/ 704228 h 1224078"/>
                <a:gd name="connsiteX292" fmla="*/ 2274628 w 2376256"/>
                <a:gd name="connsiteY292" fmla="*/ 612072 h 1224078"/>
                <a:gd name="connsiteX293" fmla="*/ 2180798 w 2376256"/>
                <a:gd name="connsiteY293" fmla="*/ 519916 h 1224078"/>
                <a:gd name="connsiteX294" fmla="*/ 2143436 w 2376256"/>
                <a:gd name="connsiteY294" fmla="*/ 519916 h 1224078"/>
                <a:gd name="connsiteX295" fmla="*/ 2143436 w 2376256"/>
                <a:gd name="connsiteY295" fmla="*/ 704163 h 1224078"/>
                <a:gd name="connsiteX296" fmla="*/ 2180798 w 2376256"/>
                <a:gd name="connsiteY296" fmla="*/ 704163 h 1224078"/>
                <a:gd name="connsiteX297" fmla="*/ 549 w 2376256"/>
                <a:gd name="connsiteY297" fmla="*/ 1184937 h 1224078"/>
                <a:gd name="connsiteX298" fmla="*/ 26370 w 2376256"/>
                <a:gd name="connsiteY298" fmla="*/ 1150028 h 1224078"/>
                <a:gd name="connsiteX299" fmla="*/ 30217 w 2376256"/>
                <a:gd name="connsiteY299" fmla="*/ 1149442 h 1224078"/>
                <a:gd name="connsiteX300" fmla="*/ 110288 w 2376256"/>
                <a:gd name="connsiteY300" fmla="*/ 1178359 h 1224078"/>
                <a:gd name="connsiteX301" fmla="*/ 163170 w 2376256"/>
                <a:gd name="connsiteY301" fmla="*/ 1140650 h 1224078"/>
                <a:gd name="connsiteX302" fmla="*/ 121438 w 2376256"/>
                <a:gd name="connsiteY302" fmla="*/ 1104504 h 1224078"/>
                <a:gd name="connsiteX303" fmla="*/ 72535 w 2376256"/>
                <a:gd name="connsiteY303" fmla="*/ 1092976 h 1224078"/>
                <a:gd name="connsiteX304" fmla="*/ 4135 w 2376256"/>
                <a:gd name="connsiteY304" fmla="*/ 1019903 h 1224078"/>
                <a:gd name="connsiteX305" fmla="*/ 106311 w 2376256"/>
                <a:gd name="connsiteY305" fmla="*/ 936539 h 1224078"/>
                <a:gd name="connsiteX306" fmla="*/ 206074 w 2376256"/>
                <a:gd name="connsiteY306" fmla="*/ 973532 h 1224078"/>
                <a:gd name="connsiteX307" fmla="*/ 206205 w 2376256"/>
                <a:gd name="connsiteY307" fmla="*/ 977504 h 1224078"/>
                <a:gd name="connsiteX308" fmla="*/ 177319 w 2376256"/>
                <a:gd name="connsiteY308" fmla="*/ 1008440 h 1224078"/>
                <a:gd name="connsiteX309" fmla="*/ 173472 w 2376256"/>
                <a:gd name="connsiteY309" fmla="*/ 1008570 h 1224078"/>
                <a:gd name="connsiteX310" fmla="*/ 105528 w 2376256"/>
                <a:gd name="connsiteY310" fmla="*/ 981803 h 1224078"/>
                <a:gd name="connsiteX311" fmla="*/ 54604 w 2376256"/>
                <a:gd name="connsiteY311" fmla="*/ 1016777 h 1224078"/>
                <a:gd name="connsiteX312" fmla="*/ 97117 w 2376256"/>
                <a:gd name="connsiteY312" fmla="*/ 1050903 h 1224078"/>
                <a:gd name="connsiteX313" fmla="*/ 146021 w 2376256"/>
                <a:gd name="connsiteY313" fmla="*/ 1062431 h 1224078"/>
                <a:gd name="connsiteX314" fmla="*/ 214029 w 2376256"/>
                <a:gd name="connsiteY314" fmla="*/ 1137068 h 1224078"/>
                <a:gd name="connsiteX315" fmla="*/ 108658 w 2376256"/>
                <a:gd name="connsiteY315" fmla="*/ 1224014 h 1224078"/>
                <a:gd name="connsiteX316" fmla="*/ 1070 w 2376256"/>
                <a:gd name="connsiteY316" fmla="*/ 1188779 h 1224078"/>
                <a:gd name="connsiteX317" fmla="*/ 549 w 2376256"/>
                <a:gd name="connsiteY317" fmla="*/ 1184872 h 1224078"/>
                <a:gd name="connsiteX318" fmla="*/ 249435 w 2376256"/>
                <a:gd name="connsiteY318" fmla="*/ 1080667 h 1224078"/>
                <a:gd name="connsiteX319" fmla="*/ 393342 w 2376256"/>
                <a:gd name="connsiteY319" fmla="*/ 936539 h 1224078"/>
                <a:gd name="connsiteX320" fmla="*/ 515992 w 2376256"/>
                <a:gd name="connsiteY320" fmla="*/ 1003621 h 1224078"/>
                <a:gd name="connsiteX321" fmla="*/ 515014 w 2376256"/>
                <a:gd name="connsiteY321" fmla="*/ 1007463 h 1224078"/>
                <a:gd name="connsiteX322" fmla="*/ 476478 w 2376256"/>
                <a:gd name="connsiteY322" fmla="*/ 1030388 h 1224078"/>
                <a:gd name="connsiteX323" fmla="*/ 472696 w 2376256"/>
                <a:gd name="connsiteY323" fmla="*/ 1029346 h 1224078"/>
                <a:gd name="connsiteX324" fmla="*/ 393342 w 2376256"/>
                <a:gd name="connsiteY324" fmla="*/ 983757 h 1224078"/>
                <a:gd name="connsiteX325" fmla="*/ 301469 w 2376256"/>
                <a:gd name="connsiteY325" fmla="*/ 1080276 h 1224078"/>
                <a:gd name="connsiteX326" fmla="*/ 393342 w 2376256"/>
                <a:gd name="connsiteY326" fmla="*/ 1176796 h 1224078"/>
                <a:gd name="connsiteX327" fmla="*/ 473087 w 2376256"/>
                <a:gd name="connsiteY327" fmla="*/ 1131206 h 1224078"/>
                <a:gd name="connsiteX328" fmla="*/ 476869 w 2376256"/>
                <a:gd name="connsiteY328" fmla="*/ 1130164 h 1224078"/>
                <a:gd name="connsiteX329" fmla="*/ 515340 w 2376256"/>
                <a:gd name="connsiteY329" fmla="*/ 1152764 h 1224078"/>
                <a:gd name="connsiteX330" fmla="*/ 516318 w 2376256"/>
                <a:gd name="connsiteY330" fmla="*/ 1156606 h 1224078"/>
                <a:gd name="connsiteX331" fmla="*/ 392886 w 2376256"/>
                <a:gd name="connsiteY331" fmla="*/ 1224078 h 1224078"/>
                <a:gd name="connsiteX332" fmla="*/ 249370 w 2376256"/>
                <a:gd name="connsiteY332" fmla="*/ 1080732 h 1224078"/>
                <a:gd name="connsiteX333" fmla="*/ 566721 w 2376256"/>
                <a:gd name="connsiteY333" fmla="*/ 941293 h 1224078"/>
                <a:gd name="connsiteX334" fmla="*/ 611256 w 2376256"/>
                <a:gd name="connsiteY334" fmla="*/ 941293 h 1224078"/>
                <a:gd name="connsiteX335" fmla="*/ 614060 w 2376256"/>
                <a:gd name="connsiteY335" fmla="*/ 944094 h 1224078"/>
                <a:gd name="connsiteX336" fmla="*/ 614060 w 2376256"/>
                <a:gd name="connsiteY336" fmla="*/ 1216524 h 1224078"/>
                <a:gd name="connsiteX337" fmla="*/ 611256 w 2376256"/>
                <a:gd name="connsiteY337" fmla="*/ 1219324 h 1224078"/>
                <a:gd name="connsiteX338" fmla="*/ 566721 w 2376256"/>
                <a:gd name="connsiteY338" fmla="*/ 1219324 h 1224078"/>
                <a:gd name="connsiteX339" fmla="*/ 563917 w 2376256"/>
                <a:gd name="connsiteY339" fmla="*/ 1216524 h 1224078"/>
                <a:gd name="connsiteX340" fmla="*/ 563917 w 2376256"/>
                <a:gd name="connsiteY340" fmla="*/ 944094 h 1224078"/>
                <a:gd name="connsiteX341" fmla="*/ 566721 w 2376256"/>
                <a:gd name="connsiteY341" fmla="*/ 941293 h 1224078"/>
                <a:gd name="connsiteX342" fmla="*/ 683634 w 2376256"/>
                <a:gd name="connsiteY342" fmla="*/ 941293 h 1224078"/>
                <a:gd name="connsiteX343" fmla="*/ 873314 w 2376256"/>
                <a:gd name="connsiteY343" fmla="*/ 941293 h 1224078"/>
                <a:gd name="connsiteX344" fmla="*/ 876118 w 2376256"/>
                <a:gd name="connsiteY344" fmla="*/ 944094 h 1224078"/>
                <a:gd name="connsiteX345" fmla="*/ 876118 w 2376256"/>
                <a:gd name="connsiteY345" fmla="*/ 984994 h 1224078"/>
                <a:gd name="connsiteX346" fmla="*/ 873314 w 2376256"/>
                <a:gd name="connsiteY346" fmla="*/ 987795 h 1224078"/>
                <a:gd name="connsiteX347" fmla="*/ 730972 w 2376256"/>
                <a:gd name="connsiteY347" fmla="*/ 987795 h 1224078"/>
                <a:gd name="connsiteX348" fmla="*/ 730972 w 2376256"/>
                <a:gd name="connsiteY348" fmla="*/ 1052141 h 1224078"/>
                <a:gd name="connsiteX349" fmla="*/ 854665 w 2376256"/>
                <a:gd name="connsiteY349" fmla="*/ 1052141 h 1224078"/>
                <a:gd name="connsiteX350" fmla="*/ 857469 w 2376256"/>
                <a:gd name="connsiteY350" fmla="*/ 1054941 h 1224078"/>
                <a:gd name="connsiteX351" fmla="*/ 857469 w 2376256"/>
                <a:gd name="connsiteY351" fmla="*/ 1095451 h 1224078"/>
                <a:gd name="connsiteX352" fmla="*/ 854665 w 2376256"/>
                <a:gd name="connsiteY352" fmla="*/ 1098252 h 1224078"/>
                <a:gd name="connsiteX353" fmla="*/ 730972 w 2376256"/>
                <a:gd name="connsiteY353" fmla="*/ 1098252 h 1224078"/>
                <a:gd name="connsiteX354" fmla="*/ 730972 w 2376256"/>
                <a:gd name="connsiteY354" fmla="*/ 1172888 h 1224078"/>
                <a:gd name="connsiteX355" fmla="*/ 873314 w 2376256"/>
                <a:gd name="connsiteY355" fmla="*/ 1172888 h 1224078"/>
                <a:gd name="connsiteX356" fmla="*/ 876118 w 2376256"/>
                <a:gd name="connsiteY356" fmla="*/ 1175689 h 1224078"/>
                <a:gd name="connsiteX357" fmla="*/ 876118 w 2376256"/>
                <a:gd name="connsiteY357" fmla="*/ 1216589 h 1224078"/>
                <a:gd name="connsiteX358" fmla="*/ 873314 w 2376256"/>
                <a:gd name="connsiteY358" fmla="*/ 1219389 h 1224078"/>
                <a:gd name="connsiteX359" fmla="*/ 683634 w 2376256"/>
                <a:gd name="connsiteY359" fmla="*/ 1219389 h 1224078"/>
                <a:gd name="connsiteX360" fmla="*/ 680829 w 2376256"/>
                <a:gd name="connsiteY360" fmla="*/ 1216589 h 1224078"/>
                <a:gd name="connsiteX361" fmla="*/ 680829 w 2376256"/>
                <a:gd name="connsiteY361" fmla="*/ 944159 h 1224078"/>
                <a:gd name="connsiteX362" fmla="*/ 683634 w 2376256"/>
                <a:gd name="connsiteY362" fmla="*/ 941358 h 1224078"/>
                <a:gd name="connsiteX363" fmla="*/ 935715 w 2376256"/>
                <a:gd name="connsiteY363" fmla="*/ 941293 h 1224078"/>
                <a:gd name="connsiteX364" fmla="*/ 982792 w 2376256"/>
                <a:gd name="connsiteY364" fmla="*/ 941293 h 1224078"/>
                <a:gd name="connsiteX365" fmla="*/ 985075 w 2376256"/>
                <a:gd name="connsiteY365" fmla="*/ 942466 h 1224078"/>
                <a:gd name="connsiteX366" fmla="*/ 1122982 w 2376256"/>
                <a:gd name="connsiteY366" fmla="*/ 1137068 h 1224078"/>
                <a:gd name="connsiteX367" fmla="*/ 1122982 w 2376256"/>
                <a:gd name="connsiteY367" fmla="*/ 944029 h 1224078"/>
                <a:gd name="connsiteX368" fmla="*/ 1125787 w 2376256"/>
                <a:gd name="connsiteY368" fmla="*/ 941228 h 1224078"/>
                <a:gd name="connsiteX369" fmla="*/ 1170321 w 2376256"/>
                <a:gd name="connsiteY369" fmla="*/ 941228 h 1224078"/>
                <a:gd name="connsiteX370" fmla="*/ 1173125 w 2376256"/>
                <a:gd name="connsiteY370" fmla="*/ 944029 h 1224078"/>
                <a:gd name="connsiteX371" fmla="*/ 1173125 w 2376256"/>
                <a:gd name="connsiteY371" fmla="*/ 1216459 h 1224078"/>
                <a:gd name="connsiteX372" fmla="*/ 1170321 w 2376256"/>
                <a:gd name="connsiteY372" fmla="*/ 1219259 h 1224078"/>
                <a:gd name="connsiteX373" fmla="*/ 1123244 w 2376256"/>
                <a:gd name="connsiteY373" fmla="*/ 1219259 h 1224078"/>
                <a:gd name="connsiteX374" fmla="*/ 1120961 w 2376256"/>
                <a:gd name="connsiteY374" fmla="*/ 1218087 h 1224078"/>
                <a:gd name="connsiteX375" fmla="*/ 983053 w 2376256"/>
                <a:gd name="connsiteY375" fmla="*/ 1023094 h 1224078"/>
                <a:gd name="connsiteX376" fmla="*/ 983053 w 2376256"/>
                <a:gd name="connsiteY376" fmla="*/ 1216524 h 1224078"/>
                <a:gd name="connsiteX377" fmla="*/ 980250 w 2376256"/>
                <a:gd name="connsiteY377" fmla="*/ 1219324 h 1224078"/>
                <a:gd name="connsiteX378" fmla="*/ 935715 w 2376256"/>
                <a:gd name="connsiteY378" fmla="*/ 1219324 h 1224078"/>
                <a:gd name="connsiteX379" fmla="*/ 932911 w 2376256"/>
                <a:gd name="connsiteY379" fmla="*/ 1216524 h 1224078"/>
                <a:gd name="connsiteX380" fmla="*/ 932911 w 2376256"/>
                <a:gd name="connsiteY380" fmla="*/ 944094 h 1224078"/>
                <a:gd name="connsiteX381" fmla="*/ 935715 w 2376256"/>
                <a:gd name="connsiteY381" fmla="*/ 941293 h 1224078"/>
                <a:gd name="connsiteX382" fmla="*/ 1224767 w 2376256"/>
                <a:gd name="connsiteY382" fmla="*/ 1080667 h 1224078"/>
                <a:gd name="connsiteX383" fmla="*/ 1368674 w 2376256"/>
                <a:gd name="connsiteY383" fmla="*/ 936539 h 1224078"/>
                <a:gd name="connsiteX384" fmla="*/ 1491324 w 2376256"/>
                <a:gd name="connsiteY384" fmla="*/ 1003621 h 1224078"/>
                <a:gd name="connsiteX385" fmla="*/ 1490346 w 2376256"/>
                <a:gd name="connsiteY385" fmla="*/ 1007463 h 1224078"/>
                <a:gd name="connsiteX386" fmla="*/ 1451810 w 2376256"/>
                <a:gd name="connsiteY386" fmla="*/ 1030388 h 1224078"/>
                <a:gd name="connsiteX387" fmla="*/ 1448028 w 2376256"/>
                <a:gd name="connsiteY387" fmla="*/ 1029346 h 1224078"/>
                <a:gd name="connsiteX388" fmla="*/ 1368674 w 2376256"/>
                <a:gd name="connsiteY388" fmla="*/ 983757 h 1224078"/>
                <a:gd name="connsiteX389" fmla="*/ 1276866 w 2376256"/>
                <a:gd name="connsiteY389" fmla="*/ 1080276 h 1224078"/>
                <a:gd name="connsiteX390" fmla="*/ 1368674 w 2376256"/>
                <a:gd name="connsiteY390" fmla="*/ 1176796 h 1224078"/>
                <a:gd name="connsiteX391" fmla="*/ 1448419 w 2376256"/>
                <a:gd name="connsiteY391" fmla="*/ 1131206 h 1224078"/>
                <a:gd name="connsiteX392" fmla="*/ 1452201 w 2376256"/>
                <a:gd name="connsiteY392" fmla="*/ 1130164 h 1224078"/>
                <a:gd name="connsiteX393" fmla="*/ 1490672 w 2376256"/>
                <a:gd name="connsiteY393" fmla="*/ 1152764 h 1224078"/>
                <a:gd name="connsiteX394" fmla="*/ 1491650 w 2376256"/>
                <a:gd name="connsiteY394" fmla="*/ 1156606 h 1224078"/>
                <a:gd name="connsiteX395" fmla="*/ 1368217 w 2376256"/>
                <a:gd name="connsiteY395" fmla="*/ 1224078 h 1224078"/>
                <a:gd name="connsiteX396" fmla="*/ 1224702 w 2376256"/>
                <a:gd name="connsiteY396" fmla="*/ 1080732 h 1224078"/>
                <a:gd name="connsiteX397" fmla="*/ 1542053 w 2376256"/>
                <a:gd name="connsiteY397" fmla="*/ 941293 h 1224078"/>
                <a:gd name="connsiteX398" fmla="*/ 1731733 w 2376256"/>
                <a:gd name="connsiteY398" fmla="*/ 941293 h 1224078"/>
                <a:gd name="connsiteX399" fmla="*/ 1734538 w 2376256"/>
                <a:gd name="connsiteY399" fmla="*/ 944094 h 1224078"/>
                <a:gd name="connsiteX400" fmla="*/ 1734538 w 2376256"/>
                <a:gd name="connsiteY400" fmla="*/ 984994 h 1224078"/>
                <a:gd name="connsiteX401" fmla="*/ 1731733 w 2376256"/>
                <a:gd name="connsiteY401" fmla="*/ 987795 h 1224078"/>
                <a:gd name="connsiteX402" fmla="*/ 1589392 w 2376256"/>
                <a:gd name="connsiteY402" fmla="*/ 987795 h 1224078"/>
                <a:gd name="connsiteX403" fmla="*/ 1589392 w 2376256"/>
                <a:gd name="connsiteY403" fmla="*/ 1052141 h 1224078"/>
                <a:gd name="connsiteX404" fmla="*/ 1713085 w 2376256"/>
                <a:gd name="connsiteY404" fmla="*/ 1052141 h 1224078"/>
                <a:gd name="connsiteX405" fmla="*/ 1715889 w 2376256"/>
                <a:gd name="connsiteY405" fmla="*/ 1054941 h 1224078"/>
                <a:gd name="connsiteX406" fmla="*/ 1715889 w 2376256"/>
                <a:gd name="connsiteY406" fmla="*/ 1095451 h 1224078"/>
                <a:gd name="connsiteX407" fmla="*/ 1713085 w 2376256"/>
                <a:gd name="connsiteY407" fmla="*/ 1098252 h 1224078"/>
                <a:gd name="connsiteX408" fmla="*/ 1589392 w 2376256"/>
                <a:gd name="connsiteY408" fmla="*/ 1098252 h 1224078"/>
                <a:gd name="connsiteX409" fmla="*/ 1589392 w 2376256"/>
                <a:gd name="connsiteY409" fmla="*/ 1172888 h 1224078"/>
                <a:gd name="connsiteX410" fmla="*/ 1731733 w 2376256"/>
                <a:gd name="connsiteY410" fmla="*/ 1172888 h 1224078"/>
                <a:gd name="connsiteX411" fmla="*/ 1734538 w 2376256"/>
                <a:gd name="connsiteY411" fmla="*/ 1175689 h 1224078"/>
                <a:gd name="connsiteX412" fmla="*/ 1734538 w 2376256"/>
                <a:gd name="connsiteY412" fmla="*/ 1216589 h 1224078"/>
                <a:gd name="connsiteX413" fmla="*/ 1731733 w 2376256"/>
                <a:gd name="connsiteY413" fmla="*/ 1219389 h 1224078"/>
                <a:gd name="connsiteX414" fmla="*/ 1542053 w 2376256"/>
                <a:gd name="connsiteY414" fmla="*/ 1219389 h 1224078"/>
                <a:gd name="connsiteX415" fmla="*/ 1539250 w 2376256"/>
                <a:gd name="connsiteY415" fmla="*/ 1216589 h 1224078"/>
                <a:gd name="connsiteX416" fmla="*/ 1539250 w 2376256"/>
                <a:gd name="connsiteY416" fmla="*/ 944159 h 1224078"/>
                <a:gd name="connsiteX417" fmla="*/ 1542053 w 2376256"/>
                <a:gd name="connsiteY417" fmla="*/ 941358 h 1224078"/>
                <a:gd name="connsiteX418" fmla="*/ 1773856 w 2376256"/>
                <a:gd name="connsiteY418" fmla="*/ 1184937 h 1224078"/>
                <a:gd name="connsiteX419" fmla="*/ 1799677 w 2376256"/>
                <a:gd name="connsiteY419" fmla="*/ 1150028 h 1224078"/>
                <a:gd name="connsiteX420" fmla="*/ 1803524 w 2376256"/>
                <a:gd name="connsiteY420" fmla="*/ 1149442 h 1224078"/>
                <a:gd name="connsiteX421" fmla="*/ 1883595 w 2376256"/>
                <a:gd name="connsiteY421" fmla="*/ 1178359 h 1224078"/>
                <a:gd name="connsiteX422" fmla="*/ 1936476 w 2376256"/>
                <a:gd name="connsiteY422" fmla="*/ 1140650 h 1224078"/>
                <a:gd name="connsiteX423" fmla="*/ 1894745 w 2376256"/>
                <a:gd name="connsiteY423" fmla="*/ 1104504 h 1224078"/>
                <a:gd name="connsiteX424" fmla="*/ 1845842 w 2376256"/>
                <a:gd name="connsiteY424" fmla="*/ 1092976 h 1224078"/>
                <a:gd name="connsiteX425" fmla="*/ 1777442 w 2376256"/>
                <a:gd name="connsiteY425" fmla="*/ 1019903 h 1224078"/>
                <a:gd name="connsiteX426" fmla="*/ 1879618 w 2376256"/>
                <a:gd name="connsiteY426" fmla="*/ 936539 h 1224078"/>
                <a:gd name="connsiteX427" fmla="*/ 1979382 w 2376256"/>
                <a:gd name="connsiteY427" fmla="*/ 973532 h 1224078"/>
                <a:gd name="connsiteX428" fmla="*/ 1979511 w 2376256"/>
                <a:gd name="connsiteY428" fmla="*/ 977504 h 1224078"/>
                <a:gd name="connsiteX429" fmla="*/ 1950626 w 2376256"/>
                <a:gd name="connsiteY429" fmla="*/ 1008440 h 1224078"/>
                <a:gd name="connsiteX430" fmla="*/ 1946779 w 2376256"/>
                <a:gd name="connsiteY430" fmla="*/ 1008570 h 1224078"/>
                <a:gd name="connsiteX431" fmla="*/ 1878836 w 2376256"/>
                <a:gd name="connsiteY431" fmla="*/ 981803 h 1224078"/>
                <a:gd name="connsiteX432" fmla="*/ 1827910 w 2376256"/>
                <a:gd name="connsiteY432" fmla="*/ 1016777 h 1224078"/>
                <a:gd name="connsiteX433" fmla="*/ 1870424 w 2376256"/>
                <a:gd name="connsiteY433" fmla="*/ 1050903 h 1224078"/>
                <a:gd name="connsiteX434" fmla="*/ 1919328 w 2376256"/>
                <a:gd name="connsiteY434" fmla="*/ 1062431 h 1224078"/>
                <a:gd name="connsiteX435" fmla="*/ 1987336 w 2376256"/>
                <a:gd name="connsiteY435" fmla="*/ 1137068 h 1224078"/>
                <a:gd name="connsiteX436" fmla="*/ 1881965 w 2376256"/>
                <a:gd name="connsiteY436" fmla="*/ 1224014 h 1224078"/>
                <a:gd name="connsiteX437" fmla="*/ 1774378 w 2376256"/>
                <a:gd name="connsiteY437" fmla="*/ 1188779 h 1224078"/>
                <a:gd name="connsiteX438" fmla="*/ 1773856 w 2376256"/>
                <a:gd name="connsiteY438" fmla="*/ 1184872 h 12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2376256" h="1224078">
                  <a:moveTo>
                    <a:pt x="16850" y="171547"/>
                  </a:moveTo>
                  <a:lnTo>
                    <a:pt x="16850" y="7555"/>
                  </a:lnTo>
                  <a:cubicBezTo>
                    <a:pt x="16850" y="6057"/>
                    <a:pt x="18089" y="4754"/>
                    <a:pt x="19654" y="4754"/>
                  </a:cubicBezTo>
                  <a:lnTo>
                    <a:pt x="64189" y="4754"/>
                  </a:lnTo>
                  <a:cubicBezTo>
                    <a:pt x="65688" y="4754"/>
                    <a:pt x="66993" y="5992"/>
                    <a:pt x="66993" y="7555"/>
                  </a:cubicBezTo>
                  <a:lnTo>
                    <a:pt x="66993" y="166402"/>
                  </a:lnTo>
                  <a:cubicBezTo>
                    <a:pt x="66993" y="216420"/>
                    <a:pt x="91640" y="240257"/>
                    <a:pt x="133371" y="240257"/>
                  </a:cubicBezTo>
                  <a:cubicBezTo>
                    <a:pt x="175102" y="240257"/>
                    <a:pt x="199358" y="216420"/>
                    <a:pt x="199358" y="166402"/>
                  </a:cubicBezTo>
                  <a:lnTo>
                    <a:pt x="199358" y="7555"/>
                  </a:lnTo>
                  <a:cubicBezTo>
                    <a:pt x="199358" y="6057"/>
                    <a:pt x="200597" y="4754"/>
                    <a:pt x="202162" y="4754"/>
                  </a:cubicBezTo>
                  <a:lnTo>
                    <a:pt x="247088" y="4754"/>
                  </a:lnTo>
                  <a:cubicBezTo>
                    <a:pt x="248588" y="4754"/>
                    <a:pt x="249892" y="5992"/>
                    <a:pt x="249892" y="7555"/>
                  </a:cubicBezTo>
                  <a:lnTo>
                    <a:pt x="249892" y="171547"/>
                  </a:lnTo>
                  <a:cubicBezTo>
                    <a:pt x="249892" y="246183"/>
                    <a:pt x="205357" y="287540"/>
                    <a:pt x="133371" y="287540"/>
                  </a:cubicBezTo>
                  <a:cubicBezTo>
                    <a:pt x="61385" y="287540"/>
                    <a:pt x="16850" y="246249"/>
                    <a:pt x="16850" y="171547"/>
                  </a:cubicBezTo>
                  <a:close/>
                  <a:moveTo>
                    <a:pt x="315814" y="4754"/>
                  </a:moveTo>
                  <a:lnTo>
                    <a:pt x="362892" y="4754"/>
                  </a:lnTo>
                  <a:cubicBezTo>
                    <a:pt x="363804" y="4754"/>
                    <a:pt x="364652" y="5210"/>
                    <a:pt x="365174" y="5927"/>
                  </a:cubicBezTo>
                  <a:lnTo>
                    <a:pt x="503082" y="200529"/>
                  </a:lnTo>
                  <a:lnTo>
                    <a:pt x="503082" y="7490"/>
                  </a:lnTo>
                  <a:cubicBezTo>
                    <a:pt x="503082" y="5992"/>
                    <a:pt x="504321" y="4689"/>
                    <a:pt x="505885" y="4689"/>
                  </a:cubicBezTo>
                  <a:lnTo>
                    <a:pt x="550420" y="4689"/>
                  </a:lnTo>
                  <a:cubicBezTo>
                    <a:pt x="551920" y="4689"/>
                    <a:pt x="553224" y="5927"/>
                    <a:pt x="553224" y="7490"/>
                  </a:cubicBezTo>
                  <a:lnTo>
                    <a:pt x="553224" y="279920"/>
                  </a:lnTo>
                  <a:cubicBezTo>
                    <a:pt x="553224" y="281418"/>
                    <a:pt x="551985" y="282720"/>
                    <a:pt x="550420" y="282720"/>
                  </a:cubicBezTo>
                  <a:lnTo>
                    <a:pt x="503342" y="282720"/>
                  </a:lnTo>
                  <a:cubicBezTo>
                    <a:pt x="502429" y="282720"/>
                    <a:pt x="501582" y="282264"/>
                    <a:pt x="501060" y="281548"/>
                  </a:cubicBezTo>
                  <a:lnTo>
                    <a:pt x="363152" y="86555"/>
                  </a:lnTo>
                  <a:lnTo>
                    <a:pt x="363152" y="279985"/>
                  </a:lnTo>
                  <a:cubicBezTo>
                    <a:pt x="363152" y="281483"/>
                    <a:pt x="361913" y="282785"/>
                    <a:pt x="360349" y="282785"/>
                  </a:cubicBezTo>
                  <a:lnTo>
                    <a:pt x="315814" y="282785"/>
                  </a:lnTo>
                  <a:cubicBezTo>
                    <a:pt x="314314" y="282785"/>
                    <a:pt x="313010" y="281548"/>
                    <a:pt x="313010" y="279985"/>
                  </a:cubicBezTo>
                  <a:lnTo>
                    <a:pt x="313010" y="7555"/>
                  </a:lnTo>
                  <a:cubicBezTo>
                    <a:pt x="313010" y="6057"/>
                    <a:pt x="314249" y="4754"/>
                    <a:pt x="315814" y="4754"/>
                  </a:cubicBezTo>
                  <a:close/>
                  <a:moveTo>
                    <a:pt x="622732" y="4754"/>
                  </a:moveTo>
                  <a:lnTo>
                    <a:pt x="667267" y="4754"/>
                  </a:lnTo>
                  <a:cubicBezTo>
                    <a:pt x="668767" y="4754"/>
                    <a:pt x="670071" y="5992"/>
                    <a:pt x="670071" y="7555"/>
                  </a:cubicBezTo>
                  <a:lnTo>
                    <a:pt x="670071" y="279985"/>
                  </a:lnTo>
                  <a:cubicBezTo>
                    <a:pt x="670071" y="281483"/>
                    <a:pt x="668832" y="282785"/>
                    <a:pt x="667267" y="282785"/>
                  </a:cubicBezTo>
                  <a:lnTo>
                    <a:pt x="622732" y="282785"/>
                  </a:lnTo>
                  <a:cubicBezTo>
                    <a:pt x="621233" y="282785"/>
                    <a:pt x="619928" y="281548"/>
                    <a:pt x="619928" y="279985"/>
                  </a:cubicBezTo>
                  <a:lnTo>
                    <a:pt x="619928" y="7555"/>
                  </a:lnTo>
                  <a:cubicBezTo>
                    <a:pt x="619928" y="6057"/>
                    <a:pt x="621167" y="4754"/>
                    <a:pt x="622732" y="4754"/>
                  </a:cubicBezTo>
                  <a:close/>
                  <a:moveTo>
                    <a:pt x="711867" y="4754"/>
                  </a:moveTo>
                  <a:lnTo>
                    <a:pt x="759206" y="4754"/>
                  </a:lnTo>
                  <a:cubicBezTo>
                    <a:pt x="760379" y="4754"/>
                    <a:pt x="761423" y="5471"/>
                    <a:pt x="761814" y="6578"/>
                  </a:cubicBezTo>
                  <a:lnTo>
                    <a:pt x="841885" y="223193"/>
                  </a:lnTo>
                  <a:lnTo>
                    <a:pt x="922348" y="6578"/>
                  </a:lnTo>
                  <a:cubicBezTo>
                    <a:pt x="922739" y="5471"/>
                    <a:pt x="923782" y="4754"/>
                    <a:pt x="924956" y="4754"/>
                  </a:cubicBezTo>
                  <a:lnTo>
                    <a:pt x="972295" y="4754"/>
                  </a:lnTo>
                  <a:cubicBezTo>
                    <a:pt x="974251" y="4754"/>
                    <a:pt x="975555" y="6708"/>
                    <a:pt x="974903" y="8532"/>
                  </a:cubicBezTo>
                  <a:lnTo>
                    <a:pt x="871227" y="280962"/>
                  </a:lnTo>
                  <a:cubicBezTo>
                    <a:pt x="870836" y="282069"/>
                    <a:pt x="869793" y="282720"/>
                    <a:pt x="868619" y="282720"/>
                  </a:cubicBezTo>
                  <a:lnTo>
                    <a:pt x="815608" y="282720"/>
                  </a:lnTo>
                  <a:cubicBezTo>
                    <a:pt x="814434" y="282720"/>
                    <a:pt x="813456" y="282004"/>
                    <a:pt x="812999" y="280962"/>
                  </a:cubicBezTo>
                  <a:lnTo>
                    <a:pt x="709324" y="8532"/>
                  </a:lnTo>
                  <a:cubicBezTo>
                    <a:pt x="708607" y="6708"/>
                    <a:pt x="709976" y="4754"/>
                    <a:pt x="711932" y="4754"/>
                  </a:cubicBezTo>
                  <a:close/>
                  <a:moveTo>
                    <a:pt x="1016764" y="4754"/>
                  </a:moveTo>
                  <a:lnTo>
                    <a:pt x="1206445" y="4754"/>
                  </a:lnTo>
                  <a:cubicBezTo>
                    <a:pt x="1207944" y="4754"/>
                    <a:pt x="1209249" y="5992"/>
                    <a:pt x="1209249" y="7555"/>
                  </a:cubicBezTo>
                  <a:lnTo>
                    <a:pt x="1209249" y="48455"/>
                  </a:lnTo>
                  <a:cubicBezTo>
                    <a:pt x="1209249" y="49953"/>
                    <a:pt x="1208010" y="51256"/>
                    <a:pt x="1206445" y="51256"/>
                  </a:cubicBezTo>
                  <a:lnTo>
                    <a:pt x="1064103" y="51256"/>
                  </a:lnTo>
                  <a:lnTo>
                    <a:pt x="1064103" y="115602"/>
                  </a:lnTo>
                  <a:lnTo>
                    <a:pt x="1187796" y="115602"/>
                  </a:lnTo>
                  <a:cubicBezTo>
                    <a:pt x="1189296" y="115602"/>
                    <a:pt x="1190600" y="116839"/>
                    <a:pt x="1190600" y="118402"/>
                  </a:cubicBezTo>
                  <a:lnTo>
                    <a:pt x="1190600" y="158912"/>
                  </a:lnTo>
                  <a:cubicBezTo>
                    <a:pt x="1190600" y="160410"/>
                    <a:pt x="1189361" y="161713"/>
                    <a:pt x="1187796" y="161713"/>
                  </a:cubicBezTo>
                  <a:lnTo>
                    <a:pt x="1064103" y="161713"/>
                  </a:lnTo>
                  <a:lnTo>
                    <a:pt x="1064103" y="236349"/>
                  </a:lnTo>
                  <a:lnTo>
                    <a:pt x="1206445" y="236349"/>
                  </a:lnTo>
                  <a:cubicBezTo>
                    <a:pt x="1207944" y="236349"/>
                    <a:pt x="1209249" y="237587"/>
                    <a:pt x="1209249" y="239150"/>
                  </a:cubicBezTo>
                  <a:lnTo>
                    <a:pt x="1209249" y="280050"/>
                  </a:lnTo>
                  <a:cubicBezTo>
                    <a:pt x="1209249" y="281548"/>
                    <a:pt x="1208010" y="282850"/>
                    <a:pt x="1206445" y="282850"/>
                  </a:cubicBezTo>
                  <a:lnTo>
                    <a:pt x="1016764" y="282850"/>
                  </a:lnTo>
                  <a:cubicBezTo>
                    <a:pt x="1015265" y="282850"/>
                    <a:pt x="1013960" y="281613"/>
                    <a:pt x="1013960" y="280050"/>
                  </a:cubicBezTo>
                  <a:lnTo>
                    <a:pt x="1013960" y="7620"/>
                  </a:lnTo>
                  <a:cubicBezTo>
                    <a:pt x="1013960" y="6122"/>
                    <a:pt x="1015199" y="4819"/>
                    <a:pt x="1016764" y="4819"/>
                  </a:cubicBezTo>
                  <a:close/>
                  <a:moveTo>
                    <a:pt x="1266042" y="7555"/>
                  </a:moveTo>
                  <a:cubicBezTo>
                    <a:pt x="1266042" y="6057"/>
                    <a:pt x="1267281" y="4754"/>
                    <a:pt x="1268846" y="4754"/>
                  </a:cubicBezTo>
                  <a:lnTo>
                    <a:pt x="1381780" y="4754"/>
                  </a:lnTo>
                  <a:cubicBezTo>
                    <a:pt x="1441834" y="4754"/>
                    <a:pt x="1479587" y="38491"/>
                    <a:pt x="1479587" y="92547"/>
                  </a:cubicBezTo>
                  <a:cubicBezTo>
                    <a:pt x="1479587" y="136638"/>
                    <a:pt x="1454157" y="167183"/>
                    <a:pt x="1411579" y="176757"/>
                  </a:cubicBezTo>
                  <a:lnTo>
                    <a:pt x="1488520" y="278357"/>
                  </a:lnTo>
                  <a:cubicBezTo>
                    <a:pt x="1489889" y="280180"/>
                    <a:pt x="1488586" y="282785"/>
                    <a:pt x="1486303" y="282785"/>
                  </a:cubicBezTo>
                  <a:lnTo>
                    <a:pt x="1432445" y="282785"/>
                  </a:lnTo>
                  <a:cubicBezTo>
                    <a:pt x="1431532" y="282785"/>
                    <a:pt x="1430749" y="282394"/>
                    <a:pt x="1430227" y="281678"/>
                  </a:cubicBezTo>
                  <a:lnTo>
                    <a:pt x="1355111" y="179948"/>
                  </a:lnTo>
                  <a:lnTo>
                    <a:pt x="1316119" y="179948"/>
                  </a:lnTo>
                  <a:lnTo>
                    <a:pt x="1316119" y="280050"/>
                  </a:lnTo>
                  <a:cubicBezTo>
                    <a:pt x="1316119" y="281548"/>
                    <a:pt x="1314880" y="282850"/>
                    <a:pt x="1313315" y="282850"/>
                  </a:cubicBezTo>
                  <a:lnTo>
                    <a:pt x="1268781" y="282850"/>
                  </a:lnTo>
                  <a:cubicBezTo>
                    <a:pt x="1267281" y="282850"/>
                    <a:pt x="1265977" y="281613"/>
                    <a:pt x="1265977" y="280050"/>
                  </a:cubicBezTo>
                  <a:lnTo>
                    <a:pt x="1265977" y="7620"/>
                  </a:lnTo>
                  <a:close/>
                  <a:moveTo>
                    <a:pt x="1376955" y="133447"/>
                  </a:moveTo>
                  <a:cubicBezTo>
                    <a:pt x="1411513" y="133447"/>
                    <a:pt x="1427880" y="118728"/>
                    <a:pt x="1427880" y="92547"/>
                  </a:cubicBezTo>
                  <a:cubicBezTo>
                    <a:pt x="1427880" y="66365"/>
                    <a:pt x="1411579" y="51646"/>
                    <a:pt x="1376955" y="51646"/>
                  </a:cubicBezTo>
                  <a:lnTo>
                    <a:pt x="1316119" y="51646"/>
                  </a:lnTo>
                  <a:lnTo>
                    <a:pt x="1316119" y="133447"/>
                  </a:lnTo>
                  <a:lnTo>
                    <a:pt x="1376955" y="133447"/>
                  </a:lnTo>
                  <a:close/>
                  <a:moveTo>
                    <a:pt x="1521319" y="248398"/>
                  </a:moveTo>
                  <a:lnTo>
                    <a:pt x="1547139" y="213489"/>
                  </a:lnTo>
                  <a:cubicBezTo>
                    <a:pt x="1548052" y="212252"/>
                    <a:pt x="1549748" y="212056"/>
                    <a:pt x="1550986" y="212903"/>
                  </a:cubicBezTo>
                  <a:cubicBezTo>
                    <a:pt x="1578437" y="232832"/>
                    <a:pt x="1605497" y="241820"/>
                    <a:pt x="1631058" y="241820"/>
                  </a:cubicBezTo>
                  <a:cubicBezTo>
                    <a:pt x="1664833" y="241820"/>
                    <a:pt x="1683939" y="225929"/>
                    <a:pt x="1683939" y="204111"/>
                  </a:cubicBezTo>
                  <a:cubicBezTo>
                    <a:pt x="1683939" y="187047"/>
                    <a:pt x="1672397" y="175129"/>
                    <a:pt x="1642208" y="167965"/>
                  </a:cubicBezTo>
                  <a:lnTo>
                    <a:pt x="1593304" y="156437"/>
                  </a:lnTo>
                  <a:cubicBezTo>
                    <a:pt x="1549160" y="145691"/>
                    <a:pt x="1524904" y="120291"/>
                    <a:pt x="1524904" y="83364"/>
                  </a:cubicBezTo>
                  <a:cubicBezTo>
                    <a:pt x="1524904" y="34909"/>
                    <a:pt x="1565071" y="0"/>
                    <a:pt x="1627080" y="0"/>
                  </a:cubicBezTo>
                  <a:cubicBezTo>
                    <a:pt x="1664638" y="0"/>
                    <a:pt x="1700761" y="12830"/>
                    <a:pt x="1726843" y="36993"/>
                  </a:cubicBezTo>
                  <a:cubicBezTo>
                    <a:pt x="1727952" y="38035"/>
                    <a:pt x="1728017" y="39858"/>
                    <a:pt x="1726974" y="40965"/>
                  </a:cubicBezTo>
                  <a:lnTo>
                    <a:pt x="1698088" y="71901"/>
                  </a:lnTo>
                  <a:cubicBezTo>
                    <a:pt x="1697045" y="73008"/>
                    <a:pt x="1695350" y="73008"/>
                    <a:pt x="1694241" y="72031"/>
                  </a:cubicBezTo>
                  <a:cubicBezTo>
                    <a:pt x="1673310" y="53470"/>
                    <a:pt x="1650162" y="45264"/>
                    <a:pt x="1626298" y="45264"/>
                  </a:cubicBezTo>
                  <a:cubicBezTo>
                    <a:pt x="1593304" y="45264"/>
                    <a:pt x="1575373" y="60374"/>
                    <a:pt x="1575373" y="80238"/>
                  </a:cubicBezTo>
                  <a:cubicBezTo>
                    <a:pt x="1575373" y="96129"/>
                    <a:pt x="1586132" y="106875"/>
                    <a:pt x="1617886" y="114365"/>
                  </a:cubicBezTo>
                  <a:lnTo>
                    <a:pt x="1666790" y="125892"/>
                  </a:lnTo>
                  <a:cubicBezTo>
                    <a:pt x="1712107" y="137029"/>
                    <a:pt x="1734799" y="161647"/>
                    <a:pt x="1734799" y="200529"/>
                  </a:cubicBezTo>
                  <a:cubicBezTo>
                    <a:pt x="1734799" y="252566"/>
                    <a:pt x="1695415" y="287474"/>
                    <a:pt x="1629428" y="287474"/>
                  </a:cubicBezTo>
                  <a:cubicBezTo>
                    <a:pt x="1589457" y="287474"/>
                    <a:pt x="1550986" y="274970"/>
                    <a:pt x="1521840" y="252240"/>
                  </a:cubicBezTo>
                  <a:cubicBezTo>
                    <a:pt x="1520666" y="251329"/>
                    <a:pt x="1520406" y="249570"/>
                    <a:pt x="1521319" y="248333"/>
                  </a:cubicBezTo>
                  <a:close/>
                  <a:moveTo>
                    <a:pt x="1783702" y="4754"/>
                  </a:moveTo>
                  <a:lnTo>
                    <a:pt x="1828237" y="4754"/>
                  </a:lnTo>
                  <a:cubicBezTo>
                    <a:pt x="1829736" y="4754"/>
                    <a:pt x="1831041" y="5992"/>
                    <a:pt x="1831041" y="7555"/>
                  </a:cubicBezTo>
                  <a:lnTo>
                    <a:pt x="1831041" y="279985"/>
                  </a:lnTo>
                  <a:cubicBezTo>
                    <a:pt x="1831041" y="281483"/>
                    <a:pt x="1829802" y="282785"/>
                    <a:pt x="1828237" y="282785"/>
                  </a:cubicBezTo>
                  <a:lnTo>
                    <a:pt x="1783702" y="282785"/>
                  </a:lnTo>
                  <a:cubicBezTo>
                    <a:pt x="1782202" y="282785"/>
                    <a:pt x="1780898" y="281548"/>
                    <a:pt x="1780898" y="279985"/>
                  </a:cubicBezTo>
                  <a:lnTo>
                    <a:pt x="1780898" y="7555"/>
                  </a:lnTo>
                  <a:cubicBezTo>
                    <a:pt x="1780898" y="6057"/>
                    <a:pt x="1782137" y="4754"/>
                    <a:pt x="1783702" y="4754"/>
                  </a:cubicBezTo>
                  <a:close/>
                  <a:moveTo>
                    <a:pt x="1961450" y="51646"/>
                  </a:moveTo>
                  <a:lnTo>
                    <a:pt x="1875966" y="51646"/>
                  </a:lnTo>
                  <a:cubicBezTo>
                    <a:pt x="1874467" y="51646"/>
                    <a:pt x="1873163" y="50409"/>
                    <a:pt x="1873163" y="48846"/>
                  </a:cubicBezTo>
                  <a:lnTo>
                    <a:pt x="1873163" y="7555"/>
                  </a:lnTo>
                  <a:cubicBezTo>
                    <a:pt x="1873163" y="6057"/>
                    <a:pt x="1874401" y="4754"/>
                    <a:pt x="1875966" y="4754"/>
                  </a:cubicBezTo>
                  <a:lnTo>
                    <a:pt x="2097467" y="4754"/>
                  </a:lnTo>
                  <a:cubicBezTo>
                    <a:pt x="2098967" y="4754"/>
                    <a:pt x="2100271" y="5992"/>
                    <a:pt x="2100271" y="7555"/>
                  </a:cubicBezTo>
                  <a:lnTo>
                    <a:pt x="2100271" y="48846"/>
                  </a:lnTo>
                  <a:cubicBezTo>
                    <a:pt x="2100271" y="50344"/>
                    <a:pt x="2099032" y="51646"/>
                    <a:pt x="2097467" y="51646"/>
                  </a:cubicBezTo>
                  <a:lnTo>
                    <a:pt x="2011984" y="51646"/>
                  </a:lnTo>
                  <a:lnTo>
                    <a:pt x="2011984" y="279985"/>
                  </a:lnTo>
                  <a:cubicBezTo>
                    <a:pt x="2011984" y="281483"/>
                    <a:pt x="2010745" y="282785"/>
                    <a:pt x="2009180" y="282785"/>
                  </a:cubicBezTo>
                  <a:lnTo>
                    <a:pt x="1964254" y="282785"/>
                  </a:lnTo>
                  <a:cubicBezTo>
                    <a:pt x="1962754" y="282785"/>
                    <a:pt x="1961450" y="281548"/>
                    <a:pt x="1961450" y="279985"/>
                  </a:cubicBezTo>
                  <a:lnTo>
                    <a:pt x="1961450" y="51646"/>
                  </a:lnTo>
                  <a:close/>
                  <a:moveTo>
                    <a:pt x="2225464" y="173566"/>
                  </a:moveTo>
                  <a:lnTo>
                    <a:pt x="2125440" y="8988"/>
                  </a:lnTo>
                  <a:cubicBezTo>
                    <a:pt x="2124332" y="7164"/>
                    <a:pt x="2125635" y="4754"/>
                    <a:pt x="2127787" y="4754"/>
                  </a:cubicBezTo>
                  <a:lnTo>
                    <a:pt x="2177734" y="4754"/>
                  </a:lnTo>
                  <a:cubicBezTo>
                    <a:pt x="2178712" y="4754"/>
                    <a:pt x="2179625" y="5275"/>
                    <a:pt x="2180081" y="6122"/>
                  </a:cubicBezTo>
                  <a:lnTo>
                    <a:pt x="2250828" y="123548"/>
                  </a:lnTo>
                  <a:lnTo>
                    <a:pt x="2321184" y="6187"/>
                  </a:lnTo>
                  <a:cubicBezTo>
                    <a:pt x="2321706" y="5340"/>
                    <a:pt x="2322618" y="4819"/>
                    <a:pt x="2323531" y="4819"/>
                  </a:cubicBezTo>
                  <a:lnTo>
                    <a:pt x="2373478" y="4819"/>
                  </a:lnTo>
                  <a:cubicBezTo>
                    <a:pt x="2375630" y="4819"/>
                    <a:pt x="2377000" y="7164"/>
                    <a:pt x="2375826" y="9053"/>
                  </a:cubicBezTo>
                  <a:lnTo>
                    <a:pt x="2275802" y="173631"/>
                  </a:lnTo>
                  <a:lnTo>
                    <a:pt x="2275802" y="280050"/>
                  </a:lnTo>
                  <a:cubicBezTo>
                    <a:pt x="2275802" y="281548"/>
                    <a:pt x="2274563" y="282850"/>
                    <a:pt x="2272998" y="282850"/>
                  </a:cubicBezTo>
                  <a:lnTo>
                    <a:pt x="2228072" y="282850"/>
                  </a:lnTo>
                  <a:cubicBezTo>
                    <a:pt x="2226572" y="282850"/>
                    <a:pt x="2225268" y="281613"/>
                    <a:pt x="2225268" y="280050"/>
                  </a:cubicBezTo>
                  <a:lnTo>
                    <a:pt x="2225268" y="173631"/>
                  </a:lnTo>
                  <a:close/>
                  <a:moveTo>
                    <a:pt x="2114" y="612007"/>
                  </a:moveTo>
                  <a:cubicBezTo>
                    <a:pt x="2114" y="528187"/>
                    <a:pt x="65363" y="468269"/>
                    <a:pt x="145630" y="468269"/>
                  </a:cubicBezTo>
                  <a:cubicBezTo>
                    <a:pt x="225896" y="468269"/>
                    <a:pt x="288754" y="528252"/>
                    <a:pt x="288754" y="612007"/>
                  </a:cubicBezTo>
                  <a:cubicBezTo>
                    <a:pt x="288754" y="695761"/>
                    <a:pt x="225505" y="755744"/>
                    <a:pt x="145630" y="755744"/>
                  </a:cubicBezTo>
                  <a:cubicBezTo>
                    <a:pt x="65754" y="755744"/>
                    <a:pt x="2114" y="695761"/>
                    <a:pt x="2114" y="612007"/>
                  </a:cubicBezTo>
                  <a:close/>
                  <a:moveTo>
                    <a:pt x="145630" y="708526"/>
                  </a:moveTo>
                  <a:cubicBezTo>
                    <a:pt x="197337" y="708526"/>
                    <a:pt x="237046" y="670426"/>
                    <a:pt x="237046" y="612007"/>
                  </a:cubicBezTo>
                  <a:cubicBezTo>
                    <a:pt x="237046" y="553587"/>
                    <a:pt x="197272" y="515487"/>
                    <a:pt x="145630" y="515487"/>
                  </a:cubicBezTo>
                  <a:cubicBezTo>
                    <a:pt x="93987" y="515487"/>
                    <a:pt x="53756" y="553587"/>
                    <a:pt x="53756" y="612007"/>
                  </a:cubicBezTo>
                  <a:cubicBezTo>
                    <a:pt x="53756" y="670426"/>
                    <a:pt x="93531" y="708526"/>
                    <a:pt x="145630" y="708526"/>
                  </a:cubicBezTo>
                  <a:close/>
                  <a:moveTo>
                    <a:pt x="343200" y="473024"/>
                  </a:moveTo>
                  <a:lnTo>
                    <a:pt x="532880" y="473024"/>
                  </a:lnTo>
                  <a:cubicBezTo>
                    <a:pt x="534380" y="473024"/>
                    <a:pt x="535684" y="474261"/>
                    <a:pt x="535684" y="475824"/>
                  </a:cubicBezTo>
                  <a:lnTo>
                    <a:pt x="535684" y="516725"/>
                  </a:lnTo>
                  <a:cubicBezTo>
                    <a:pt x="535684" y="518223"/>
                    <a:pt x="534445" y="519525"/>
                    <a:pt x="532880" y="519525"/>
                  </a:cubicBezTo>
                  <a:lnTo>
                    <a:pt x="390538" y="519525"/>
                  </a:lnTo>
                  <a:lnTo>
                    <a:pt x="390538" y="592599"/>
                  </a:lnTo>
                  <a:lnTo>
                    <a:pt x="520948" y="592599"/>
                  </a:lnTo>
                  <a:cubicBezTo>
                    <a:pt x="522447" y="592599"/>
                    <a:pt x="523752" y="593836"/>
                    <a:pt x="523752" y="595399"/>
                  </a:cubicBezTo>
                  <a:lnTo>
                    <a:pt x="523752" y="636299"/>
                  </a:lnTo>
                  <a:cubicBezTo>
                    <a:pt x="523752" y="637797"/>
                    <a:pt x="522513" y="639100"/>
                    <a:pt x="520948" y="639100"/>
                  </a:cubicBezTo>
                  <a:lnTo>
                    <a:pt x="390538" y="639100"/>
                  </a:lnTo>
                  <a:lnTo>
                    <a:pt x="390538" y="748319"/>
                  </a:lnTo>
                  <a:cubicBezTo>
                    <a:pt x="390538" y="749817"/>
                    <a:pt x="389299" y="751120"/>
                    <a:pt x="387735" y="751120"/>
                  </a:cubicBezTo>
                  <a:lnTo>
                    <a:pt x="343200" y="751120"/>
                  </a:lnTo>
                  <a:cubicBezTo>
                    <a:pt x="341700" y="751120"/>
                    <a:pt x="340396" y="749882"/>
                    <a:pt x="340396" y="748319"/>
                  </a:cubicBezTo>
                  <a:lnTo>
                    <a:pt x="340396" y="475889"/>
                  </a:lnTo>
                  <a:cubicBezTo>
                    <a:pt x="340396" y="474392"/>
                    <a:pt x="341635" y="473089"/>
                    <a:pt x="343200" y="473089"/>
                  </a:cubicBezTo>
                  <a:close/>
                  <a:moveTo>
                    <a:pt x="768921" y="473024"/>
                  </a:moveTo>
                  <a:lnTo>
                    <a:pt x="822780" y="473024"/>
                  </a:lnTo>
                  <a:cubicBezTo>
                    <a:pt x="823954" y="473024"/>
                    <a:pt x="824932" y="473740"/>
                    <a:pt x="825389" y="474782"/>
                  </a:cubicBezTo>
                  <a:lnTo>
                    <a:pt x="931803" y="747212"/>
                  </a:lnTo>
                  <a:cubicBezTo>
                    <a:pt x="932520" y="749036"/>
                    <a:pt x="931150" y="750990"/>
                    <a:pt x="929194" y="750990"/>
                  </a:cubicBezTo>
                  <a:lnTo>
                    <a:pt x="881856" y="750990"/>
                  </a:lnTo>
                  <a:cubicBezTo>
                    <a:pt x="880682" y="750990"/>
                    <a:pt x="879704" y="750273"/>
                    <a:pt x="879248" y="749231"/>
                  </a:cubicBezTo>
                  <a:lnTo>
                    <a:pt x="855252" y="686708"/>
                  </a:lnTo>
                  <a:lnTo>
                    <a:pt x="735993" y="686708"/>
                  </a:lnTo>
                  <a:lnTo>
                    <a:pt x="711997" y="749231"/>
                  </a:lnTo>
                  <a:cubicBezTo>
                    <a:pt x="711606" y="750273"/>
                    <a:pt x="710563" y="750990"/>
                    <a:pt x="709389" y="750990"/>
                  </a:cubicBezTo>
                  <a:lnTo>
                    <a:pt x="662507" y="750990"/>
                  </a:lnTo>
                  <a:cubicBezTo>
                    <a:pt x="660551" y="750990"/>
                    <a:pt x="659247" y="749036"/>
                    <a:pt x="659899" y="747212"/>
                  </a:cubicBezTo>
                  <a:lnTo>
                    <a:pt x="766248" y="474782"/>
                  </a:lnTo>
                  <a:cubicBezTo>
                    <a:pt x="766639" y="473740"/>
                    <a:pt x="767682" y="473024"/>
                    <a:pt x="768856" y="473024"/>
                  </a:cubicBezTo>
                  <a:close/>
                  <a:moveTo>
                    <a:pt x="839016" y="643398"/>
                  </a:moveTo>
                  <a:lnTo>
                    <a:pt x="795655" y="530206"/>
                  </a:lnTo>
                  <a:lnTo>
                    <a:pt x="752294" y="643398"/>
                  </a:lnTo>
                  <a:lnTo>
                    <a:pt x="838951" y="643398"/>
                  </a:lnTo>
                  <a:close/>
                  <a:moveTo>
                    <a:pt x="970990" y="475824"/>
                  </a:moveTo>
                  <a:cubicBezTo>
                    <a:pt x="970990" y="474326"/>
                    <a:pt x="972229" y="473024"/>
                    <a:pt x="973794" y="473024"/>
                  </a:cubicBezTo>
                  <a:lnTo>
                    <a:pt x="1081969" y="473024"/>
                  </a:lnTo>
                  <a:cubicBezTo>
                    <a:pt x="1143979" y="473024"/>
                    <a:pt x="1181732" y="506369"/>
                    <a:pt x="1181732" y="561598"/>
                  </a:cubicBezTo>
                  <a:cubicBezTo>
                    <a:pt x="1181732" y="616826"/>
                    <a:pt x="1143979" y="650562"/>
                    <a:pt x="1081969" y="650562"/>
                  </a:cubicBezTo>
                  <a:lnTo>
                    <a:pt x="1021133" y="650562"/>
                  </a:lnTo>
                  <a:lnTo>
                    <a:pt x="1021133" y="748254"/>
                  </a:lnTo>
                  <a:cubicBezTo>
                    <a:pt x="1021133" y="749752"/>
                    <a:pt x="1019894" y="751055"/>
                    <a:pt x="1018329" y="751055"/>
                  </a:cubicBezTo>
                  <a:lnTo>
                    <a:pt x="973794" y="751055"/>
                  </a:lnTo>
                  <a:cubicBezTo>
                    <a:pt x="972295" y="751055"/>
                    <a:pt x="970990" y="749817"/>
                    <a:pt x="970990" y="748254"/>
                  </a:cubicBezTo>
                  <a:lnTo>
                    <a:pt x="970990" y="475824"/>
                  </a:lnTo>
                  <a:close/>
                  <a:moveTo>
                    <a:pt x="1077926" y="603736"/>
                  </a:moveTo>
                  <a:cubicBezTo>
                    <a:pt x="1113724" y="603736"/>
                    <a:pt x="1130416" y="589017"/>
                    <a:pt x="1130416" y="561663"/>
                  </a:cubicBezTo>
                  <a:cubicBezTo>
                    <a:pt x="1130416" y="534309"/>
                    <a:pt x="1113724" y="519981"/>
                    <a:pt x="1077926" y="519981"/>
                  </a:cubicBezTo>
                  <a:lnTo>
                    <a:pt x="1021068" y="519981"/>
                  </a:lnTo>
                  <a:lnTo>
                    <a:pt x="1021068" y="603801"/>
                  </a:lnTo>
                  <a:lnTo>
                    <a:pt x="1077926" y="603801"/>
                  </a:lnTo>
                  <a:close/>
                  <a:moveTo>
                    <a:pt x="1232200" y="475824"/>
                  </a:moveTo>
                  <a:cubicBezTo>
                    <a:pt x="1232200" y="474326"/>
                    <a:pt x="1233439" y="473024"/>
                    <a:pt x="1235005" y="473024"/>
                  </a:cubicBezTo>
                  <a:lnTo>
                    <a:pt x="1343179" y="473024"/>
                  </a:lnTo>
                  <a:cubicBezTo>
                    <a:pt x="1405189" y="473024"/>
                    <a:pt x="1442942" y="506369"/>
                    <a:pt x="1442942" y="561598"/>
                  </a:cubicBezTo>
                  <a:cubicBezTo>
                    <a:pt x="1442942" y="616826"/>
                    <a:pt x="1405189" y="650562"/>
                    <a:pt x="1343179" y="650562"/>
                  </a:cubicBezTo>
                  <a:lnTo>
                    <a:pt x="1282343" y="650562"/>
                  </a:lnTo>
                  <a:lnTo>
                    <a:pt x="1282343" y="748254"/>
                  </a:lnTo>
                  <a:cubicBezTo>
                    <a:pt x="1282343" y="749752"/>
                    <a:pt x="1281104" y="751055"/>
                    <a:pt x="1279539" y="751055"/>
                  </a:cubicBezTo>
                  <a:lnTo>
                    <a:pt x="1235005" y="751055"/>
                  </a:lnTo>
                  <a:cubicBezTo>
                    <a:pt x="1233505" y="751055"/>
                    <a:pt x="1232200" y="749817"/>
                    <a:pt x="1232200" y="748254"/>
                  </a:cubicBezTo>
                  <a:lnTo>
                    <a:pt x="1232200" y="475824"/>
                  </a:lnTo>
                  <a:close/>
                  <a:moveTo>
                    <a:pt x="1339136" y="603736"/>
                  </a:moveTo>
                  <a:cubicBezTo>
                    <a:pt x="1374934" y="603736"/>
                    <a:pt x="1391626" y="589017"/>
                    <a:pt x="1391626" y="561663"/>
                  </a:cubicBezTo>
                  <a:cubicBezTo>
                    <a:pt x="1391626" y="534309"/>
                    <a:pt x="1374934" y="519981"/>
                    <a:pt x="1339136" y="519981"/>
                  </a:cubicBezTo>
                  <a:lnTo>
                    <a:pt x="1282278" y="519981"/>
                  </a:lnTo>
                  <a:lnTo>
                    <a:pt x="1282278" y="603801"/>
                  </a:lnTo>
                  <a:lnTo>
                    <a:pt x="1339136" y="603801"/>
                  </a:lnTo>
                  <a:close/>
                  <a:moveTo>
                    <a:pt x="1496149" y="473089"/>
                  </a:moveTo>
                  <a:lnTo>
                    <a:pt x="1540684" y="473089"/>
                  </a:lnTo>
                  <a:cubicBezTo>
                    <a:pt x="1542184" y="473089"/>
                    <a:pt x="1543488" y="474326"/>
                    <a:pt x="1543488" y="475889"/>
                  </a:cubicBezTo>
                  <a:lnTo>
                    <a:pt x="1543488" y="704228"/>
                  </a:lnTo>
                  <a:lnTo>
                    <a:pt x="1674289" y="704228"/>
                  </a:lnTo>
                  <a:cubicBezTo>
                    <a:pt x="1675788" y="704228"/>
                    <a:pt x="1677092" y="705465"/>
                    <a:pt x="1677092" y="707028"/>
                  </a:cubicBezTo>
                  <a:lnTo>
                    <a:pt x="1677092" y="748319"/>
                  </a:lnTo>
                  <a:cubicBezTo>
                    <a:pt x="1677092" y="749817"/>
                    <a:pt x="1675853" y="751120"/>
                    <a:pt x="1674289" y="751120"/>
                  </a:cubicBezTo>
                  <a:lnTo>
                    <a:pt x="1493345" y="751120"/>
                  </a:lnTo>
                  <a:lnTo>
                    <a:pt x="1493345" y="475889"/>
                  </a:lnTo>
                  <a:cubicBezTo>
                    <a:pt x="1493345" y="474392"/>
                    <a:pt x="1494584" y="473089"/>
                    <a:pt x="1496149" y="473089"/>
                  </a:cubicBezTo>
                  <a:close/>
                  <a:moveTo>
                    <a:pt x="1727169" y="473089"/>
                  </a:moveTo>
                  <a:lnTo>
                    <a:pt x="1771704" y="473089"/>
                  </a:lnTo>
                  <a:cubicBezTo>
                    <a:pt x="1773204" y="473089"/>
                    <a:pt x="1774508" y="474326"/>
                    <a:pt x="1774508" y="475889"/>
                  </a:cubicBezTo>
                  <a:lnTo>
                    <a:pt x="1774508" y="748319"/>
                  </a:lnTo>
                  <a:cubicBezTo>
                    <a:pt x="1774508" y="749817"/>
                    <a:pt x="1773269" y="751120"/>
                    <a:pt x="1771704" y="751120"/>
                  </a:cubicBezTo>
                  <a:lnTo>
                    <a:pt x="1727169" y="751120"/>
                  </a:lnTo>
                  <a:cubicBezTo>
                    <a:pt x="1725670" y="751120"/>
                    <a:pt x="1724365" y="749882"/>
                    <a:pt x="1724365" y="748319"/>
                  </a:cubicBezTo>
                  <a:lnTo>
                    <a:pt x="1724365" y="475889"/>
                  </a:lnTo>
                  <a:cubicBezTo>
                    <a:pt x="1724365" y="474392"/>
                    <a:pt x="1725605" y="473089"/>
                    <a:pt x="1727169" y="473089"/>
                  </a:cubicBezTo>
                  <a:close/>
                  <a:moveTo>
                    <a:pt x="1844082" y="473089"/>
                  </a:moveTo>
                  <a:lnTo>
                    <a:pt x="2033762" y="473089"/>
                  </a:lnTo>
                  <a:cubicBezTo>
                    <a:pt x="2035262" y="473089"/>
                    <a:pt x="2036565" y="474326"/>
                    <a:pt x="2036565" y="475889"/>
                  </a:cubicBezTo>
                  <a:lnTo>
                    <a:pt x="2036565" y="516790"/>
                  </a:lnTo>
                  <a:cubicBezTo>
                    <a:pt x="2036565" y="518288"/>
                    <a:pt x="2035327" y="519590"/>
                    <a:pt x="2033762" y="519590"/>
                  </a:cubicBezTo>
                  <a:lnTo>
                    <a:pt x="1891420" y="519590"/>
                  </a:lnTo>
                  <a:lnTo>
                    <a:pt x="1891420" y="583937"/>
                  </a:lnTo>
                  <a:lnTo>
                    <a:pt x="2015114" y="583937"/>
                  </a:lnTo>
                  <a:cubicBezTo>
                    <a:pt x="2016613" y="583937"/>
                    <a:pt x="2017917" y="585174"/>
                    <a:pt x="2017917" y="586737"/>
                  </a:cubicBezTo>
                  <a:lnTo>
                    <a:pt x="2017917" y="627247"/>
                  </a:lnTo>
                  <a:cubicBezTo>
                    <a:pt x="2017917" y="628745"/>
                    <a:pt x="2016678" y="630047"/>
                    <a:pt x="2015114" y="630047"/>
                  </a:cubicBezTo>
                  <a:lnTo>
                    <a:pt x="1891420" y="630047"/>
                  </a:lnTo>
                  <a:lnTo>
                    <a:pt x="1891420" y="704684"/>
                  </a:lnTo>
                  <a:lnTo>
                    <a:pt x="2033762" y="704684"/>
                  </a:lnTo>
                  <a:cubicBezTo>
                    <a:pt x="2035262" y="704684"/>
                    <a:pt x="2036565" y="705921"/>
                    <a:pt x="2036565" y="707484"/>
                  </a:cubicBezTo>
                  <a:lnTo>
                    <a:pt x="2036565" y="748384"/>
                  </a:lnTo>
                  <a:cubicBezTo>
                    <a:pt x="2036565" y="749882"/>
                    <a:pt x="2035327" y="751185"/>
                    <a:pt x="2033762" y="751185"/>
                  </a:cubicBezTo>
                  <a:lnTo>
                    <a:pt x="1844082" y="751185"/>
                  </a:lnTo>
                  <a:cubicBezTo>
                    <a:pt x="1842581" y="751185"/>
                    <a:pt x="1841278" y="749948"/>
                    <a:pt x="1841278" y="748384"/>
                  </a:cubicBezTo>
                  <a:lnTo>
                    <a:pt x="1841278" y="475955"/>
                  </a:lnTo>
                  <a:cubicBezTo>
                    <a:pt x="1841278" y="474457"/>
                    <a:pt x="1842516" y="473154"/>
                    <a:pt x="1844082" y="473154"/>
                  </a:cubicBezTo>
                  <a:close/>
                  <a:moveTo>
                    <a:pt x="2093359" y="475889"/>
                  </a:moveTo>
                  <a:cubicBezTo>
                    <a:pt x="2093359" y="474392"/>
                    <a:pt x="2094598" y="473089"/>
                    <a:pt x="2096163" y="473089"/>
                  </a:cubicBezTo>
                  <a:lnTo>
                    <a:pt x="2183276" y="473089"/>
                  </a:lnTo>
                  <a:cubicBezTo>
                    <a:pt x="2266804" y="473089"/>
                    <a:pt x="2326401" y="525908"/>
                    <a:pt x="2326401" y="612072"/>
                  </a:cubicBezTo>
                  <a:cubicBezTo>
                    <a:pt x="2326401" y="698236"/>
                    <a:pt x="2266738" y="751055"/>
                    <a:pt x="2183276" y="751055"/>
                  </a:cubicBezTo>
                  <a:lnTo>
                    <a:pt x="2096163" y="751055"/>
                  </a:lnTo>
                  <a:cubicBezTo>
                    <a:pt x="2094663" y="751055"/>
                    <a:pt x="2093359" y="749817"/>
                    <a:pt x="2093359" y="748254"/>
                  </a:cubicBezTo>
                  <a:lnTo>
                    <a:pt x="2093359" y="475824"/>
                  </a:lnTo>
                  <a:close/>
                  <a:moveTo>
                    <a:pt x="2180798" y="704228"/>
                  </a:moveTo>
                  <a:cubicBezTo>
                    <a:pt x="2238440" y="704228"/>
                    <a:pt x="2274628" y="672055"/>
                    <a:pt x="2274628" y="612072"/>
                  </a:cubicBezTo>
                  <a:cubicBezTo>
                    <a:pt x="2274628" y="552089"/>
                    <a:pt x="2238440" y="519916"/>
                    <a:pt x="2180798" y="519916"/>
                  </a:cubicBezTo>
                  <a:lnTo>
                    <a:pt x="2143436" y="519916"/>
                  </a:lnTo>
                  <a:lnTo>
                    <a:pt x="2143436" y="704163"/>
                  </a:lnTo>
                  <a:lnTo>
                    <a:pt x="2180798" y="704163"/>
                  </a:lnTo>
                  <a:close/>
                  <a:moveTo>
                    <a:pt x="549" y="1184937"/>
                  </a:moveTo>
                  <a:lnTo>
                    <a:pt x="26370" y="1150028"/>
                  </a:lnTo>
                  <a:cubicBezTo>
                    <a:pt x="27283" y="1148791"/>
                    <a:pt x="28978" y="1148595"/>
                    <a:pt x="30217" y="1149442"/>
                  </a:cubicBezTo>
                  <a:cubicBezTo>
                    <a:pt x="57668" y="1169371"/>
                    <a:pt x="84728" y="1178359"/>
                    <a:pt x="110288" y="1178359"/>
                  </a:cubicBezTo>
                  <a:cubicBezTo>
                    <a:pt x="144065" y="1178359"/>
                    <a:pt x="163170" y="1162468"/>
                    <a:pt x="163170" y="1140650"/>
                  </a:cubicBezTo>
                  <a:cubicBezTo>
                    <a:pt x="163170" y="1123586"/>
                    <a:pt x="151628" y="1111668"/>
                    <a:pt x="121438" y="1104504"/>
                  </a:cubicBezTo>
                  <a:lnTo>
                    <a:pt x="72535" y="1092976"/>
                  </a:lnTo>
                  <a:cubicBezTo>
                    <a:pt x="28391" y="1082230"/>
                    <a:pt x="4135" y="1056830"/>
                    <a:pt x="4135" y="1019903"/>
                  </a:cubicBezTo>
                  <a:cubicBezTo>
                    <a:pt x="4135" y="971447"/>
                    <a:pt x="44301" y="936539"/>
                    <a:pt x="106311" y="936539"/>
                  </a:cubicBezTo>
                  <a:cubicBezTo>
                    <a:pt x="143869" y="936539"/>
                    <a:pt x="179992" y="949369"/>
                    <a:pt x="206074" y="973532"/>
                  </a:cubicBezTo>
                  <a:cubicBezTo>
                    <a:pt x="207183" y="974574"/>
                    <a:pt x="207248" y="976397"/>
                    <a:pt x="206205" y="977504"/>
                  </a:cubicBezTo>
                  <a:lnTo>
                    <a:pt x="177319" y="1008440"/>
                  </a:lnTo>
                  <a:cubicBezTo>
                    <a:pt x="176276" y="1009547"/>
                    <a:pt x="174580" y="1009547"/>
                    <a:pt x="173472" y="1008570"/>
                  </a:cubicBezTo>
                  <a:cubicBezTo>
                    <a:pt x="152541" y="990009"/>
                    <a:pt x="129394" y="981803"/>
                    <a:pt x="105528" y="981803"/>
                  </a:cubicBezTo>
                  <a:cubicBezTo>
                    <a:pt x="72535" y="981803"/>
                    <a:pt x="54604" y="996912"/>
                    <a:pt x="54604" y="1016777"/>
                  </a:cubicBezTo>
                  <a:cubicBezTo>
                    <a:pt x="54604" y="1032668"/>
                    <a:pt x="65363" y="1043414"/>
                    <a:pt x="97117" y="1050903"/>
                  </a:cubicBezTo>
                  <a:lnTo>
                    <a:pt x="146021" y="1062431"/>
                  </a:lnTo>
                  <a:cubicBezTo>
                    <a:pt x="191338" y="1073568"/>
                    <a:pt x="214029" y="1098186"/>
                    <a:pt x="214029" y="1137068"/>
                  </a:cubicBezTo>
                  <a:cubicBezTo>
                    <a:pt x="214029" y="1189105"/>
                    <a:pt x="174646" y="1224014"/>
                    <a:pt x="108658" y="1224014"/>
                  </a:cubicBezTo>
                  <a:cubicBezTo>
                    <a:pt x="68688" y="1224014"/>
                    <a:pt x="30217" y="1211509"/>
                    <a:pt x="1070" y="1188779"/>
                  </a:cubicBezTo>
                  <a:cubicBezTo>
                    <a:pt x="-103" y="1187867"/>
                    <a:pt x="-364" y="1186109"/>
                    <a:pt x="549" y="1184872"/>
                  </a:cubicBezTo>
                  <a:close/>
                  <a:moveTo>
                    <a:pt x="249435" y="1080667"/>
                  </a:moveTo>
                  <a:cubicBezTo>
                    <a:pt x="249435" y="996457"/>
                    <a:pt x="312684" y="936539"/>
                    <a:pt x="393342" y="936539"/>
                  </a:cubicBezTo>
                  <a:cubicBezTo>
                    <a:pt x="443680" y="936539"/>
                    <a:pt x="489845" y="960245"/>
                    <a:pt x="515992" y="1003621"/>
                  </a:cubicBezTo>
                  <a:cubicBezTo>
                    <a:pt x="516775" y="1004923"/>
                    <a:pt x="516318" y="1006682"/>
                    <a:pt x="515014" y="1007463"/>
                  </a:cubicBezTo>
                  <a:lnTo>
                    <a:pt x="476478" y="1030388"/>
                  </a:lnTo>
                  <a:cubicBezTo>
                    <a:pt x="475174" y="1031170"/>
                    <a:pt x="473479" y="1030714"/>
                    <a:pt x="472696" y="1029346"/>
                  </a:cubicBezTo>
                  <a:cubicBezTo>
                    <a:pt x="455743" y="999583"/>
                    <a:pt x="426662" y="983757"/>
                    <a:pt x="393342" y="983757"/>
                  </a:cubicBezTo>
                  <a:cubicBezTo>
                    <a:pt x="341244" y="983757"/>
                    <a:pt x="301469" y="1021856"/>
                    <a:pt x="301469" y="1080276"/>
                  </a:cubicBezTo>
                  <a:cubicBezTo>
                    <a:pt x="301469" y="1138696"/>
                    <a:pt x="341244" y="1176796"/>
                    <a:pt x="393342" y="1176796"/>
                  </a:cubicBezTo>
                  <a:cubicBezTo>
                    <a:pt x="427379" y="1176796"/>
                    <a:pt x="456851" y="1159928"/>
                    <a:pt x="473087" y="1131206"/>
                  </a:cubicBezTo>
                  <a:cubicBezTo>
                    <a:pt x="473870" y="1129838"/>
                    <a:pt x="475500" y="1129383"/>
                    <a:pt x="476869" y="1130164"/>
                  </a:cubicBezTo>
                  <a:lnTo>
                    <a:pt x="515340" y="1152764"/>
                  </a:lnTo>
                  <a:cubicBezTo>
                    <a:pt x="516709" y="1153545"/>
                    <a:pt x="517166" y="1155303"/>
                    <a:pt x="516318" y="1156606"/>
                  </a:cubicBezTo>
                  <a:cubicBezTo>
                    <a:pt x="490627" y="1199200"/>
                    <a:pt x="445180" y="1224078"/>
                    <a:pt x="392886" y="1224078"/>
                  </a:cubicBezTo>
                  <a:cubicBezTo>
                    <a:pt x="310989" y="1224078"/>
                    <a:pt x="249370" y="1164487"/>
                    <a:pt x="249370" y="1080732"/>
                  </a:cubicBezTo>
                  <a:close/>
                  <a:moveTo>
                    <a:pt x="566721" y="941293"/>
                  </a:moveTo>
                  <a:lnTo>
                    <a:pt x="611256" y="941293"/>
                  </a:lnTo>
                  <a:cubicBezTo>
                    <a:pt x="612756" y="941293"/>
                    <a:pt x="614060" y="942531"/>
                    <a:pt x="614060" y="944094"/>
                  </a:cubicBezTo>
                  <a:lnTo>
                    <a:pt x="614060" y="1216524"/>
                  </a:lnTo>
                  <a:cubicBezTo>
                    <a:pt x="614060" y="1218022"/>
                    <a:pt x="612821" y="1219324"/>
                    <a:pt x="611256" y="1219324"/>
                  </a:cubicBezTo>
                  <a:lnTo>
                    <a:pt x="566721" y="1219324"/>
                  </a:lnTo>
                  <a:cubicBezTo>
                    <a:pt x="565222" y="1219324"/>
                    <a:pt x="563917" y="1218087"/>
                    <a:pt x="563917" y="1216524"/>
                  </a:cubicBezTo>
                  <a:lnTo>
                    <a:pt x="563917" y="944094"/>
                  </a:lnTo>
                  <a:cubicBezTo>
                    <a:pt x="563917" y="942596"/>
                    <a:pt x="565156" y="941293"/>
                    <a:pt x="566721" y="941293"/>
                  </a:cubicBezTo>
                  <a:close/>
                  <a:moveTo>
                    <a:pt x="683634" y="941293"/>
                  </a:moveTo>
                  <a:lnTo>
                    <a:pt x="873314" y="941293"/>
                  </a:lnTo>
                  <a:cubicBezTo>
                    <a:pt x="874813" y="941293"/>
                    <a:pt x="876118" y="942531"/>
                    <a:pt x="876118" y="944094"/>
                  </a:cubicBezTo>
                  <a:lnTo>
                    <a:pt x="876118" y="984994"/>
                  </a:lnTo>
                  <a:cubicBezTo>
                    <a:pt x="876118" y="986492"/>
                    <a:pt x="874879" y="987795"/>
                    <a:pt x="873314" y="987795"/>
                  </a:cubicBezTo>
                  <a:lnTo>
                    <a:pt x="730972" y="987795"/>
                  </a:lnTo>
                  <a:lnTo>
                    <a:pt x="730972" y="1052141"/>
                  </a:lnTo>
                  <a:lnTo>
                    <a:pt x="854665" y="1052141"/>
                  </a:lnTo>
                  <a:cubicBezTo>
                    <a:pt x="856165" y="1052141"/>
                    <a:pt x="857469" y="1053378"/>
                    <a:pt x="857469" y="1054941"/>
                  </a:cubicBezTo>
                  <a:lnTo>
                    <a:pt x="857469" y="1095451"/>
                  </a:lnTo>
                  <a:cubicBezTo>
                    <a:pt x="857469" y="1096949"/>
                    <a:pt x="856230" y="1098252"/>
                    <a:pt x="854665" y="1098252"/>
                  </a:cubicBezTo>
                  <a:lnTo>
                    <a:pt x="730972" y="1098252"/>
                  </a:lnTo>
                  <a:lnTo>
                    <a:pt x="730972" y="1172888"/>
                  </a:lnTo>
                  <a:lnTo>
                    <a:pt x="873314" y="1172888"/>
                  </a:lnTo>
                  <a:cubicBezTo>
                    <a:pt x="874813" y="1172888"/>
                    <a:pt x="876118" y="1174126"/>
                    <a:pt x="876118" y="1175689"/>
                  </a:cubicBezTo>
                  <a:lnTo>
                    <a:pt x="876118" y="1216589"/>
                  </a:lnTo>
                  <a:cubicBezTo>
                    <a:pt x="876118" y="1218087"/>
                    <a:pt x="874879" y="1219389"/>
                    <a:pt x="873314" y="1219389"/>
                  </a:cubicBezTo>
                  <a:lnTo>
                    <a:pt x="683634" y="1219389"/>
                  </a:lnTo>
                  <a:cubicBezTo>
                    <a:pt x="682134" y="1219389"/>
                    <a:pt x="680829" y="1218152"/>
                    <a:pt x="680829" y="1216589"/>
                  </a:cubicBezTo>
                  <a:lnTo>
                    <a:pt x="680829" y="944159"/>
                  </a:lnTo>
                  <a:cubicBezTo>
                    <a:pt x="680829" y="942661"/>
                    <a:pt x="682068" y="941358"/>
                    <a:pt x="683634" y="941358"/>
                  </a:cubicBezTo>
                  <a:close/>
                  <a:moveTo>
                    <a:pt x="935715" y="941293"/>
                  </a:moveTo>
                  <a:lnTo>
                    <a:pt x="982792" y="941293"/>
                  </a:lnTo>
                  <a:cubicBezTo>
                    <a:pt x="983705" y="941293"/>
                    <a:pt x="984553" y="941749"/>
                    <a:pt x="985075" y="942466"/>
                  </a:cubicBezTo>
                  <a:lnTo>
                    <a:pt x="1122982" y="1137068"/>
                  </a:lnTo>
                  <a:lnTo>
                    <a:pt x="1122982" y="944029"/>
                  </a:lnTo>
                  <a:cubicBezTo>
                    <a:pt x="1122982" y="942531"/>
                    <a:pt x="1124221" y="941228"/>
                    <a:pt x="1125787" y="941228"/>
                  </a:cubicBezTo>
                  <a:lnTo>
                    <a:pt x="1170321" y="941228"/>
                  </a:lnTo>
                  <a:cubicBezTo>
                    <a:pt x="1171821" y="941228"/>
                    <a:pt x="1173125" y="942466"/>
                    <a:pt x="1173125" y="944029"/>
                  </a:cubicBezTo>
                  <a:lnTo>
                    <a:pt x="1173125" y="1216459"/>
                  </a:lnTo>
                  <a:cubicBezTo>
                    <a:pt x="1173125" y="1217956"/>
                    <a:pt x="1171886" y="1219259"/>
                    <a:pt x="1170321" y="1219259"/>
                  </a:cubicBezTo>
                  <a:lnTo>
                    <a:pt x="1123244" y="1219259"/>
                  </a:lnTo>
                  <a:cubicBezTo>
                    <a:pt x="1122331" y="1219259"/>
                    <a:pt x="1121483" y="1218803"/>
                    <a:pt x="1120961" y="1218087"/>
                  </a:cubicBezTo>
                  <a:lnTo>
                    <a:pt x="983053" y="1023094"/>
                  </a:lnTo>
                  <a:lnTo>
                    <a:pt x="983053" y="1216524"/>
                  </a:lnTo>
                  <a:cubicBezTo>
                    <a:pt x="983053" y="1218022"/>
                    <a:pt x="981815" y="1219324"/>
                    <a:pt x="980250" y="1219324"/>
                  </a:cubicBezTo>
                  <a:lnTo>
                    <a:pt x="935715" y="1219324"/>
                  </a:lnTo>
                  <a:cubicBezTo>
                    <a:pt x="934215" y="1219324"/>
                    <a:pt x="932911" y="1218087"/>
                    <a:pt x="932911" y="1216524"/>
                  </a:cubicBezTo>
                  <a:lnTo>
                    <a:pt x="932911" y="944094"/>
                  </a:lnTo>
                  <a:cubicBezTo>
                    <a:pt x="932911" y="942596"/>
                    <a:pt x="934150" y="941293"/>
                    <a:pt x="935715" y="941293"/>
                  </a:cubicBezTo>
                  <a:close/>
                  <a:moveTo>
                    <a:pt x="1224767" y="1080667"/>
                  </a:moveTo>
                  <a:cubicBezTo>
                    <a:pt x="1224767" y="996457"/>
                    <a:pt x="1288016" y="936539"/>
                    <a:pt x="1368674" y="936539"/>
                  </a:cubicBezTo>
                  <a:cubicBezTo>
                    <a:pt x="1419012" y="936539"/>
                    <a:pt x="1465177" y="960245"/>
                    <a:pt x="1491324" y="1003621"/>
                  </a:cubicBezTo>
                  <a:cubicBezTo>
                    <a:pt x="1492106" y="1004923"/>
                    <a:pt x="1491650" y="1006682"/>
                    <a:pt x="1490346" y="1007463"/>
                  </a:cubicBezTo>
                  <a:lnTo>
                    <a:pt x="1451810" y="1030388"/>
                  </a:lnTo>
                  <a:cubicBezTo>
                    <a:pt x="1450506" y="1031170"/>
                    <a:pt x="1448810" y="1030714"/>
                    <a:pt x="1448028" y="1029346"/>
                  </a:cubicBezTo>
                  <a:cubicBezTo>
                    <a:pt x="1431075" y="999583"/>
                    <a:pt x="1401994" y="983757"/>
                    <a:pt x="1368674" y="983757"/>
                  </a:cubicBezTo>
                  <a:cubicBezTo>
                    <a:pt x="1316576" y="983757"/>
                    <a:pt x="1276866" y="1021856"/>
                    <a:pt x="1276866" y="1080276"/>
                  </a:cubicBezTo>
                  <a:cubicBezTo>
                    <a:pt x="1276866" y="1138696"/>
                    <a:pt x="1316641" y="1176796"/>
                    <a:pt x="1368674" y="1176796"/>
                  </a:cubicBezTo>
                  <a:cubicBezTo>
                    <a:pt x="1402711" y="1176796"/>
                    <a:pt x="1432183" y="1159928"/>
                    <a:pt x="1448419" y="1131206"/>
                  </a:cubicBezTo>
                  <a:cubicBezTo>
                    <a:pt x="1449202" y="1129838"/>
                    <a:pt x="1450832" y="1129383"/>
                    <a:pt x="1452201" y="1130164"/>
                  </a:cubicBezTo>
                  <a:lnTo>
                    <a:pt x="1490672" y="1152764"/>
                  </a:lnTo>
                  <a:cubicBezTo>
                    <a:pt x="1492041" y="1153545"/>
                    <a:pt x="1492498" y="1155303"/>
                    <a:pt x="1491650" y="1156606"/>
                  </a:cubicBezTo>
                  <a:cubicBezTo>
                    <a:pt x="1465959" y="1199200"/>
                    <a:pt x="1420512" y="1224078"/>
                    <a:pt x="1368217" y="1224078"/>
                  </a:cubicBezTo>
                  <a:cubicBezTo>
                    <a:pt x="1286321" y="1224078"/>
                    <a:pt x="1224702" y="1164487"/>
                    <a:pt x="1224702" y="1080732"/>
                  </a:cubicBezTo>
                  <a:close/>
                  <a:moveTo>
                    <a:pt x="1542053" y="941293"/>
                  </a:moveTo>
                  <a:lnTo>
                    <a:pt x="1731733" y="941293"/>
                  </a:lnTo>
                  <a:cubicBezTo>
                    <a:pt x="1733234" y="941293"/>
                    <a:pt x="1734538" y="942531"/>
                    <a:pt x="1734538" y="944094"/>
                  </a:cubicBezTo>
                  <a:lnTo>
                    <a:pt x="1734538" y="984994"/>
                  </a:lnTo>
                  <a:cubicBezTo>
                    <a:pt x="1734538" y="986492"/>
                    <a:pt x="1733298" y="987795"/>
                    <a:pt x="1731733" y="987795"/>
                  </a:cubicBezTo>
                  <a:lnTo>
                    <a:pt x="1589392" y="987795"/>
                  </a:lnTo>
                  <a:lnTo>
                    <a:pt x="1589392" y="1052141"/>
                  </a:lnTo>
                  <a:lnTo>
                    <a:pt x="1713085" y="1052141"/>
                  </a:lnTo>
                  <a:cubicBezTo>
                    <a:pt x="1714585" y="1052141"/>
                    <a:pt x="1715889" y="1053378"/>
                    <a:pt x="1715889" y="1054941"/>
                  </a:cubicBezTo>
                  <a:lnTo>
                    <a:pt x="1715889" y="1095451"/>
                  </a:lnTo>
                  <a:cubicBezTo>
                    <a:pt x="1715889" y="1096949"/>
                    <a:pt x="1714650" y="1098252"/>
                    <a:pt x="1713085" y="1098252"/>
                  </a:cubicBezTo>
                  <a:lnTo>
                    <a:pt x="1589392" y="1098252"/>
                  </a:lnTo>
                  <a:lnTo>
                    <a:pt x="1589392" y="1172888"/>
                  </a:lnTo>
                  <a:lnTo>
                    <a:pt x="1731733" y="1172888"/>
                  </a:lnTo>
                  <a:cubicBezTo>
                    <a:pt x="1733234" y="1172888"/>
                    <a:pt x="1734538" y="1174126"/>
                    <a:pt x="1734538" y="1175689"/>
                  </a:cubicBezTo>
                  <a:lnTo>
                    <a:pt x="1734538" y="1216589"/>
                  </a:lnTo>
                  <a:cubicBezTo>
                    <a:pt x="1734538" y="1218087"/>
                    <a:pt x="1733298" y="1219389"/>
                    <a:pt x="1731733" y="1219389"/>
                  </a:cubicBezTo>
                  <a:lnTo>
                    <a:pt x="1542053" y="1219389"/>
                  </a:lnTo>
                  <a:cubicBezTo>
                    <a:pt x="1540554" y="1219389"/>
                    <a:pt x="1539250" y="1218152"/>
                    <a:pt x="1539250" y="1216589"/>
                  </a:cubicBezTo>
                  <a:lnTo>
                    <a:pt x="1539250" y="944159"/>
                  </a:lnTo>
                  <a:cubicBezTo>
                    <a:pt x="1539250" y="942661"/>
                    <a:pt x="1540488" y="941358"/>
                    <a:pt x="1542053" y="941358"/>
                  </a:cubicBezTo>
                  <a:close/>
                  <a:moveTo>
                    <a:pt x="1773856" y="1184937"/>
                  </a:moveTo>
                  <a:lnTo>
                    <a:pt x="1799677" y="1150028"/>
                  </a:lnTo>
                  <a:cubicBezTo>
                    <a:pt x="1800590" y="1148791"/>
                    <a:pt x="1802285" y="1148595"/>
                    <a:pt x="1803524" y="1149442"/>
                  </a:cubicBezTo>
                  <a:cubicBezTo>
                    <a:pt x="1830976" y="1169371"/>
                    <a:pt x="1858035" y="1178359"/>
                    <a:pt x="1883595" y="1178359"/>
                  </a:cubicBezTo>
                  <a:cubicBezTo>
                    <a:pt x="1917372" y="1178359"/>
                    <a:pt x="1936476" y="1162468"/>
                    <a:pt x="1936476" y="1140650"/>
                  </a:cubicBezTo>
                  <a:cubicBezTo>
                    <a:pt x="1936476" y="1123586"/>
                    <a:pt x="1924935" y="1111668"/>
                    <a:pt x="1894745" y="1104504"/>
                  </a:cubicBezTo>
                  <a:lnTo>
                    <a:pt x="1845842" y="1092976"/>
                  </a:lnTo>
                  <a:cubicBezTo>
                    <a:pt x="1801699" y="1082230"/>
                    <a:pt x="1777442" y="1056830"/>
                    <a:pt x="1777442" y="1019903"/>
                  </a:cubicBezTo>
                  <a:cubicBezTo>
                    <a:pt x="1777442" y="971447"/>
                    <a:pt x="1817608" y="936539"/>
                    <a:pt x="1879618" y="936539"/>
                  </a:cubicBezTo>
                  <a:cubicBezTo>
                    <a:pt x="1917176" y="936539"/>
                    <a:pt x="1953300" y="949369"/>
                    <a:pt x="1979382" y="973532"/>
                  </a:cubicBezTo>
                  <a:cubicBezTo>
                    <a:pt x="1980490" y="974574"/>
                    <a:pt x="1980555" y="976397"/>
                    <a:pt x="1979511" y="977504"/>
                  </a:cubicBezTo>
                  <a:lnTo>
                    <a:pt x="1950626" y="1008440"/>
                  </a:lnTo>
                  <a:cubicBezTo>
                    <a:pt x="1949583" y="1009547"/>
                    <a:pt x="1947887" y="1009547"/>
                    <a:pt x="1946779" y="1008570"/>
                  </a:cubicBezTo>
                  <a:cubicBezTo>
                    <a:pt x="1925848" y="990009"/>
                    <a:pt x="1902701" y="981803"/>
                    <a:pt x="1878836" y="981803"/>
                  </a:cubicBezTo>
                  <a:cubicBezTo>
                    <a:pt x="1845842" y="981803"/>
                    <a:pt x="1827910" y="996912"/>
                    <a:pt x="1827910" y="1016777"/>
                  </a:cubicBezTo>
                  <a:cubicBezTo>
                    <a:pt x="1827910" y="1032668"/>
                    <a:pt x="1838669" y="1043414"/>
                    <a:pt x="1870424" y="1050903"/>
                  </a:cubicBezTo>
                  <a:lnTo>
                    <a:pt x="1919328" y="1062431"/>
                  </a:lnTo>
                  <a:cubicBezTo>
                    <a:pt x="1964645" y="1073568"/>
                    <a:pt x="1987336" y="1098186"/>
                    <a:pt x="1987336" y="1137068"/>
                  </a:cubicBezTo>
                  <a:cubicBezTo>
                    <a:pt x="1987336" y="1189105"/>
                    <a:pt x="1947952" y="1224014"/>
                    <a:pt x="1881965" y="1224014"/>
                  </a:cubicBezTo>
                  <a:cubicBezTo>
                    <a:pt x="1841995" y="1224014"/>
                    <a:pt x="1803524" y="1211509"/>
                    <a:pt x="1774378" y="1188779"/>
                  </a:cubicBezTo>
                  <a:cubicBezTo>
                    <a:pt x="1773204" y="1187867"/>
                    <a:pt x="1772943" y="1186109"/>
                    <a:pt x="1773856" y="1184872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BD6D133-3464-112B-7FA8-C09B3045EFA8}"/>
                </a:ext>
              </a:extLst>
            </p:cNvPr>
            <p:cNvSpPr/>
            <p:nvPr/>
          </p:nvSpPr>
          <p:spPr>
            <a:xfrm>
              <a:off x="5409541" y="2685493"/>
              <a:ext cx="36971" cy="1223948"/>
            </a:xfrm>
            <a:custGeom>
              <a:avLst/>
              <a:gdLst>
                <a:gd name="connsiteX0" fmla="*/ 34167 w 36971"/>
                <a:gd name="connsiteY0" fmla="*/ 0 h 1223948"/>
                <a:gd name="connsiteX1" fmla="*/ 36971 w 36971"/>
                <a:gd name="connsiteY1" fmla="*/ 2801 h 1223948"/>
                <a:gd name="connsiteX2" fmla="*/ 36971 w 36971"/>
                <a:gd name="connsiteY2" fmla="*/ 1221148 h 1223948"/>
                <a:gd name="connsiteX3" fmla="*/ 34167 w 36971"/>
                <a:gd name="connsiteY3" fmla="*/ 1223948 h 1223948"/>
                <a:gd name="connsiteX4" fmla="*/ 2804 w 36971"/>
                <a:gd name="connsiteY4" fmla="*/ 1223948 h 1223948"/>
                <a:gd name="connsiteX5" fmla="*/ 0 w 36971"/>
                <a:gd name="connsiteY5" fmla="*/ 1221148 h 1223948"/>
                <a:gd name="connsiteX6" fmla="*/ 0 w 36971"/>
                <a:gd name="connsiteY6" fmla="*/ 2801 h 1223948"/>
                <a:gd name="connsiteX7" fmla="*/ 2804 w 36971"/>
                <a:gd name="connsiteY7" fmla="*/ 0 h 12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71" h="1223948">
                  <a:moveTo>
                    <a:pt x="34167" y="0"/>
                  </a:moveTo>
                  <a:cubicBezTo>
                    <a:pt x="35716" y="0"/>
                    <a:pt x="36971" y="1254"/>
                    <a:pt x="36971" y="2801"/>
                  </a:cubicBezTo>
                  <a:lnTo>
                    <a:pt x="36971" y="1221148"/>
                  </a:lnTo>
                  <a:cubicBezTo>
                    <a:pt x="36971" y="1222695"/>
                    <a:pt x="35716" y="1223948"/>
                    <a:pt x="34167" y="1223948"/>
                  </a:cubicBezTo>
                  <a:lnTo>
                    <a:pt x="2804" y="1223948"/>
                  </a:lnTo>
                  <a:cubicBezTo>
                    <a:pt x="1255" y="1223948"/>
                    <a:pt x="0" y="1222695"/>
                    <a:pt x="0" y="1221148"/>
                  </a:cubicBezTo>
                  <a:lnTo>
                    <a:pt x="0" y="2801"/>
                  </a:lnTo>
                  <a:cubicBezTo>
                    <a:pt x="0" y="1254"/>
                    <a:pt x="1255" y="0"/>
                    <a:pt x="2804" y="0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185221078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678BCEA-0B84-4089-DAB5-B0D1E67779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65158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AB115C7D-5372-4BC4-87A3-D6F97EA9508D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83975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taf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E48BC169-BE0A-CD52-B729-7A8321F2E6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54"/>
          <a:stretch>
            <a:fillRect/>
          </a:stretch>
        </p:blipFill>
        <p:spPr>
          <a:xfrm rot="10800000">
            <a:off x="-1" y="3348810"/>
            <a:ext cx="4694740" cy="3135330"/>
          </a:xfrm>
          <a:custGeom>
            <a:avLst/>
            <a:gdLst>
              <a:gd name="connsiteX0" fmla="*/ 4694740 w 4694740"/>
              <a:gd name="connsiteY0" fmla="*/ 3135330 h 3135330"/>
              <a:gd name="connsiteX1" fmla="*/ 0 w 4694740"/>
              <a:gd name="connsiteY1" fmla="*/ 3135330 h 3135330"/>
              <a:gd name="connsiteX2" fmla="*/ 0 w 4694740"/>
              <a:gd name="connsiteY2" fmla="*/ 0 h 3135330"/>
              <a:gd name="connsiteX3" fmla="*/ 4694740 w 4694740"/>
              <a:gd name="connsiteY3" fmla="*/ 0 h 3135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4740" h="3135330">
                <a:moveTo>
                  <a:pt x="4694740" y="3135330"/>
                </a:moveTo>
                <a:lnTo>
                  <a:pt x="0" y="3135330"/>
                </a:lnTo>
                <a:lnTo>
                  <a:pt x="0" y="0"/>
                </a:lnTo>
                <a:lnTo>
                  <a:pt x="4694740" y="0"/>
                </a:lnTo>
                <a:close/>
              </a:path>
            </a:pathLst>
          </a:custGeom>
        </p:spPr>
      </p:pic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386D47D-9BD0-FBED-100B-F2F2BC4967D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3326401"/>
            <a:ext cx="4708560" cy="3142274"/>
          </a:xfrm>
          <a:custGeom>
            <a:avLst/>
            <a:gdLst>
              <a:gd name="connsiteX0" fmla="*/ 0 w 4708560"/>
              <a:gd name="connsiteY0" fmla="*/ 0 h 3142274"/>
              <a:gd name="connsiteX1" fmla="*/ 4621478 w 4708560"/>
              <a:gd name="connsiteY1" fmla="*/ 0 h 3142274"/>
              <a:gd name="connsiteX2" fmla="*/ 4657818 w 4708560"/>
              <a:gd name="connsiteY2" fmla="*/ 141330 h 3142274"/>
              <a:gd name="connsiteX3" fmla="*/ 4708560 w 4708560"/>
              <a:gd name="connsiteY3" fmla="*/ 644682 h 3142274"/>
              <a:gd name="connsiteX4" fmla="*/ 2210967 w 4708560"/>
              <a:gd name="connsiteY4" fmla="*/ 3142274 h 3142274"/>
              <a:gd name="connsiteX5" fmla="*/ 14820 w 4708560"/>
              <a:gd name="connsiteY5" fmla="*/ 1835183 h 3142274"/>
              <a:gd name="connsiteX6" fmla="*/ 0 w 4708560"/>
              <a:gd name="connsiteY6" fmla="*/ 1804418 h 314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08560" h="3142274">
                <a:moveTo>
                  <a:pt x="0" y="0"/>
                </a:moveTo>
                <a:lnTo>
                  <a:pt x="4621478" y="0"/>
                </a:lnTo>
                <a:lnTo>
                  <a:pt x="4657818" y="141330"/>
                </a:lnTo>
                <a:cubicBezTo>
                  <a:pt x="4691088" y="303917"/>
                  <a:pt x="4708560" y="472259"/>
                  <a:pt x="4708560" y="644682"/>
                </a:cubicBezTo>
                <a:cubicBezTo>
                  <a:pt x="4708560" y="2024064"/>
                  <a:pt x="3590350" y="3142274"/>
                  <a:pt x="2210967" y="3142274"/>
                </a:cubicBezTo>
                <a:cubicBezTo>
                  <a:pt x="1262642" y="3142274"/>
                  <a:pt x="437761" y="2613745"/>
                  <a:pt x="14820" y="1835183"/>
                </a:cubicBezTo>
                <a:lnTo>
                  <a:pt x="0" y="1804418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E43CB1D-E6B5-D611-F75F-206B1D05B4DC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B2F6AC21-BFC3-4525-8B41-8B5913F62ABC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46A547A-2B78-37DB-74F0-EE0495887A4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E38182D-5335-28BB-0BA8-DC73BAA3A6F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1A2FF52-2606-D47E-1C09-77E2018FAD2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738"/>
          <a:stretch>
            <a:fillRect/>
          </a:stretch>
        </p:blipFill>
        <p:spPr>
          <a:xfrm rot="10800000">
            <a:off x="0" y="0"/>
            <a:ext cx="4708559" cy="3150972"/>
          </a:xfrm>
          <a:custGeom>
            <a:avLst/>
            <a:gdLst>
              <a:gd name="connsiteX0" fmla="*/ 4708559 w 4708559"/>
              <a:gd name="connsiteY0" fmla="*/ 3150972 h 3150972"/>
              <a:gd name="connsiteX1" fmla="*/ 0 w 4708559"/>
              <a:gd name="connsiteY1" fmla="*/ 3150972 h 3150972"/>
              <a:gd name="connsiteX2" fmla="*/ 0 w 4708559"/>
              <a:gd name="connsiteY2" fmla="*/ 0 h 3150972"/>
              <a:gd name="connsiteX3" fmla="*/ 4708559 w 4708559"/>
              <a:gd name="connsiteY3" fmla="*/ 0 h 315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8559" h="3150972">
                <a:moveTo>
                  <a:pt x="4708559" y="3150972"/>
                </a:moveTo>
                <a:lnTo>
                  <a:pt x="0" y="3150972"/>
                </a:lnTo>
                <a:lnTo>
                  <a:pt x="0" y="0"/>
                </a:lnTo>
                <a:lnTo>
                  <a:pt x="4708559" y="0"/>
                </a:lnTo>
                <a:close/>
              </a:path>
            </a:pathLst>
          </a:custGeom>
        </p:spPr>
      </p:pic>
      <p:sp>
        <p:nvSpPr>
          <p:cNvPr id="18" name="Title 6">
            <a:extLst>
              <a:ext uri="{FF2B5EF4-FFF2-40B4-BE49-F238E27FC236}">
                <a16:creationId xmlns:a16="http://schemas.microsoft.com/office/drawing/2014/main" id="{2CC2B56C-04C9-0097-B992-D4AAEE6D7B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DE6BCAC9-8293-1EC8-1C6A-1B363C2F2B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97011437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B62EBAC-4F7D-5BF5-F072-0F6A06E938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D7459FB7-AC3A-4BBC-A5ED-BAEC199EB0EE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503EB048-A504-C333-0491-EBD2713C1F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F09A82-97CE-EAFF-0682-32C2B70B8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97498098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22546B5E-38BF-4B11-9DE9-FA81DA65D2F6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6AB3B04-2EEC-3577-2838-6E729CFF6A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104807-E401-B120-3596-5DBB306E94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9515671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08212B4-749A-8762-8976-4E8AE1562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058"/>
          <a:stretch>
            <a:fillRect/>
          </a:stretch>
        </p:blipFill>
        <p:spPr>
          <a:xfrm rot="16200000">
            <a:off x="6155702" y="1216305"/>
            <a:ext cx="7647208" cy="4425388"/>
          </a:xfrm>
          <a:custGeom>
            <a:avLst/>
            <a:gdLst>
              <a:gd name="connsiteX0" fmla="*/ 7647208 w 7647208"/>
              <a:gd name="connsiteY0" fmla="*/ 0 h 4425388"/>
              <a:gd name="connsiteX1" fmla="*/ 7647208 w 7647208"/>
              <a:gd name="connsiteY1" fmla="*/ 1649393 h 4425388"/>
              <a:gd name="connsiteX2" fmla="*/ 7252603 w 7647208"/>
              <a:gd name="connsiteY2" fmla="*/ 1649393 h 4425388"/>
              <a:gd name="connsiteX3" fmla="*/ 7252603 w 7647208"/>
              <a:gd name="connsiteY3" fmla="*/ 4425388 h 4425388"/>
              <a:gd name="connsiteX4" fmla="*/ 394604 w 7647208"/>
              <a:gd name="connsiteY4" fmla="*/ 4425388 h 4425388"/>
              <a:gd name="connsiteX5" fmla="*/ 394604 w 7647208"/>
              <a:gd name="connsiteY5" fmla="*/ 1649393 h 4425388"/>
              <a:gd name="connsiteX6" fmla="*/ 0 w 7647208"/>
              <a:gd name="connsiteY6" fmla="*/ 1649393 h 4425388"/>
              <a:gd name="connsiteX7" fmla="*/ 0 w 7647208"/>
              <a:gd name="connsiteY7" fmla="*/ 0 h 44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7208" h="4425388">
                <a:moveTo>
                  <a:pt x="7647208" y="0"/>
                </a:moveTo>
                <a:lnTo>
                  <a:pt x="7647208" y="1649393"/>
                </a:lnTo>
                <a:lnTo>
                  <a:pt x="7252603" y="1649393"/>
                </a:lnTo>
                <a:lnTo>
                  <a:pt x="7252603" y="4425388"/>
                </a:lnTo>
                <a:lnTo>
                  <a:pt x="394604" y="4425388"/>
                </a:lnTo>
                <a:lnTo>
                  <a:pt x="394604" y="1649393"/>
                </a:lnTo>
                <a:lnTo>
                  <a:pt x="0" y="164939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9E2768DA-3E4C-47DB-9D63-BFA383BAFA71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67228352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08212B4-749A-8762-8976-4E8AE1562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058"/>
          <a:stretch>
            <a:fillRect/>
          </a:stretch>
        </p:blipFill>
        <p:spPr>
          <a:xfrm rot="16200000">
            <a:off x="6155702" y="1216305"/>
            <a:ext cx="7647208" cy="4425388"/>
          </a:xfrm>
          <a:custGeom>
            <a:avLst/>
            <a:gdLst>
              <a:gd name="connsiteX0" fmla="*/ 7647208 w 7647208"/>
              <a:gd name="connsiteY0" fmla="*/ 0 h 4425388"/>
              <a:gd name="connsiteX1" fmla="*/ 7647208 w 7647208"/>
              <a:gd name="connsiteY1" fmla="*/ 1649393 h 4425388"/>
              <a:gd name="connsiteX2" fmla="*/ 7252603 w 7647208"/>
              <a:gd name="connsiteY2" fmla="*/ 1649393 h 4425388"/>
              <a:gd name="connsiteX3" fmla="*/ 7252603 w 7647208"/>
              <a:gd name="connsiteY3" fmla="*/ 4425388 h 4425388"/>
              <a:gd name="connsiteX4" fmla="*/ 394604 w 7647208"/>
              <a:gd name="connsiteY4" fmla="*/ 4425388 h 4425388"/>
              <a:gd name="connsiteX5" fmla="*/ 394604 w 7647208"/>
              <a:gd name="connsiteY5" fmla="*/ 1649393 h 4425388"/>
              <a:gd name="connsiteX6" fmla="*/ 0 w 7647208"/>
              <a:gd name="connsiteY6" fmla="*/ 1649393 h 4425388"/>
              <a:gd name="connsiteX7" fmla="*/ 0 w 7647208"/>
              <a:gd name="connsiteY7" fmla="*/ 0 h 44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7208" h="4425388">
                <a:moveTo>
                  <a:pt x="7647208" y="0"/>
                </a:moveTo>
                <a:lnTo>
                  <a:pt x="7647208" y="1649393"/>
                </a:lnTo>
                <a:lnTo>
                  <a:pt x="7252603" y="1649393"/>
                </a:lnTo>
                <a:lnTo>
                  <a:pt x="7252603" y="4425388"/>
                </a:lnTo>
                <a:lnTo>
                  <a:pt x="394604" y="4425388"/>
                </a:lnTo>
                <a:lnTo>
                  <a:pt x="394604" y="1649393"/>
                </a:lnTo>
                <a:lnTo>
                  <a:pt x="0" y="164939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53925793-77C6-4810-BD15-8AC450367699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07737058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1856E72-A653-639F-F9E9-A775583AF7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500"/>
          <a:stretch>
            <a:fillRect/>
          </a:stretch>
        </p:blipFill>
        <p:spPr>
          <a:xfrm rot="10800000">
            <a:off x="4457697" y="8628"/>
            <a:ext cx="7734303" cy="5575783"/>
          </a:xfrm>
          <a:custGeom>
            <a:avLst/>
            <a:gdLst>
              <a:gd name="connsiteX0" fmla="*/ 7734303 w 7734303"/>
              <a:gd name="connsiteY0" fmla="*/ 5575783 h 5575783"/>
              <a:gd name="connsiteX1" fmla="*/ 0 w 7734303"/>
              <a:gd name="connsiteY1" fmla="*/ 5575783 h 5575783"/>
              <a:gd name="connsiteX2" fmla="*/ 0 w 7734303"/>
              <a:gd name="connsiteY2" fmla="*/ 0 h 5575783"/>
              <a:gd name="connsiteX3" fmla="*/ 7734303 w 7734303"/>
              <a:gd name="connsiteY3" fmla="*/ 0 h 557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4303" h="5575783">
                <a:moveTo>
                  <a:pt x="7734303" y="5575783"/>
                </a:moveTo>
                <a:lnTo>
                  <a:pt x="0" y="5575783"/>
                </a:lnTo>
                <a:lnTo>
                  <a:pt x="0" y="0"/>
                </a:lnTo>
                <a:lnTo>
                  <a:pt x="7734303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57F79B9-6C1F-41BF-B456-17ECB860694D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C834E2FE-4C3D-25AA-CB65-0123D31BD4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Thank you!</a:t>
            </a:r>
            <a:endParaRPr lang="en-BE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1A0C0AD-600C-C3B6-0636-564675A7AF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  <p:grpSp>
        <p:nvGrpSpPr>
          <p:cNvPr id="4" name="Graphic 10">
            <a:extLst>
              <a:ext uri="{FF2B5EF4-FFF2-40B4-BE49-F238E27FC236}">
                <a16:creationId xmlns:a16="http://schemas.microsoft.com/office/drawing/2014/main" id="{2D650DD3-F273-54B8-C9A7-86C7953C086A}"/>
              </a:ext>
            </a:extLst>
          </p:cNvPr>
          <p:cNvGrpSpPr/>
          <p:nvPr userDrawn="1"/>
        </p:nvGrpSpPr>
        <p:grpSpPr>
          <a:xfrm>
            <a:off x="515936" y="512763"/>
            <a:ext cx="2144749" cy="508682"/>
            <a:chOff x="419100" y="2082800"/>
            <a:chExt cx="7770288" cy="1842923"/>
          </a:xfrm>
          <a:solidFill>
            <a:schemeClr val="bg2"/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B2FE4E17-9DD0-5842-FDCE-187F8E745051}"/>
                </a:ext>
              </a:extLst>
            </p:cNvPr>
            <p:cNvSpPr/>
            <p:nvPr/>
          </p:nvSpPr>
          <p:spPr>
            <a:xfrm>
              <a:off x="419100" y="2082800"/>
              <a:ext cx="4622752" cy="1842923"/>
            </a:xfrm>
            <a:custGeom>
              <a:avLst/>
              <a:gdLst>
                <a:gd name="connsiteX0" fmla="*/ 1288706 w 4622752"/>
                <a:gd name="connsiteY0" fmla="*/ 614937 h 1842923"/>
                <a:gd name="connsiteX1" fmla="*/ 1288706 w 4622752"/>
                <a:gd name="connsiteY1" fmla="*/ 1814398 h 1842923"/>
                <a:gd name="connsiteX2" fmla="*/ 1276447 w 4622752"/>
                <a:gd name="connsiteY2" fmla="*/ 1826642 h 1842923"/>
                <a:gd name="connsiteX3" fmla="*/ 1055860 w 4622752"/>
                <a:gd name="connsiteY3" fmla="*/ 1826642 h 1842923"/>
                <a:gd name="connsiteX4" fmla="*/ 1043601 w 4622752"/>
                <a:gd name="connsiteY4" fmla="*/ 1814398 h 1842923"/>
                <a:gd name="connsiteX5" fmla="*/ 1043601 w 4622752"/>
                <a:gd name="connsiteY5" fmla="*/ 985841 h 1842923"/>
                <a:gd name="connsiteX6" fmla="*/ 712687 w 4622752"/>
                <a:gd name="connsiteY6" fmla="*/ 1622661 h 1842923"/>
                <a:gd name="connsiteX7" fmla="*/ 574193 w 4622752"/>
                <a:gd name="connsiteY7" fmla="*/ 1622661 h 1842923"/>
                <a:gd name="connsiteX8" fmla="*/ 245039 w 4622752"/>
                <a:gd name="connsiteY8" fmla="*/ 985841 h 1842923"/>
                <a:gd name="connsiteX9" fmla="*/ 245039 w 4622752"/>
                <a:gd name="connsiteY9" fmla="*/ 1814398 h 1842923"/>
                <a:gd name="connsiteX10" fmla="*/ 232781 w 4622752"/>
                <a:gd name="connsiteY10" fmla="*/ 1826642 h 1842923"/>
                <a:gd name="connsiteX11" fmla="*/ 12258 w 4622752"/>
                <a:gd name="connsiteY11" fmla="*/ 1826642 h 1842923"/>
                <a:gd name="connsiteX12" fmla="*/ 0 w 4622752"/>
                <a:gd name="connsiteY12" fmla="*/ 1814398 h 1842923"/>
                <a:gd name="connsiteX13" fmla="*/ 0 w 4622752"/>
                <a:gd name="connsiteY13" fmla="*/ 614937 h 1842923"/>
                <a:gd name="connsiteX14" fmla="*/ 12258 w 4622752"/>
                <a:gd name="connsiteY14" fmla="*/ 602693 h 1842923"/>
                <a:gd name="connsiteX15" fmla="*/ 294269 w 4622752"/>
                <a:gd name="connsiteY15" fmla="*/ 602693 h 1842923"/>
                <a:gd name="connsiteX16" fmla="*/ 310635 w 4622752"/>
                <a:gd name="connsiteY16" fmla="*/ 612658 h 1842923"/>
                <a:gd name="connsiteX17" fmla="*/ 645266 w 4622752"/>
                <a:gd name="connsiteY17" fmla="*/ 1262309 h 1842923"/>
                <a:gd name="connsiteX18" fmla="*/ 981722 w 4622752"/>
                <a:gd name="connsiteY18" fmla="*/ 612593 h 1842923"/>
                <a:gd name="connsiteX19" fmla="*/ 998023 w 4622752"/>
                <a:gd name="connsiteY19" fmla="*/ 602693 h 1842923"/>
                <a:gd name="connsiteX20" fmla="*/ 1276512 w 4622752"/>
                <a:gd name="connsiteY20" fmla="*/ 602693 h 1842923"/>
                <a:gd name="connsiteX21" fmla="*/ 1288771 w 4622752"/>
                <a:gd name="connsiteY21" fmla="*/ 614937 h 1842923"/>
                <a:gd name="connsiteX22" fmla="*/ 4074446 w 4622752"/>
                <a:gd name="connsiteY22" fmla="*/ 833311 h 1842923"/>
                <a:gd name="connsiteX23" fmla="*/ 4074446 w 4622752"/>
                <a:gd name="connsiteY23" fmla="*/ 833311 h 1842923"/>
                <a:gd name="connsiteX24" fmla="*/ 4610494 w 4622752"/>
                <a:gd name="connsiteY24" fmla="*/ 833311 h 1842923"/>
                <a:gd name="connsiteX25" fmla="*/ 4622753 w 4622752"/>
                <a:gd name="connsiteY25" fmla="*/ 821067 h 1842923"/>
                <a:gd name="connsiteX26" fmla="*/ 4622753 w 4622752"/>
                <a:gd name="connsiteY26" fmla="*/ 614937 h 1842923"/>
                <a:gd name="connsiteX27" fmla="*/ 4610494 w 4622752"/>
                <a:gd name="connsiteY27" fmla="*/ 602693 h 1842923"/>
                <a:gd name="connsiteX28" fmla="*/ 4074446 w 4622752"/>
                <a:gd name="connsiteY28" fmla="*/ 602693 h 1842923"/>
                <a:gd name="connsiteX29" fmla="*/ 3771635 w 4622752"/>
                <a:gd name="connsiteY29" fmla="*/ 905147 h 1842923"/>
                <a:gd name="connsiteX30" fmla="*/ 3771635 w 4622752"/>
                <a:gd name="connsiteY30" fmla="*/ 905147 h 1842923"/>
                <a:gd name="connsiteX31" fmla="*/ 3771635 w 4622752"/>
                <a:gd name="connsiteY31" fmla="*/ 1524188 h 1842923"/>
                <a:gd name="connsiteX32" fmla="*/ 4074446 w 4622752"/>
                <a:gd name="connsiteY32" fmla="*/ 1826642 h 1842923"/>
                <a:gd name="connsiteX33" fmla="*/ 4610494 w 4622752"/>
                <a:gd name="connsiteY33" fmla="*/ 1826642 h 1842923"/>
                <a:gd name="connsiteX34" fmla="*/ 4622753 w 4622752"/>
                <a:gd name="connsiteY34" fmla="*/ 1814398 h 1842923"/>
                <a:gd name="connsiteX35" fmla="*/ 4622753 w 4622752"/>
                <a:gd name="connsiteY35" fmla="*/ 1608268 h 1842923"/>
                <a:gd name="connsiteX36" fmla="*/ 4610494 w 4622752"/>
                <a:gd name="connsiteY36" fmla="*/ 1596024 h 1842923"/>
                <a:gd name="connsiteX37" fmla="*/ 4074446 w 4622752"/>
                <a:gd name="connsiteY37" fmla="*/ 1596024 h 1842923"/>
                <a:gd name="connsiteX38" fmla="*/ 4016740 w 4622752"/>
                <a:gd name="connsiteY38" fmla="*/ 1538386 h 1842923"/>
                <a:gd name="connsiteX39" fmla="*/ 4016740 w 4622752"/>
                <a:gd name="connsiteY39" fmla="*/ 1326394 h 1842923"/>
                <a:gd name="connsiteX40" fmla="*/ 4552788 w 4622752"/>
                <a:gd name="connsiteY40" fmla="*/ 1326394 h 1842923"/>
                <a:gd name="connsiteX41" fmla="*/ 4565046 w 4622752"/>
                <a:gd name="connsiteY41" fmla="*/ 1314150 h 1842923"/>
                <a:gd name="connsiteX42" fmla="*/ 4565046 w 4622752"/>
                <a:gd name="connsiteY42" fmla="*/ 1108021 h 1842923"/>
                <a:gd name="connsiteX43" fmla="*/ 4552788 w 4622752"/>
                <a:gd name="connsiteY43" fmla="*/ 1095777 h 1842923"/>
                <a:gd name="connsiteX44" fmla="*/ 4016740 w 4622752"/>
                <a:gd name="connsiteY44" fmla="*/ 1095777 h 1842923"/>
                <a:gd name="connsiteX45" fmla="*/ 4016740 w 4622752"/>
                <a:gd name="connsiteY45" fmla="*/ 890884 h 1842923"/>
                <a:gd name="connsiteX46" fmla="*/ 4074446 w 4622752"/>
                <a:gd name="connsiteY46" fmla="*/ 833246 h 1842923"/>
                <a:gd name="connsiteX47" fmla="*/ 338543 w 4622752"/>
                <a:gd name="connsiteY47" fmla="*/ 94566 h 1842923"/>
                <a:gd name="connsiteX48" fmla="*/ 338543 w 4622752"/>
                <a:gd name="connsiteY48" fmla="*/ 12114 h 1842923"/>
                <a:gd name="connsiteX49" fmla="*/ 333978 w 4622752"/>
                <a:gd name="connsiteY49" fmla="*/ 7555 h 1842923"/>
                <a:gd name="connsiteX50" fmla="*/ 4564 w 4622752"/>
                <a:gd name="connsiteY50" fmla="*/ 7555 h 1842923"/>
                <a:gd name="connsiteX51" fmla="*/ 0 w 4622752"/>
                <a:gd name="connsiteY51" fmla="*/ 12114 h 1842923"/>
                <a:gd name="connsiteX52" fmla="*/ 0 w 4622752"/>
                <a:gd name="connsiteY52" fmla="*/ 94566 h 1842923"/>
                <a:gd name="connsiteX53" fmla="*/ 4564 w 4622752"/>
                <a:gd name="connsiteY53" fmla="*/ 99125 h 1842923"/>
                <a:gd name="connsiteX54" fmla="*/ 120563 w 4622752"/>
                <a:gd name="connsiteY54" fmla="*/ 99125 h 1842923"/>
                <a:gd name="connsiteX55" fmla="*/ 120563 w 4622752"/>
                <a:gd name="connsiteY55" fmla="*/ 435836 h 1842923"/>
                <a:gd name="connsiteX56" fmla="*/ 125128 w 4622752"/>
                <a:gd name="connsiteY56" fmla="*/ 440395 h 1842923"/>
                <a:gd name="connsiteX57" fmla="*/ 213285 w 4622752"/>
                <a:gd name="connsiteY57" fmla="*/ 440395 h 1842923"/>
                <a:gd name="connsiteX58" fmla="*/ 217849 w 4622752"/>
                <a:gd name="connsiteY58" fmla="*/ 435836 h 1842923"/>
                <a:gd name="connsiteX59" fmla="*/ 217849 w 4622752"/>
                <a:gd name="connsiteY59" fmla="*/ 99125 h 1842923"/>
                <a:gd name="connsiteX60" fmla="*/ 333848 w 4622752"/>
                <a:gd name="connsiteY60" fmla="*/ 99125 h 1842923"/>
                <a:gd name="connsiteX61" fmla="*/ 338412 w 4622752"/>
                <a:gd name="connsiteY61" fmla="*/ 94566 h 1842923"/>
                <a:gd name="connsiteX62" fmla="*/ 747181 w 4622752"/>
                <a:gd name="connsiteY62" fmla="*/ 7555 h 1842923"/>
                <a:gd name="connsiteX63" fmla="*/ 659024 w 4622752"/>
                <a:gd name="connsiteY63" fmla="*/ 7555 h 1842923"/>
                <a:gd name="connsiteX64" fmla="*/ 654460 w 4622752"/>
                <a:gd name="connsiteY64" fmla="*/ 12114 h 1842923"/>
                <a:gd name="connsiteX65" fmla="*/ 654460 w 4622752"/>
                <a:gd name="connsiteY65" fmla="*/ 176887 h 1842923"/>
                <a:gd name="connsiteX66" fmla="*/ 480493 w 4622752"/>
                <a:gd name="connsiteY66" fmla="*/ 176887 h 1842923"/>
                <a:gd name="connsiteX67" fmla="*/ 480493 w 4622752"/>
                <a:gd name="connsiteY67" fmla="*/ 12114 h 1842923"/>
                <a:gd name="connsiteX68" fmla="*/ 475929 w 4622752"/>
                <a:gd name="connsiteY68" fmla="*/ 7555 h 1842923"/>
                <a:gd name="connsiteX69" fmla="*/ 387772 w 4622752"/>
                <a:gd name="connsiteY69" fmla="*/ 7555 h 1842923"/>
                <a:gd name="connsiteX70" fmla="*/ 383208 w 4622752"/>
                <a:gd name="connsiteY70" fmla="*/ 12114 h 1842923"/>
                <a:gd name="connsiteX71" fmla="*/ 383208 w 4622752"/>
                <a:gd name="connsiteY71" fmla="*/ 435771 h 1842923"/>
                <a:gd name="connsiteX72" fmla="*/ 387772 w 4622752"/>
                <a:gd name="connsiteY72" fmla="*/ 440330 h 1842923"/>
                <a:gd name="connsiteX73" fmla="*/ 475929 w 4622752"/>
                <a:gd name="connsiteY73" fmla="*/ 440330 h 1842923"/>
                <a:gd name="connsiteX74" fmla="*/ 480493 w 4622752"/>
                <a:gd name="connsiteY74" fmla="*/ 435771 h 1842923"/>
                <a:gd name="connsiteX75" fmla="*/ 480493 w 4622752"/>
                <a:gd name="connsiteY75" fmla="*/ 268457 h 1842923"/>
                <a:gd name="connsiteX76" fmla="*/ 654460 w 4622752"/>
                <a:gd name="connsiteY76" fmla="*/ 268457 h 1842923"/>
                <a:gd name="connsiteX77" fmla="*/ 654460 w 4622752"/>
                <a:gd name="connsiteY77" fmla="*/ 435771 h 1842923"/>
                <a:gd name="connsiteX78" fmla="*/ 659024 w 4622752"/>
                <a:gd name="connsiteY78" fmla="*/ 440330 h 1842923"/>
                <a:gd name="connsiteX79" fmla="*/ 747181 w 4622752"/>
                <a:gd name="connsiteY79" fmla="*/ 440330 h 1842923"/>
                <a:gd name="connsiteX80" fmla="*/ 751745 w 4622752"/>
                <a:gd name="connsiteY80" fmla="*/ 435771 h 1842923"/>
                <a:gd name="connsiteX81" fmla="*/ 751745 w 4622752"/>
                <a:gd name="connsiteY81" fmla="*/ 12114 h 1842923"/>
                <a:gd name="connsiteX82" fmla="*/ 747181 w 4622752"/>
                <a:gd name="connsiteY82" fmla="*/ 7555 h 1842923"/>
                <a:gd name="connsiteX83" fmla="*/ 1029973 w 4622752"/>
                <a:gd name="connsiteY83" fmla="*/ 447950 h 1842923"/>
                <a:gd name="connsiteX84" fmla="*/ 1259233 w 4622752"/>
                <a:gd name="connsiteY84" fmla="*/ 223975 h 1842923"/>
                <a:gd name="connsiteX85" fmla="*/ 1029973 w 4622752"/>
                <a:gd name="connsiteY85" fmla="*/ 0 h 1842923"/>
                <a:gd name="connsiteX86" fmla="*/ 800714 w 4622752"/>
                <a:gd name="connsiteY86" fmla="*/ 223975 h 1842923"/>
                <a:gd name="connsiteX87" fmla="*/ 1029973 w 4622752"/>
                <a:gd name="connsiteY87" fmla="*/ 447950 h 1842923"/>
                <a:gd name="connsiteX88" fmla="*/ 1029973 w 4622752"/>
                <a:gd name="connsiteY88" fmla="*/ 354491 h 1842923"/>
                <a:gd name="connsiteX89" fmla="*/ 900607 w 4622752"/>
                <a:gd name="connsiteY89" fmla="*/ 224040 h 1842923"/>
                <a:gd name="connsiteX90" fmla="*/ 1029973 w 4622752"/>
                <a:gd name="connsiteY90" fmla="*/ 93589 h 1842923"/>
                <a:gd name="connsiteX91" fmla="*/ 1159340 w 4622752"/>
                <a:gd name="connsiteY91" fmla="*/ 224040 h 1842923"/>
                <a:gd name="connsiteX92" fmla="*/ 1029973 w 4622752"/>
                <a:gd name="connsiteY92" fmla="*/ 354491 h 1842923"/>
                <a:gd name="connsiteX93" fmla="*/ 1771481 w 4622752"/>
                <a:gd name="connsiteY93" fmla="*/ 7555 h 1842923"/>
                <a:gd name="connsiteX94" fmla="*/ 1662850 w 4622752"/>
                <a:gd name="connsiteY94" fmla="*/ 7555 h 1842923"/>
                <a:gd name="connsiteX95" fmla="*/ 1654765 w 4622752"/>
                <a:gd name="connsiteY95" fmla="*/ 12374 h 1842923"/>
                <a:gd name="connsiteX96" fmla="*/ 1542417 w 4622752"/>
                <a:gd name="connsiteY96" fmla="*/ 221435 h 1842923"/>
                <a:gd name="connsiteX97" fmla="*/ 1430722 w 4622752"/>
                <a:gd name="connsiteY97" fmla="*/ 12374 h 1842923"/>
                <a:gd name="connsiteX98" fmla="*/ 1422636 w 4622752"/>
                <a:gd name="connsiteY98" fmla="*/ 7555 h 1842923"/>
                <a:gd name="connsiteX99" fmla="*/ 1312114 w 4622752"/>
                <a:gd name="connsiteY99" fmla="*/ 7555 h 1842923"/>
                <a:gd name="connsiteX100" fmla="*/ 1307550 w 4622752"/>
                <a:gd name="connsiteY100" fmla="*/ 12114 h 1842923"/>
                <a:gd name="connsiteX101" fmla="*/ 1307550 w 4622752"/>
                <a:gd name="connsiteY101" fmla="*/ 435771 h 1842923"/>
                <a:gd name="connsiteX102" fmla="*/ 1312114 w 4622752"/>
                <a:gd name="connsiteY102" fmla="*/ 440330 h 1842923"/>
                <a:gd name="connsiteX103" fmla="*/ 1400271 w 4622752"/>
                <a:gd name="connsiteY103" fmla="*/ 440330 h 1842923"/>
                <a:gd name="connsiteX104" fmla="*/ 1404835 w 4622752"/>
                <a:gd name="connsiteY104" fmla="*/ 435771 h 1842923"/>
                <a:gd name="connsiteX105" fmla="*/ 1404835 w 4622752"/>
                <a:gd name="connsiteY105" fmla="*/ 162494 h 1842923"/>
                <a:gd name="connsiteX106" fmla="*/ 1514118 w 4622752"/>
                <a:gd name="connsiteY106" fmla="*/ 367647 h 1842923"/>
                <a:gd name="connsiteX107" fmla="*/ 1569412 w 4622752"/>
                <a:gd name="connsiteY107" fmla="*/ 367647 h 1842923"/>
                <a:gd name="connsiteX108" fmla="*/ 1678695 w 4622752"/>
                <a:gd name="connsiteY108" fmla="*/ 162494 h 1842923"/>
                <a:gd name="connsiteX109" fmla="*/ 1678695 w 4622752"/>
                <a:gd name="connsiteY109" fmla="*/ 435836 h 1842923"/>
                <a:gd name="connsiteX110" fmla="*/ 1683259 w 4622752"/>
                <a:gd name="connsiteY110" fmla="*/ 440395 h 1842923"/>
                <a:gd name="connsiteX111" fmla="*/ 1771416 w 4622752"/>
                <a:gd name="connsiteY111" fmla="*/ 440395 h 1842923"/>
                <a:gd name="connsiteX112" fmla="*/ 1775980 w 4622752"/>
                <a:gd name="connsiteY112" fmla="*/ 435836 h 1842923"/>
                <a:gd name="connsiteX113" fmla="*/ 1775980 w 4622752"/>
                <a:gd name="connsiteY113" fmla="*/ 12114 h 1842923"/>
                <a:gd name="connsiteX114" fmla="*/ 1771416 w 4622752"/>
                <a:gd name="connsiteY114" fmla="*/ 7555 h 1842923"/>
                <a:gd name="connsiteX115" fmla="*/ 2141909 w 4622752"/>
                <a:gd name="connsiteY115" fmla="*/ 434338 h 1842923"/>
                <a:gd name="connsiteX116" fmla="*/ 2150582 w 4622752"/>
                <a:gd name="connsiteY116" fmla="*/ 440460 h 1842923"/>
                <a:gd name="connsiteX117" fmla="*/ 2244281 w 4622752"/>
                <a:gd name="connsiteY117" fmla="*/ 440460 h 1842923"/>
                <a:gd name="connsiteX118" fmla="*/ 2248584 w 4622752"/>
                <a:gd name="connsiteY118" fmla="*/ 434273 h 1842923"/>
                <a:gd name="connsiteX119" fmla="*/ 2089745 w 4622752"/>
                <a:gd name="connsiteY119" fmla="*/ 13481 h 1842923"/>
                <a:gd name="connsiteX120" fmla="*/ 2081138 w 4622752"/>
                <a:gd name="connsiteY120" fmla="*/ 7555 h 1842923"/>
                <a:gd name="connsiteX121" fmla="*/ 1978897 w 4622752"/>
                <a:gd name="connsiteY121" fmla="*/ 7555 h 1842923"/>
                <a:gd name="connsiteX122" fmla="*/ 1970291 w 4622752"/>
                <a:gd name="connsiteY122" fmla="*/ 13481 h 1842923"/>
                <a:gd name="connsiteX123" fmla="*/ 1812169 w 4622752"/>
                <a:gd name="connsiteY123" fmla="*/ 434208 h 1842923"/>
                <a:gd name="connsiteX124" fmla="*/ 1816472 w 4622752"/>
                <a:gd name="connsiteY124" fmla="*/ 440395 h 1842923"/>
                <a:gd name="connsiteX125" fmla="*/ 1907629 w 4622752"/>
                <a:gd name="connsiteY125" fmla="*/ 440395 h 1842923"/>
                <a:gd name="connsiteX126" fmla="*/ 1916301 w 4622752"/>
                <a:gd name="connsiteY126" fmla="*/ 434273 h 1842923"/>
                <a:gd name="connsiteX127" fmla="*/ 1941144 w 4622752"/>
                <a:gd name="connsiteY127" fmla="*/ 364456 h 1842923"/>
                <a:gd name="connsiteX128" fmla="*/ 2117001 w 4622752"/>
                <a:gd name="connsiteY128" fmla="*/ 364456 h 1842923"/>
                <a:gd name="connsiteX129" fmla="*/ 2141844 w 4622752"/>
                <a:gd name="connsiteY129" fmla="*/ 434273 h 1842923"/>
                <a:gd name="connsiteX130" fmla="*/ 1972638 w 4622752"/>
                <a:gd name="connsiteY130" fmla="*/ 274840 h 1842923"/>
                <a:gd name="connsiteX131" fmla="*/ 2029170 w 4622752"/>
                <a:gd name="connsiteY131" fmla="*/ 114886 h 1842923"/>
                <a:gd name="connsiteX132" fmla="*/ 2085703 w 4622752"/>
                <a:gd name="connsiteY132" fmla="*/ 274840 h 1842923"/>
                <a:gd name="connsiteX133" fmla="*/ 1972638 w 4622752"/>
                <a:gd name="connsiteY133" fmla="*/ 274840 h 1842923"/>
                <a:gd name="connsiteX134" fmla="*/ 2248062 w 4622752"/>
                <a:gd name="connsiteY134" fmla="*/ 382952 h 1842923"/>
                <a:gd name="connsiteX135" fmla="*/ 2429005 w 4622752"/>
                <a:gd name="connsiteY135" fmla="*/ 448015 h 1842923"/>
                <a:gd name="connsiteX136" fmla="*/ 2600494 w 4622752"/>
                <a:gd name="connsiteY136" fmla="*/ 314372 h 1842923"/>
                <a:gd name="connsiteX137" fmla="*/ 2440938 w 4622752"/>
                <a:gd name="connsiteY137" fmla="*/ 175129 h 1842923"/>
                <a:gd name="connsiteX138" fmla="*/ 2361779 w 4622752"/>
                <a:gd name="connsiteY138" fmla="*/ 125567 h 1842923"/>
                <a:gd name="connsiteX139" fmla="*/ 2428354 w 4622752"/>
                <a:gd name="connsiteY139" fmla="*/ 86685 h 1842923"/>
                <a:gd name="connsiteX140" fmla="*/ 2533007 w 4622752"/>
                <a:gd name="connsiteY140" fmla="*/ 123808 h 1842923"/>
                <a:gd name="connsiteX141" fmla="*/ 2539853 w 4622752"/>
                <a:gd name="connsiteY141" fmla="*/ 122766 h 1842923"/>
                <a:gd name="connsiteX142" fmla="*/ 2580215 w 4622752"/>
                <a:gd name="connsiteY142" fmla="*/ 56661 h 1842923"/>
                <a:gd name="connsiteX143" fmla="*/ 2579433 w 4622752"/>
                <a:gd name="connsiteY143" fmla="*/ 50800 h 1842923"/>
                <a:gd name="connsiteX144" fmla="*/ 2428940 w 4622752"/>
                <a:gd name="connsiteY144" fmla="*/ 65 h 1842923"/>
                <a:gd name="connsiteX145" fmla="*/ 2261886 w 4622752"/>
                <a:gd name="connsiteY145" fmla="*/ 129279 h 1842923"/>
                <a:gd name="connsiteX146" fmla="*/ 2413226 w 4622752"/>
                <a:gd name="connsiteY146" fmla="*/ 267285 h 1842923"/>
                <a:gd name="connsiteX147" fmla="*/ 2500535 w 4622752"/>
                <a:gd name="connsiteY147" fmla="*/ 318736 h 1842923"/>
                <a:gd name="connsiteX148" fmla="*/ 2428288 w 4622752"/>
                <a:gd name="connsiteY148" fmla="*/ 361395 h 1842923"/>
                <a:gd name="connsiteX149" fmla="*/ 2298987 w 4622752"/>
                <a:gd name="connsiteY149" fmla="*/ 309618 h 1842923"/>
                <a:gd name="connsiteX150" fmla="*/ 2292271 w 4622752"/>
                <a:gd name="connsiteY150" fmla="*/ 310465 h 1842923"/>
                <a:gd name="connsiteX151" fmla="*/ 2247215 w 4622752"/>
                <a:gd name="connsiteY151" fmla="*/ 376830 h 1842923"/>
                <a:gd name="connsiteX152" fmla="*/ 2247997 w 4622752"/>
                <a:gd name="connsiteY152" fmla="*/ 382952 h 1842923"/>
                <a:gd name="connsiteX153" fmla="*/ 3700367 w 4622752"/>
                <a:gd name="connsiteY153" fmla="*/ 1826707 h 1842923"/>
                <a:gd name="connsiteX154" fmla="*/ 3465695 w 4622752"/>
                <a:gd name="connsiteY154" fmla="*/ 1826707 h 1842923"/>
                <a:gd name="connsiteX155" fmla="*/ 3450111 w 4622752"/>
                <a:gd name="connsiteY155" fmla="*/ 1818045 h 1842923"/>
                <a:gd name="connsiteX156" fmla="*/ 3207876 w 4622752"/>
                <a:gd name="connsiteY156" fmla="*/ 1428841 h 1842923"/>
                <a:gd name="connsiteX157" fmla="*/ 2968053 w 4622752"/>
                <a:gd name="connsiteY157" fmla="*/ 1427733 h 1842923"/>
                <a:gd name="connsiteX158" fmla="*/ 2968053 w 4622752"/>
                <a:gd name="connsiteY158" fmla="*/ 1814463 h 1842923"/>
                <a:gd name="connsiteX159" fmla="*/ 2955794 w 4622752"/>
                <a:gd name="connsiteY159" fmla="*/ 1826707 h 1842923"/>
                <a:gd name="connsiteX160" fmla="*/ 2735207 w 4622752"/>
                <a:gd name="connsiteY160" fmla="*/ 1826707 h 1842923"/>
                <a:gd name="connsiteX161" fmla="*/ 2722948 w 4622752"/>
                <a:gd name="connsiteY161" fmla="*/ 1814463 h 1842923"/>
                <a:gd name="connsiteX162" fmla="*/ 2722948 w 4622752"/>
                <a:gd name="connsiteY162" fmla="*/ 614937 h 1842923"/>
                <a:gd name="connsiteX163" fmla="*/ 2735207 w 4622752"/>
                <a:gd name="connsiteY163" fmla="*/ 602693 h 1842923"/>
                <a:gd name="connsiteX164" fmla="*/ 3268712 w 4622752"/>
                <a:gd name="connsiteY164" fmla="*/ 602693 h 1842923"/>
                <a:gd name="connsiteX165" fmla="*/ 3690195 w 4622752"/>
                <a:gd name="connsiteY165" fmla="*/ 1009547 h 1842923"/>
                <a:gd name="connsiteX166" fmla="*/ 3450437 w 4622752"/>
                <a:gd name="connsiteY166" fmla="*/ 1389634 h 1842923"/>
                <a:gd name="connsiteX167" fmla="*/ 3710799 w 4622752"/>
                <a:gd name="connsiteY167" fmla="*/ 1807950 h 1842923"/>
                <a:gd name="connsiteX168" fmla="*/ 3700367 w 4622752"/>
                <a:gd name="connsiteY168" fmla="*/ 1826642 h 1842923"/>
                <a:gd name="connsiteX169" fmla="*/ 3459370 w 4622752"/>
                <a:gd name="connsiteY169" fmla="*/ 1015279 h 1842923"/>
                <a:gd name="connsiteX170" fmla="*/ 3277253 w 4622752"/>
                <a:gd name="connsiteY170" fmla="*/ 833376 h 1842923"/>
                <a:gd name="connsiteX171" fmla="*/ 2968053 w 4622752"/>
                <a:gd name="connsiteY171" fmla="*/ 833376 h 1842923"/>
                <a:gd name="connsiteX172" fmla="*/ 2968053 w 4622752"/>
                <a:gd name="connsiteY172" fmla="*/ 1197051 h 1842923"/>
                <a:gd name="connsiteX173" fmla="*/ 2968053 w 4622752"/>
                <a:gd name="connsiteY173" fmla="*/ 1197051 h 1842923"/>
                <a:gd name="connsiteX174" fmla="*/ 3277253 w 4622752"/>
                <a:gd name="connsiteY174" fmla="*/ 1197116 h 1842923"/>
                <a:gd name="connsiteX175" fmla="*/ 3459370 w 4622752"/>
                <a:gd name="connsiteY175" fmla="*/ 1015213 h 1842923"/>
                <a:gd name="connsiteX176" fmla="*/ 1617859 w 4622752"/>
                <a:gd name="connsiteY176" fmla="*/ 1301320 h 1842923"/>
                <a:gd name="connsiteX177" fmla="*/ 1608274 w 4622752"/>
                <a:gd name="connsiteY177" fmla="*/ 1214765 h 1842923"/>
                <a:gd name="connsiteX178" fmla="*/ 2005827 w 4622752"/>
                <a:gd name="connsiteY178" fmla="*/ 817681 h 1842923"/>
                <a:gd name="connsiteX179" fmla="*/ 2403380 w 4622752"/>
                <a:gd name="connsiteY179" fmla="*/ 1214765 h 1842923"/>
                <a:gd name="connsiteX180" fmla="*/ 2393795 w 4622752"/>
                <a:gd name="connsiteY180" fmla="*/ 1301320 h 1842923"/>
                <a:gd name="connsiteX181" fmla="*/ 2628727 w 4622752"/>
                <a:gd name="connsiteY181" fmla="*/ 1301320 h 1842923"/>
                <a:gd name="connsiteX182" fmla="*/ 2634726 w 4622752"/>
                <a:gd name="connsiteY182" fmla="*/ 1214765 h 1842923"/>
                <a:gd name="connsiteX183" fmla="*/ 2005827 w 4622752"/>
                <a:gd name="connsiteY183" fmla="*/ 586607 h 1842923"/>
                <a:gd name="connsiteX184" fmla="*/ 1376928 w 4622752"/>
                <a:gd name="connsiteY184" fmla="*/ 1214765 h 1842923"/>
                <a:gd name="connsiteX185" fmla="*/ 1382926 w 4622752"/>
                <a:gd name="connsiteY185" fmla="*/ 1301320 h 1842923"/>
                <a:gd name="connsiteX186" fmla="*/ 1617859 w 4622752"/>
                <a:gd name="connsiteY186" fmla="*/ 1301320 h 1842923"/>
                <a:gd name="connsiteX187" fmla="*/ 1433069 w 4622752"/>
                <a:gd name="connsiteY187" fmla="*/ 1474430 h 1842923"/>
                <a:gd name="connsiteX188" fmla="*/ 2005892 w 4622752"/>
                <a:gd name="connsiteY188" fmla="*/ 1842924 h 1842923"/>
                <a:gd name="connsiteX189" fmla="*/ 2578716 w 4622752"/>
                <a:gd name="connsiteY189" fmla="*/ 1474430 h 1842923"/>
                <a:gd name="connsiteX190" fmla="*/ 1433069 w 4622752"/>
                <a:gd name="connsiteY190" fmla="*/ 1474430 h 184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622752" h="1842923">
                  <a:moveTo>
                    <a:pt x="1288706" y="614937"/>
                  </a:moveTo>
                  <a:lnTo>
                    <a:pt x="1288706" y="1814398"/>
                  </a:lnTo>
                  <a:cubicBezTo>
                    <a:pt x="1288706" y="1821171"/>
                    <a:pt x="1283229" y="1826642"/>
                    <a:pt x="1276447" y="1826642"/>
                  </a:cubicBezTo>
                  <a:lnTo>
                    <a:pt x="1055860" y="1826642"/>
                  </a:lnTo>
                  <a:cubicBezTo>
                    <a:pt x="1049078" y="1826642"/>
                    <a:pt x="1043601" y="1821171"/>
                    <a:pt x="1043601" y="1814398"/>
                  </a:cubicBezTo>
                  <a:lnTo>
                    <a:pt x="1043601" y="985841"/>
                  </a:lnTo>
                  <a:lnTo>
                    <a:pt x="712687" y="1622661"/>
                  </a:lnTo>
                  <a:lnTo>
                    <a:pt x="574193" y="1622661"/>
                  </a:lnTo>
                  <a:lnTo>
                    <a:pt x="245039" y="985841"/>
                  </a:lnTo>
                  <a:lnTo>
                    <a:pt x="245039" y="1814398"/>
                  </a:lnTo>
                  <a:cubicBezTo>
                    <a:pt x="245039" y="1821171"/>
                    <a:pt x="239562" y="1826642"/>
                    <a:pt x="232781" y="1826642"/>
                  </a:cubicBezTo>
                  <a:lnTo>
                    <a:pt x="12258" y="1826642"/>
                  </a:lnTo>
                  <a:cubicBezTo>
                    <a:pt x="5477" y="1826642"/>
                    <a:pt x="0" y="1821171"/>
                    <a:pt x="0" y="1814398"/>
                  </a:cubicBezTo>
                  <a:lnTo>
                    <a:pt x="0" y="614937"/>
                  </a:lnTo>
                  <a:cubicBezTo>
                    <a:pt x="0" y="608164"/>
                    <a:pt x="5477" y="602693"/>
                    <a:pt x="12258" y="602693"/>
                  </a:cubicBezTo>
                  <a:lnTo>
                    <a:pt x="294269" y="602693"/>
                  </a:lnTo>
                  <a:cubicBezTo>
                    <a:pt x="301181" y="602693"/>
                    <a:pt x="307440" y="606536"/>
                    <a:pt x="310635" y="612658"/>
                  </a:cubicBezTo>
                  <a:lnTo>
                    <a:pt x="645266" y="1262309"/>
                  </a:lnTo>
                  <a:lnTo>
                    <a:pt x="981722" y="612593"/>
                  </a:lnTo>
                  <a:cubicBezTo>
                    <a:pt x="984852" y="606471"/>
                    <a:pt x="991177" y="602693"/>
                    <a:pt x="998023" y="602693"/>
                  </a:cubicBezTo>
                  <a:lnTo>
                    <a:pt x="1276512" y="602693"/>
                  </a:lnTo>
                  <a:cubicBezTo>
                    <a:pt x="1283294" y="602693"/>
                    <a:pt x="1288771" y="608164"/>
                    <a:pt x="1288771" y="614937"/>
                  </a:cubicBezTo>
                  <a:close/>
                  <a:moveTo>
                    <a:pt x="4074446" y="833311"/>
                  </a:moveTo>
                  <a:lnTo>
                    <a:pt x="4074446" y="833311"/>
                  </a:lnTo>
                  <a:cubicBezTo>
                    <a:pt x="4074446" y="833311"/>
                    <a:pt x="4610494" y="833311"/>
                    <a:pt x="4610494" y="833311"/>
                  </a:cubicBezTo>
                  <a:cubicBezTo>
                    <a:pt x="4617275" y="833311"/>
                    <a:pt x="4622753" y="827841"/>
                    <a:pt x="4622753" y="821067"/>
                  </a:cubicBezTo>
                  <a:lnTo>
                    <a:pt x="4622753" y="614937"/>
                  </a:lnTo>
                  <a:cubicBezTo>
                    <a:pt x="4622753" y="608164"/>
                    <a:pt x="4617275" y="602693"/>
                    <a:pt x="4610494" y="602693"/>
                  </a:cubicBezTo>
                  <a:lnTo>
                    <a:pt x="4074446" y="602693"/>
                  </a:lnTo>
                  <a:cubicBezTo>
                    <a:pt x="3907196" y="602693"/>
                    <a:pt x="3771635" y="738094"/>
                    <a:pt x="3771635" y="905147"/>
                  </a:cubicBezTo>
                  <a:lnTo>
                    <a:pt x="3771635" y="905147"/>
                  </a:lnTo>
                  <a:lnTo>
                    <a:pt x="3771635" y="1524188"/>
                  </a:lnTo>
                  <a:cubicBezTo>
                    <a:pt x="3771635" y="1691241"/>
                    <a:pt x="3907196" y="1826642"/>
                    <a:pt x="4074446" y="1826642"/>
                  </a:cubicBezTo>
                  <a:lnTo>
                    <a:pt x="4610494" y="1826642"/>
                  </a:lnTo>
                  <a:cubicBezTo>
                    <a:pt x="4617275" y="1826642"/>
                    <a:pt x="4622753" y="1821171"/>
                    <a:pt x="4622753" y="1814398"/>
                  </a:cubicBezTo>
                  <a:lnTo>
                    <a:pt x="4622753" y="1608268"/>
                  </a:lnTo>
                  <a:cubicBezTo>
                    <a:pt x="4622753" y="1601495"/>
                    <a:pt x="4617275" y="1596024"/>
                    <a:pt x="4610494" y="1596024"/>
                  </a:cubicBezTo>
                  <a:lnTo>
                    <a:pt x="4074446" y="1596024"/>
                  </a:lnTo>
                  <a:cubicBezTo>
                    <a:pt x="4042561" y="1596024"/>
                    <a:pt x="4016740" y="1570233"/>
                    <a:pt x="4016740" y="1538386"/>
                  </a:cubicBezTo>
                  <a:lnTo>
                    <a:pt x="4016740" y="1326394"/>
                  </a:lnTo>
                  <a:lnTo>
                    <a:pt x="4552788" y="1326394"/>
                  </a:lnTo>
                  <a:cubicBezTo>
                    <a:pt x="4559569" y="1326394"/>
                    <a:pt x="4565046" y="1320924"/>
                    <a:pt x="4565046" y="1314150"/>
                  </a:cubicBezTo>
                  <a:lnTo>
                    <a:pt x="4565046" y="1108021"/>
                  </a:lnTo>
                  <a:cubicBezTo>
                    <a:pt x="4565046" y="1101247"/>
                    <a:pt x="4559569" y="1095777"/>
                    <a:pt x="4552788" y="1095777"/>
                  </a:cubicBezTo>
                  <a:lnTo>
                    <a:pt x="4016740" y="1095777"/>
                  </a:lnTo>
                  <a:lnTo>
                    <a:pt x="4016740" y="890884"/>
                  </a:lnTo>
                  <a:cubicBezTo>
                    <a:pt x="4016740" y="859037"/>
                    <a:pt x="4042561" y="833246"/>
                    <a:pt x="4074446" y="833246"/>
                  </a:cubicBezTo>
                  <a:close/>
                  <a:moveTo>
                    <a:pt x="338543" y="94566"/>
                  </a:moveTo>
                  <a:lnTo>
                    <a:pt x="338543" y="12114"/>
                  </a:lnTo>
                  <a:cubicBezTo>
                    <a:pt x="338543" y="9574"/>
                    <a:pt x="336521" y="7555"/>
                    <a:pt x="333978" y="7555"/>
                  </a:cubicBezTo>
                  <a:lnTo>
                    <a:pt x="4564" y="7555"/>
                  </a:lnTo>
                  <a:cubicBezTo>
                    <a:pt x="2021" y="7555"/>
                    <a:pt x="0" y="9574"/>
                    <a:pt x="0" y="12114"/>
                  </a:cubicBezTo>
                  <a:lnTo>
                    <a:pt x="0" y="94566"/>
                  </a:lnTo>
                  <a:cubicBezTo>
                    <a:pt x="0" y="97106"/>
                    <a:pt x="2021" y="99125"/>
                    <a:pt x="4564" y="99125"/>
                  </a:cubicBezTo>
                  <a:lnTo>
                    <a:pt x="120563" y="99125"/>
                  </a:lnTo>
                  <a:lnTo>
                    <a:pt x="120563" y="435836"/>
                  </a:lnTo>
                  <a:cubicBezTo>
                    <a:pt x="120563" y="438376"/>
                    <a:pt x="122585" y="440395"/>
                    <a:pt x="125128" y="440395"/>
                  </a:cubicBezTo>
                  <a:lnTo>
                    <a:pt x="213285" y="440395"/>
                  </a:lnTo>
                  <a:cubicBezTo>
                    <a:pt x="215828" y="440395"/>
                    <a:pt x="217849" y="438376"/>
                    <a:pt x="217849" y="435836"/>
                  </a:cubicBezTo>
                  <a:lnTo>
                    <a:pt x="217849" y="99125"/>
                  </a:lnTo>
                  <a:lnTo>
                    <a:pt x="333848" y="99125"/>
                  </a:lnTo>
                  <a:cubicBezTo>
                    <a:pt x="336391" y="99125"/>
                    <a:pt x="338412" y="97106"/>
                    <a:pt x="338412" y="94566"/>
                  </a:cubicBezTo>
                  <a:close/>
                  <a:moveTo>
                    <a:pt x="747181" y="7555"/>
                  </a:moveTo>
                  <a:lnTo>
                    <a:pt x="659024" y="7555"/>
                  </a:lnTo>
                  <a:cubicBezTo>
                    <a:pt x="656481" y="7555"/>
                    <a:pt x="654460" y="9574"/>
                    <a:pt x="654460" y="12114"/>
                  </a:cubicBezTo>
                  <a:lnTo>
                    <a:pt x="654460" y="176887"/>
                  </a:lnTo>
                  <a:lnTo>
                    <a:pt x="480493" y="176887"/>
                  </a:lnTo>
                  <a:lnTo>
                    <a:pt x="480493" y="12114"/>
                  </a:lnTo>
                  <a:cubicBezTo>
                    <a:pt x="480493" y="9574"/>
                    <a:pt x="478472" y="7555"/>
                    <a:pt x="475929" y="7555"/>
                  </a:cubicBezTo>
                  <a:lnTo>
                    <a:pt x="387772" y="7555"/>
                  </a:lnTo>
                  <a:cubicBezTo>
                    <a:pt x="385229" y="7555"/>
                    <a:pt x="383208" y="9574"/>
                    <a:pt x="383208" y="12114"/>
                  </a:cubicBezTo>
                  <a:lnTo>
                    <a:pt x="383208" y="435771"/>
                  </a:lnTo>
                  <a:cubicBezTo>
                    <a:pt x="383208" y="438311"/>
                    <a:pt x="385229" y="440330"/>
                    <a:pt x="387772" y="440330"/>
                  </a:cubicBezTo>
                  <a:lnTo>
                    <a:pt x="475929" y="440330"/>
                  </a:lnTo>
                  <a:cubicBezTo>
                    <a:pt x="478472" y="440330"/>
                    <a:pt x="480493" y="438311"/>
                    <a:pt x="480493" y="435771"/>
                  </a:cubicBezTo>
                  <a:lnTo>
                    <a:pt x="480493" y="268457"/>
                  </a:lnTo>
                  <a:lnTo>
                    <a:pt x="654460" y="268457"/>
                  </a:lnTo>
                  <a:lnTo>
                    <a:pt x="654460" y="435771"/>
                  </a:lnTo>
                  <a:cubicBezTo>
                    <a:pt x="654460" y="438311"/>
                    <a:pt x="656481" y="440330"/>
                    <a:pt x="659024" y="440330"/>
                  </a:cubicBezTo>
                  <a:lnTo>
                    <a:pt x="747181" y="440330"/>
                  </a:lnTo>
                  <a:cubicBezTo>
                    <a:pt x="749724" y="440330"/>
                    <a:pt x="751745" y="438311"/>
                    <a:pt x="751745" y="435771"/>
                  </a:cubicBezTo>
                  <a:lnTo>
                    <a:pt x="751745" y="12114"/>
                  </a:lnTo>
                  <a:cubicBezTo>
                    <a:pt x="751745" y="9574"/>
                    <a:pt x="749724" y="7555"/>
                    <a:pt x="747181" y="7555"/>
                  </a:cubicBezTo>
                  <a:close/>
                  <a:moveTo>
                    <a:pt x="1029973" y="447950"/>
                  </a:moveTo>
                  <a:cubicBezTo>
                    <a:pt x="1159992" y="447950"/>
                    <a:pt x="1259233" y="351365"/>
                    <a:pt x="1259233" y="223975"/>
                  </a:cubicBezTo>
                  <a:cubicBezTo>
                    <a:pt x="1259233" y="96585"/>
                    <a:pt x="1159992" y="0"/>
                    <a:pt x="1029973" y="0"/>
                  </a:cubicBezTo>
                  <a:cubicBezTo>
                    <a:pt x="899955" y="0"/>
                    <a:pt x="800714" y="96585"/>
                    <a:pt x="800714" y="223975"/>
                  </a:cubicBezTo>
                  <a:cubicBezTo>
                    <a:pt x="800714" y="351365"/>
                    <a:pt x="899303" y="447950"/>
                    <a:pt x="1029973" y="447950"/>
                  </a:cubicBezTo>
                  <a:close/>
                  <a:moveTo>
                    <a:pt x="1029973" y="354491"/>
                  </a:moveTo>
                  <a:cubicBezTo>
                    <a:pt x="956488" y="354491"/>
                    <a:pt x="900607" y="298676"/>
                    <a:pt x="900607" y="224040"/>
                  </a:cubicBezTo>
                  <a:cubicBezTo>
                    <a:pt x="900607" y="149403"/>
                    <a:pt x="956488" y="93589"/>
                    <a:pt x="1029973" y="93589"/>
                  </a:cubicBezTo>
                  <a:cubicBezTo>
                    <a:pt x="1103459" y="93589"/>
                    <a:pt x="1159340" y="149403"/>
                    <a:pt x="1159340" y="224040"/>
                  </a:cubicBezTo>
                  <a:cubicBezTo>
                    <a:pt x="1159340" y="298676"/>
                    <a:pt x="1103459" y="354491"/>
                    <a:pt x="1029973" y="354491"/>
                  </a:cubicBezTo>
                  <a:close/>
                  <a:moveTo>
                    <a:pt x="1771481" y="7555"/>
                  </a:moveTo>
                  <a:lnTo>
                    <a:pt x="1662850" y="7555"/>
                  </a:lnTo>
                  <a:cubicBezTo>
                    <a:pt x="1659460" y="7555"/>
                    <a:pt x="1656395" y="9378"/>
                    <a:pt x="1654765" y="12374"/>
                  </a:cubicBezTo>
                  <a:lnTo>
                    <a:pt x="1542417" y="221435"/>
                  </a:lnTo>
                  <a:lnTo>
                    <a:pt x="1430722" y="12374"/>
                  </a:lnTo>
                  <a:cubicBezTo>
                    <a:pt x="1429157" y="9378"/>
                    <a:pt x="1426027" y="7555"/>
                    <a:pt x="1422636" y="7555"/>
                  </a:cubicBezTo>
                  <a:lnTo>
                    <a:pt x="1312114" y="7555"/>
                  </a:lnTo>
                  <a:cubicBezTo>
                    <a:pt x="1309571" y="7555"/>
                    <a:pt x="1307550" y="9574"/>
                    <a:pt x="1307550" y="12114"/>
                  </a:cubicBezTo>
                  <a:lnTo>
                    <a:pt x="1307550" y="435771"/>
                  </a:lnTo>
                  <a:cubicBezTo>
                    <a:pt x="1307550" y="438311"/>
                    <a:pt x="1309571" y="440330"/>
                    <a:pt x="1312114" y="440330"/>
                  </a:cubicBezTo>
                  <a:lnTo>
                    <a:pt x="1400271" y="440330"/>
                  </a:lnTo>
                  <a:cubicBezTo>
                    <a:pt x="1402814" y="440330"/>
                    <a:pt x="1404835" y="438311"/>
                    <a:pt x="1404835" y="435771"/>
                  </a:cubicBezTo>
                  <a:lnTo>
                    <a:pt x="1404835" y="162494"/>
                  </a:lnTo>
                  <a:lnTo>
                    <a:pt x="1514118" y="367647"/>
                  </a:lnTo>
                  <a:lnTo>
                    <a:pt x="1569412" y="367647"/>
                  </a:lnTo>
                  <a:lnTo>
                    <a:pt x="1678695" y="162494"/>
                  </a:lnTo>
                  <a:lnTo>
                    <a:pt x="1678695" y="435836"/>
                  </a:lnTo>
                  <a:cubicBezTo>
                    <a:pt x="1678695" y="438376"/>
                    <a:pt x="1680716" y="440395"/>
                    <a:pt x="1683259" y="440395"/>
                  </a:cubicBezTo>
                  <a:lnTo>
                    <a:pt x="1771416" y="440395"/>
                  </a:lnTo>
                  <a:cubicBezTo>
                    <a:pt x="1773959" y="440395"/>
                    <a:pt x="1775980" y="438376"/>
                    <a:pt x="1775980" y="435836"/>
                  </a:cubicBezTo>
                  <a:lnTo>
                    <a:pt x="1775980" y="12114"/>
                  </a:lnTo>
                  <a:cubicBezTo>
                    <a:pt x="1775980" y="9574"/>
                    <a:pt x="1773959" y="7555"/>
                    <a:pt x="1771416" y="7555"/>
                  </a:cubicBezTo>
                  <a:close/>
                  <a:moveTo>
                    <a:pt x="2141909" y="434338"/>
                  </a:moveTo>
                  <a:cubicBezTo>
                    <a:pt x="2143213" y="437985"/>
                    <a:pt x="2146669" y="440460"/>
                    <a:pt x="2150582" y="440460"/>
                  </a:cubicBezTo>
                  <a:lnTo>
                    <a:pt x="2244281" y="440460"/>
                  </a:lnTo>
                  <a:cubicBezTo>
                    <a:pt x="2247476" y="440460"/>
                    <a:pt x="2249693" y="437269"/>
                    <a:pt x="2248584" y="434273"/>
                  </a:cubicBezTo>
                  <a:lnTo>
                    <a:pt x="2089745" y="13481"/>
                  </a:lnTo>
                  <a:cubicBezTo>
                    <a:pt x="2088376" y="9899"/>
                    <a:pt x="2084986" y="7555"/>
                    <a:pt x="2081138" y="7555"/>
                  </a:cubicBezTo>
                  <a:lnTo>
                    <a:pt x="1978897" y="7555"/>
                  </a:lnTo>
                  <a:cubicBezTo>
                    <a:pt x="1975050" y="7555"/>
                    <a:pt x="1971660" y="9899"/>
                    <a:pt x="1970291" y="13481"/>
                  </a:cubicBezTo>
                  <a:lnTo>
                    <a:pt x="1812169" y="434208"/>
                  </a:lnTo>
                  <a:cubicBezTo>
                    <a:pt x="1811061" y="437203"/>
                    <a:pt x="1813277" y="440395"/>
                    <a:pt x="1816472" y="440395"/>
                  </a:cubicBezTo>
                  <a:lnTo>
                    <a:pt x="1907629" y="440395"/>
                  </a:lnTo>
                  <a:cubicBezTo>
                    <a:pt x="1911541" y="440395"/>
                    <a:pt x="1914997" y="437985"/>
                    <a:pt x="1916301" y="434273"/>
                  </a:cubicBezTo>
                  <a:lnTo>
                    <a:pt x="1941144" y="364456"/>
                  </a:lnTo>
                  <a:lnTo>
                    <a:pt x="2117001" y="364456"/>
                  </a:lnTo>
                  <a:lnTo>
                    <a:pt x="2141844" y="434273"/>
                  </a:lnTo>
                  <a:close/>
                  <a:moveTo>
                    <a:pt x="1972638" y="274840"/>
                  </a:moveTo>
                  <a:lnTo>
                    <a:pt x="2029170" y="114886"/>
                  </a:lnTo>
                  <a:lnTo>
                    <a:pt x="2085703" y="274840"/>
                  </a:lnTo>
                  <a:lnTo>
                    <a:pt x="1972638" y="274840"/>
                  </a:lnTo>
                  <a:close/>
                  <a:moveTo>
                    <a:pt x="2248062" y="382952"/>
                  </a:moveTo>
                  <a:cubicBezTo>
                    <a:pt x="2293380" y="422224"/>
                    <a:pt x="2363344" y="448015"/>
                    <a:pt x="2429005" y="448015"/>
                  </a:cubicBezTo>
                  <a:cubicBezTo>
                    <a:pt x="2525704" y="448015"/>
                    <a:pt x="2600494" y="394089"/>
                    <a:pt x="2600494" y="314372"/>
                  </a:cubicBezTo>
                  <a:cubicBezTo>
                    <a:pt x="2600494" y="213359"/>
                    <a:pt x="2479278" y="183270"/>
                    <a:pt x="2440938" y="175129"/>
                  </a:cubicBezTo>
                  <a:cubicBezTo>
                    <a:pt x="2401359" y="166988"/>
                    <a:pt x="2361779" y="153832"/>
                    <a:pt x="2361779" y="125567"/>
                  </a:cubicBezTo>
                  <a:cubicBezTo>
                    <a:pt x="2361779" y="102967"/>
                    <a:pt x="2389426" y="86685"/>
                    <a:pt x="2428354" y="86685"/>
                  </a:cubicBezTo>
                  <a:cubicBezTo>
                    <a:pt x="2467281" y="86685"/>
                    <a:pt x="2507512" y="101925"/>
                    <a:pt x="2533007" y="123808"/>
                  </a:cubicBezTo>
                  <a:cubicBezTo>
                    <a:pt x="2535159" y="125632"/>
                    <a:pt x="2538354" y="125241"/>
                    <a:pt x="2539853" y="122766"/>
                  </a:cubicBezTo>
                  <a:lnTo>
                    <a:pt x="2580215" y="56661"/>
                  </a:lnTo>
                  <a:cubicBezTo>
                    <a:pt x="2581389" y="54773"/>
                    <a:pt x="2581063" y="52298"/>
                    <a:pt x="2579433" y="50800"/>
                  </a:cubicBezTo>
                  <a:cubicBezTo>
                    <a:pt x="2547091" y="21362"/>
                    <a:pt x="2493623" y="65"/>
                    <a:pt x="2428940" y="65"/>
                  </a:cubicBezTo>
                  <a:cubicBezTo>
                    <a:pt x="2329047" y="65"/>
                    <a:pt x="2261886" y="51516"/>
                    <a:pt x="2261886" y="129279"/>
                  </a:cubicBezTo>
                  <a:cubicBezTo>
                    <a:pt x="2261886" y="207042"/>
                    <a:pt x="2326569" y="246574"/>
                    <a:pt x="2413226" y="267285"/>
                  </a:cubicBezTo>
                  <a:cubicBezTo>
                    <a:pt x="2459065" y="278552"/>
                    <a:pt x="2500535" y="288582"/>
                    <a:pt x="2500535" y="318736"/>
                  </a:cubicBezTo>
                  <a:cubicBezTo>
                    <a:pt x="2500535" y="344461"/>
                    <a:pt x="2467281" y="361395"/>
                    <a:pt x="2428288" y="361395"/>
                  </a:cubicBezTo>
                  <a:cubicBezTo>
                    <a:pt x="2384080" y="361395"/>
                    <a:pt x="2334002" y="340358"/>
                    <a:pt x="2298987" y="309618"/>
                  </a:cubicBezTo>
                  <a:cubicBezTo>
                    <a:pt x="2296901" y="307794"/>
                    <a:pt x="2293836" y="308185"/>
                    <a:pt x="2292271" y="310465"/>
                  </a:cubicBezTo>
                  <a:lnTo>
                    <a:pt x="2247215" y="376830"/>
                  </a:lnTo>
                  <a:cubicBezTo>
                    <a:pt x="2245911" y="378784"/>
                    <a:pt x="2246172" y="381389"/>
                    <a:pt x="2247997" y="382952"/>
                  </a:cubicBezTo>
                  <a:close/>
                  <a:moveTo>
                    <a:pt x="3700367" y="1826707"/>
                  </a:moveTo>
                  <a:lnTo>
                    <a:pt x="3465695" y="1826707"/>
                  </a:lnTo>
                  <a:cubicBezTo>
                    <a:pt x="3459370" y="1826707"/>
                    <a:pt x="3453437" y="1823451"/>
                    <a:pt x="3450111" y="1818045"/>
                  </a:cubicBezTo>
                  <a:lnTo>
                    <a:pt x="3207876" y="1428841"/>
                  </a:lnTo>
                  <a:lnTo>
                    <a:pt x="2968053" y="1427733"/>
                  </a:lnTo>
                  <a:lnTo>
                    <a:pt x="2968053" y="1814463"/>
                  </a:lnTo>
                  <a:cubicBezTo>
                    <a:pt x="2968053" y="1821236"/>
                    <a:pt x="2962576" y="1826707"/>
                    <a:pt x="2955794" y="1826707"/>
                  </a:cubicBezTo>
                  <a:lnTo>
                    <a:pt x="2735207" y="1826707"/>
                  </a:lnTo>
                  <a:cubicBezTo>
                    <a:pt x="2728426" y="1826707"/>
                    <a:pt x="2722948" y="1821236"/>
                    <a:pt x="2722948" y="1814463"/>
                  </a:cubicBezTo>
                  <a:lnTo>
                    <a:pt x="2722948" y="614937"/>
                  </a:lnTo>
                  <a:cubicBezTo>
                    <a:pt x="2722948" y="608164"/>
                    <a:pt x="2728426" y="602693"/>
                    <a:pt x="2735207" y="602693"/>
                  </a:cubicBezTo>
                  <a:lnTo>
                    <a:pt x="3268712" y="602693"/>
                  </a:lnTo>
                  <a:cubicBezTo>
                    <a:pt x="3496015" y="602693"/>
                    <a:pt x="3687195" y="782512"/>
                    <a:pt x="3690195" y="1009547"/>
                  </a:cubicBezTo>
                  <a:cubicBezTo>
                    <a:pt x="3692412" y="1177968"/>
                    <a:pt x="3593561" y="1323464"/>
                    <a:pt x="3450437" y="1389634"/>
                  </a:cubicBezTo>
                  <a:lnTo>
                    <a:pt x="3710799" y="1807950"/>
                  </a:lnTo>
                  <a:cubicBezTo>
                    <a:pt x="3715885" y="1816091"/>
                    <a:pt x="3710017" y="1826642"/>
                    <a:pt x="3700367" y="1826642"/>
                  </a:cubicBezTo>
                  <a:close/>
                  <a:moveTo>
                    <a:pt x="3459370" y="1015279"/>
                  </a:moveTo>
                  <a:cubicBezTo>
                    <a:pt x="3459370" y="914851"/>
                    <a:pt x="3377864" y="833376"/>
                    <a:pt x="3277253" y="833376"/>
                  </a:cubicBezTo>
                  <a:lnTo>
                    <a:pt x="2968053" y="833376"/>
                  </a:lnTo>
                  <a:lnTo>
                    <a:pt x="2968053" y="1197051"/>
                  </a:lnTo>
                  <a:lnTo>
                    <a:pt x="2968053" y="1197051"/>
                  </a:lnTo>
                  <a:cubicBezTo>
                    <a:pt x="2968053" y="1197051"/>
                    <a:pt x="3277253" y="1197116"/>
                    <a:pt x="3277253" y="1197116"/>
                  </a:cubicBezTo>
                  <a:cubicBezTo>
                    <a:pt x="3377799" y="1197116"/>
                    <a:pt x="3459370" y="1115706"/>
                    <a:pt x="3459370" y="1015213"/>
                  </a:cubicBezTo>
                  <a:close/>
                  <a:moveTo>
                    <a:pt x="1617859" y="1301320"/>
                  </a:moveTo>
                  <a:cubicBezTo>
                    <a:pt x="1611665" y="1273445"/>
                    <a:pt x="1608274" y="1244529"/>
                    <a:pt x="1608274" y="1214765"/>
                  </a:cubicBezTo>
                  <a:cubicBezTo>
                    <a:pt x="1608274" y="995415"/>
                    <a:pt x="1786283" y="817681"/>
                    <a:pt x="2005827" y="817681"/>
                  </a:cubicBezTo>
                  <a:cubicBezTo>
                    <a:pt x="2225371" y="817681"/>
                    <a:pt x="2403380" y="995480"/>
                    <a:pt x="2403380" y="1214765"/>
                  </a:cubicBezTo>
                  <a:cubicBezTo>
                    <a:pt x="2403380" y="1244529"/>
                    <a:pt x="2399989" y="1273445"/>
                    <a:pt x="2393795" y="1301320"/>
                  </a:cubicBezTo>
                  <a:lnTo>
                    <a:pt x="2628727" y="1301320"/>
                  </a:lnTo>
                  <a:cubicBezTo>
                    <a:pt x="2632640" y="1273055"/>
                    <a:pt x="2634726" y="1244138"/>
                    <a:pt x="2634726" y="1214765"/>
                  </a:cubicBezTo>
                  <a:cubicBezTo>
                    <a:pt x="2634726" y="867829"/>
                    <a:pt x="2353173" y="586607"/>
                    <a:pt x="2005827" y="586607"/>
                  </a:cubicBezTo>
                  <a:cubicBezTo>
                    <a:pt x="1658482" y="586607"/>
                    <a:pt x="1376928" y="867829"/>
                    <a:pt x="1376928" y="1214765"/>
                  </a:cubicBezTo>
                  <a:cubicBezTo>
                    <a:pt x="1376928" y="1244138"/>
                    <a:pt x="1379014" y="1272990"/>
                    <a:pt x="1382926" y="1301320"/>
                  </a:cubicBezTo>
                  <a:lnTo>
                    <a:pt x="1617859" y="1301320"/>
                  </a:lnTo>
                  <a:close/>
                  <a:moveTo>
                    <a:pt x="1433069" y="1474430"/>
                  </a:moveTo>
                  <a:cubicBezTo>
                    <a:pt x="1531984" y="1691762"/>
                    <a:pt x="1751268" y="1842924"/>
                    <a:pt x="2005892" y="1842924"/>
                  </a:cubicBezTo>
                  <a:cubicBezTo>
                    <a:pt x="2260517" y="1842924"/>
                    <a:pt x="2479800" y="1691762"/>
                    <a:pt x="2578716" y="1474430"/>
                  </a:cubicBezTo>
                  <a:lnTo>
                    <a:pt x="1433069" y="1474430"/>
                  </a:ln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3B4ACDB-0562-A531-BD0F-69A5D332EF5C}"/>
                </a:ext>
              </a:extLst>
            </p:cNvPr>
            <p:cNvSpPr/>
            <p:nvPr/>
          </p:nvSpPr>
          <p:spPr>
            <a:xfrm>
              <a:off x="5813131" y="2685493"/>
              <a:ext cx="2376256" cy="1224078"/>
            </a:xfrm>
            <a:custGeom>
              <a:avLst/>
              <a:gdLst>
                <a:gd name="connsiteX0" fmla="*/ 16850 w 2376256"/>
                <a:gd name="connsiteY0" fmla="*/ 171547 h 1224078"/>
                <a:gd name="connsiteX1" fmla="*/ 16850 w 2376256"/>
                <a:gd name="connsiteY1" fmla="*/ 7555 h 1224078"/>
                <a:gd name="connsiteX2" fmla="*/ 19654 w 2376256"/>
                <a:gd name="connsiteY2" fmla="*/ 4754 h 1224078"/>
                <a:gd name="connsiteX3" fmla="*/ 64189 w 2376256"/>
                <a:gd name="connsiteY3" fmla="*/ 4754 h 1224078"/>
                <a:gd name="connsiteX4" fmla="*/ 66993 w 2376256"/>
                <a:gd name="connsiteY4" fmla="*/ 7555 h 1224078"/>
                <a:gd name="connsiteX5" fmla="*/ 66993 w 2376256"/>
                <a:gd name="connsiteY5" fmla="*/ 166402 h 1224078"/>
                <a:gd name="connsiteX6" fmla="*/ 133371 w 2376256"/>
                <a:gd name="connsiteY6" fmla="*/ 240257 h 1224078"/>
                <a:gd name="connsiteX7" fmla="*/ 199358 w 2376256"/>
                <a:gd name="connsiteY7" fmla="*/ 166402 h 1224078"/>
                <a:gd name="connsiteX8" fmla="*/ 199358 w 2376256"/>
                <a:gd name="connsiteY8" fmla="*/ 7555 h 1224078"/>
                <a:gd name="connsiteX9" fmla="*/ 202162 w 2376256"/>
                <a:gd name="connsiteY9" fmla="*/ 4754 h 1224078"/>
                <a:gd name="connsiteX10" fmla="*/ 247088 w 2376256"/>
                <a:gd name="connsiteY10" fmla="*/ 4754 h 1224078"/>
                <a:gd name="connsiteX11" fmla="*/ 249892 w 2376256"/>
                <a:gd name="connsiteY11" fmla="*/ 7555 h 1224078"/>
                <a:gd name="connsiteX12" fmla="*/ 249892 w 2376256"/>
                <a:gd name="connsiteY12" fmla="*/ 171547 h 1224078"/>
                <a:gd name="connsiteX13" fmla="*/ 133371 w 2376256"/>
                <a:gd name="connsiteY13" fmla="*/ 287540 h 1224078"/>
                <a:gd name="connsiteX14" fmla="*/ 16850 w 2376256"/>
                <a:gd name="connsiteY14" fmla="*/ 171547 h 1224078"/>
                <a:gd name="connsiteX15" fmla="*/ 315814 w 2376256"/>
                <a:gd name="connsiteY15" fmla="*/ 4754 h 1224078"/>
                <a:gd name="connsiteX16" fmla="*/ 362892 w 2376256"/>
                <a:gd name="connsiteY16" fmla="*/ 4754 h 1224078"/>
                <a:gd name="connsiteX17" fmla="*/ 365174 w 2376256"/>
                <a:gd name="connsiteY17" fmla="*/ 5927 h 1224078"/>
                <a:gd name="connsiteX18" fmla="*/ 503082 w 2376256"/>
                <a:gd name="connsiteY18" fmla="*/ 200529 h 1224078"/>
                <a:gd name="connsiteX19" fmla="*/ 503082 w 2376256"/>
                <a:gd name="connsiteY19" fmla="*/ 7490 h 1224078"/>
                <a:gd name="connsiteX20" fmla="*/ 505885 w 2376256"/>
                <a:gd name="connsiteY20" fmla="*/ 4689 h 1224078"/>
                <a:gd name="connsiteX21" fmla="*/ 550420 w 2376256"/>
                <a:gd name="connsiteY21" fmla="*/ 4689 h 1224078"/>
                <a:gd name="connsiteX22" fmla="*/ 553224 w 2376256"/>
                <a:gd name="connsiteY22" fmla="*/ 7490 h 1224078"/>
                <a:gd name="connsiteX23" fmla="*/ 553224 w 2376256"/>
                <a:gd name="connsiteY23" fmla="*/ 279920 h 1224078"/>
                <a:gd name="connsiteX24" fmla="*/ 550420 w 2376256"/>
                <a:gd name="connsiteY24" fmla="*/ 282720 h 1224078"/>
                <a:gd name="connsiteX25" fmla="*/ 503342 w 2376256"/>
                <a:gd name="connsiteY25" fmla="*/ 282720 h 1224078"/>
                <a:gd name="connsiteX26" fmla="*/ 501060 w 2376256"/>
                <a:gd name="connsiteY26" fmla="*/ 281548 h 1224078"/>
                <a:gd name="connsiteX27" fmla="*/ 363152 w 2376256"/>
                <a:gd name="connsiteY27" fmla="*/ 86555 h 1224078"/>
                <a:gd name="connsiteX28" fmla="*/ 363152 w 2376256"/>
                <a:gd name="connsiteY28" fmla="*/ 279985 h 1224078"/>
                <a:gd name="connsiteX29" fmla="*/ 360349 w 2376256"/>
                <a:gd name="connsiteY29" fmla="*/ 282785 h 1224078"/>
                <a:gd name="connsiteX30" fmla="*/ 315814 w 2376256"/>
                <a:gd name="connsiteY30" fmla="*/ 282785 h 1224078"/>
                <a:gd name="connsiteX31" fmla="*/ 313010 w 2376256"/>
                <a:gd name="connsiteY31" fmla="*/ 279985 h 1224078"/>
                <a:gd name="connsiteX32" fmla="*/ 313010 w 2376256"/>
                <a:gd name="connsiteY32" fmla="*/ 7555 h 1224078"/>
                <a:gd name="connsiteX33" fmla="*/ 315814 w 2376256"/>
                <a:gd name="connsiteY33" fmla="*/ 4754 h 1224078"/>
                <a:gd name="connsiteX34" fmla="*/ 622732 w 2376256"/>
                <a:gd name="connsiteY34" fmla="*/ 4754 h 1224078"/>
                <a:gd name="connsiteX35" fmla="*/ 667267 w 2376256"/>
                <a:gd name="connsiteY35" fmla="*/ 4754 h 1224078"/>
                <a:gd name="connsiteX36" fmla="*/ 670071 w 2376256"/>
                <a:gd name="connsiteY36" fmla="*/ 7555 h 1224078"/>
                <a:gd name="connsiteX37" fmla="*/ 670071 w 2376256"/>
                <a:gd name="connsiteY37" fmla="*/ 279985 h 1224078"/>
                <a:gd name="connsiteX38" fmla="*/ 667267 w 2376256"/>
                <a:gd name="connsiteY38" fmla="*/ 282785 h 1224078"/>
                <a:gd name="connsiteX39" fmla="*/ 622732 w 2376256"/>
                <a:gd name="connsiteY39" fmla="*/ 282785 h 1224078"/>
                <a:gd name="connsiteX40" fmla="*/ 619928 w 2376256"/>
                <a:gd name="connsiteY40" fmla="*/ 279985 h 1224078"/>
                <a:gd name="connsiteX41" fmla="*/ 619928 w 2376256"/>
                <a:gd name="connsiteY41" fmla="*/ 7555 h 1224078"/>
                <a:gd name="connsiteX42" fmla="*/ 622732 w 2376256"/>
                <a:gd name="connsiteY42" fmla="*/ 4754 h 1224078"/>
                <a:gd name="connsiteX43" fmla="*/ 711867 w 2376256"/>
                <a:gd name="connsiteY43" fmla="*/ 4754 h 1224078"/>
                <a:gd name="connsiteX44" fmla="*/ 759206 w 2376256"/>
                <a:gd name="connsiteY44" fmla="*/ 4754 h 1224078"/>
                <a:gd name="connsiteX45" fmla="*/ 761814 w 2376256"/>
                <a:gd name="connsiteY45" fmla="*/ 6578 h 1224078"/>
                <a:gd name="connsiteX46" fmla="*/ 841885 w 2376256"/>
                <a:gd name="connsiteY46" fmla="*/ 223193 h 1224078"/>
                <a:gd name="connsiteX47" fmla="*/ 922348 w 2376256"/>
                <a:gd name="connsiteY47" fmla="*/ 6578 h 1224078"/>
                <a:gd name="connsiteX48" fmla="*/ 924956 w 2376256"/>
                <a:gd name="connsiteY48" fmla="*/ 4754 h 1224078"/>
                <a:gd name="connsiteX49" fmla="*/ 972295 w 2376256"/>
                <a:gd name="connsiteY49" fmla="*/ 4754 h 1224078"/>
                <a:gd name="connsiteX50" fmla="*/ 974903 w 2376256"/>
                <a:gd name="connsiteY50" fmla="*/ 8532 h 1224078"/>
                <a:gd name="connsiteX51" fmla="*/ 871227 w 2376256"/>
                <a:gd name="connsiteY51" fmla="*/ 280962 h 1224078"/>
                <a:gd name="connsiteX52" fmla="*/ 868619 w 2376256"/>
                <a:gd name="connsiteY52" fmla="*/ 282720 h 1224078"/>
                <a:gd name="connsiteX53" fmla="*/ 815608 w 2376256"/>
                <a:gd name="connsiteY53" fmla="*/ 282720 h 1224078"/>
                <a:gd name="connsiteX54" fmla="*/ 812999 w 2376256"/>
                <a:gd name="connsiteY54" fmla="*/ 280962 h 1224078"/>
                <a:gd name="connsiteX55" fmla="*/ 709324 w 2376256"/>
                <a:gd name="connsiteY55" fmla="*/ 8532 h 1224078"/>
                <a:gd name="connsiteX56" fmla="*/ 711932 w 2376256"/>
                <a:gd name="connsiteY56" fmla="*/ 4754 h 1224078"/>
                <a:gd name="connsiteX57" fmla="*/ 1016764 w 2376256"/>
                <a:gd name="connsiteY57" fmla="*/ 4754 h 1224078"/>
                <a:gd name="connsiteX58" fmla="*/ 1206445 w 2376256"/>
                <a:gd name="connsiteY58" fmla="*/ 4754 h 1224078"/>
                <a:gd name="connsiteX59" fmla="*/ 1209249 w 2376256"/>
                <a:gd name="connsiteY59" fmla="*/ 7555 h 1224078"/>
                <a:gd name="connsiteX60" fmla="*/ 1209249 w 2376256"/>
                <a:gd name="connsiteY60" fmla="*/ 48455 h 1224078"/>
                <a:gd name="connsiteX61" fmla="*/ 1206445 w 2376256"/>
                <a:gd name="connsiteY61" fmla="*/ 51256 h 1224078"/>
                <a:gd name="connsiteX62" fmla="*/ 1064103 w 2376256"/>
                <a:gd name="connsiteY62" fmla="*/ 51256 h 1224078"/>
                <a:gd name="connsiteX63" fmla="*/ 1064103 w 2376256"/>
                <a:gd name="connsiteY63" fmla="*/ 115602 h 1224078"/>
                <a:gd name="connsiteX64" fmla="*/ 1187796 w 2376256"/>
                <a:gd name="connsiteY64" fmla="*/ 115602 h 1224078"/>
                <a:gd name="connsiteX65" fmla="*/ 1190600 w 2376256"/>
                <a:gd name="connsiteY65" fmla="*/ 118402 h 1224078"/>
                <a:gd name="connsiteX66" fmla="*/ 1190600 w 2376256"/>
                <a:gd name="connsiteY66" fmla="*/ 158912 h 1224078"/>
                <a:gd name="connsiteX67" fmla="*/ 1187796 w 2376256"/>
                <a:gd name="connsiteY67" fmla="*/ 161713 h 1224078"/>
                <a:gd name="connsiteX68" fmla="*/ 1064103 w 2376256"/>
                <a:gd name="connsiteY68" fmla="*/ 161713 h 1224078"/>
                <a:gd name="connsiteX69" fmla="*/ 1064103 w 2376256"/>
                <a:gd name="connsiteY69" fmla="*/ 236349 h 1224078"/>
                <a:gd name="connsiteX70" fmla="*/ 1206445 w 2376256"/>
                <a:gd name="connsiteY70" fmla="*/ 236349 h 1224078"/>
                <a:gd name="connsiteX71" fmla="*/ 1209249 w 2376256"/>
                <a:gd name="connsiteY71" fmla="*/ 239150 h 1224078"/>
                <a:gd name="connsiteX72" fmla="*/ 1209249 w 2376256"/>
                <a:gd name="connsiteY72" fmla="*/ 280050 h 1224078"/>
                <a:gd name="connsiteX73" fmla="*/ 1206445 w 2376256"/>
                <a:gd name="connsiteY73" fmla="*/ 282850 h 1224078"/>
                <a:gd name="connsiteX74" fmla="*/ 1016764 w 2376256"/>
                <a:gd name="connsiteY74" fmla="*/ 282850 h 1224078"/>
                <a:gd name="connsiteX75" fmla="*/ 1013960 w 2376256"/>
                <a:gd name="connsiteY75" fmla="*/ 280050 h 1224078"/>
                <a:gd name="connsiteX76" fmla="*/ 1013960 w 2376256"/>
                <a:gd name="connsiteY76" fmla="*/ 7620 h 1224078"/>
                <a:gd name="connsiteX77" fmla="*/ 1016764 w 2376256"/>
                <a:gd name="connsiteY77" fmla="*/ 4819 h 1224078"/>
                <a:gd name="connsiteX78" fmla="*/ 1266042 w 2376256"/>
                <a:gd name="connsiteY78" fmla="*/ 7555 h 1224078"/>
                <a:gd name="connsiteX79" fmla="*/ 1268846 w 2376256"/>
                <a:gd name="connsiteY79" fmla="*/ 4754 h 1224078"/>
                <a:gd name="connsiteX80" fmla="*/ 1381780 w 2376256"/>
                <a:gd name="connsiteY80" fmla="*/ 4754 h 1224078"/>
                <a:gd name="connsiteX81" fmla="*/ 1479587 w 2376256"/>
                <a:gd name="connsiteY81" fmla="*/ 92547 h 1224078"/>
                <a:gd name="connsiteX82" fmla="*/ 1411579 w 2376256"/>
                <a:gd name="connsiteY82" fmla="*/ 176757 h 1224078"/>
                <a:gd name="connsiteX83" fmla="*/ 1488520 w 2376256"/>
                <a:gd name="connsiteY83" fmla="*/ 278357 h 1224078"/>
                <a:gd name="connsiteX84" fmla="*/ 1486303 w 2376256"/>
                <a:gd name="connsiteY84" fmla="*/ 282785 h 1224078"/>
                <a:gd name="connsiteX85" fmla="*/ 1432445 w 2376256"/>
                <a:gd name="connsiteY85" fmla="*/ 282785 h 1224078"/>
                <a:gd name="connsiteX86" fmla="*/ 1430227 w 2376256"/>
                <a:gd name="connsiteY86" fmla="*/ 281678 h 1224078"/>
                <a:gd name="connsiteX87" fmla="*/ 1355111 w 2376256"/>
                <a:gd name="connsiteY87" fmla="*/ 179948 h 1224078"/>
                <a:gd name="connsiteX88" fmla="*/ 1316119 w 2376256"/>
                <a:gd name="connsiteY88" fmla="*/ 179948 h 1224078"/>
                <a:gd name="connsiteX89" fmla="*/ 1316119 w 2376256"/>
                <a:gd name="connsiteY89" fmla="*/ 280050 h 1224078"/>
                <a:gd name="connsiteX90" fmla="*/ 1313315 w 2376256"/>
                <a:gd name="connsiteY90" fmla="*/ 282850 h 1224078"/>
                <a:gd name="connsiteX91" fmla="*/ 1268781 w 2376256"/>
                <a:gd name="connsiteY91" fmla="*/ 282850 h 1224078"/>
                <a:gd name="connsiteX92" fmla="*/ 1265977 w 2376256"/>
                <a:gd name="connsiteY92" fmla="*/ 280050 h 1224078"/>
                <a:gd name="connsiteX93" fmla="*/ 1265977 w 2376256"/>
                <a:gd name="connsiteY93" fmla="*/ 7620 h 1224078"/>
                <a:gd name="connsiteX94" fmla="*/ 1376955 w 2376256"/>
                <a:gd name="connsiteY94" fmla="*/ 133447 h 1224078"/>
                <a:gd name="connsiteX95" fmla="*/ 1427880 w 2376256"/>
                <a:gd name="connsiteY95" fmla="*/ 92547 h 1224078"/>
                <a:gd name="connsiteX96" fmla="*/ 1376955 w 2376256"/>
                <a:gd name="connsiteY96" fmla="*/ 51646 h 1224078"/>
                <a:gd name="connsiteX97" fmla="*/ 1316119 w 2376256"/>
                <a:gd name="connsiteY97" fmla="*/ 51646 h 1224078"/>
                <a:gd name="connsiteX98" fmla="*/ 1316119 w 2376256"/>
                <a:gd name="connsiteY98" fmla="*/ 133447 h 1224078"/>
                <a:gd name="connsiteX99" fmla="*/ 1376955 w 2376256"/>
                <a:gd name="connsiteY99" fmla="*/ 133447 h 1224078"/>
                <a:gd name="connsiteX100" fmla="*/ 1521319 w 2376256"/>
                <a:gd name="connsiteY100" fmla="*/ 248398 h 1224078"/>
                <a:gd name="connsiteX101" fmla="*/ 1547139 w 2376256"/>
                <a:gd name="connsiteY101" fmla="*/ 213489 h 1224078"/>
                <a:gd name="connsiteX102" fmla="*/ 1550986 w 2376256"/>
                <a:gd name="connsiteY102" fmla="*/ 212903 h 1224078"/>
                <a:gd name="connsiteX103" fmla="*/ 1631058 w 2376256"/>
                <a:gd name="connsiteY103" fmla="*/ 241820 h 1224078"/>
                <a:gd name="connsiteX104" fmla="*/ 1683939 w 2376256"/>
                <a:gd name="connsiteY104" fmla="*/ 204111 h 1224078"/>
                <a:gd name="connsiteX105" fmla="*/ 1642208 w 2376256"/>
                <a:gd name="connsiteY105" fmla="*/ 167965 h 1224078"/>
                <a:gd name="connsiteX106" fmla="*/ 1593304 w 2376256"/>
                <a:gd name="connsiteY106" fmla="*/ 156437 h 1224078"/>
                <a:gd name="connsiteX107" fmla="*/ 1524904 w 2376256"/>
                <a:gd name="connsiteY107" fmla="*/ 83364 h 1224078"/>
                <a:gd name="connsiteX108" fmla="*/ 1627080 w 2376256"/>
                <a:gd name="connsiteY108" fmla="*/ 0 h 1224078"/>
                <a:gd name="connsiteX109" fmla="*/ 1726843 w 2376256"/>
                <a:gd name="connsiteY109" fmla="*/ 36993 h 1224078"/>
                <a:gd name="connsiteX110" fmla="*/ 1726974 w 2376256"/>
                <a:gd name="connsiteY110" fmla="*/ 40965 h 1224078"/>
                <a:gd name="connsiteX111" fmla="*/ 1698088 w 2376256"/>
                <a:gd name="connsiteY111" fmla="*/ 71901 h 1224078"/>
                <a:gd name="connsiteX112" fmla="*/ 1694241 w 2376256"/>
                <a:gd name="connsiteY112" fmla="*/ 72031 h 1224078"/>
                <a:gd name="connsiteX113" fmla="*/ 1626298 w 2376256"/>
                <a:gd name="connsiteY113" fmla="*/ 45264 h 1224078"/>
                <a:gd name="connsiteX114" fmla="*/ 1575373 w 2376256"/>
                <a:gd name="connsiteY114" fmla="*/ 80238 h 1224078"/>
                <a:gd name="connsiteX115" fmla="*/ 1617886 w 2376256"/>
                <a:gd name="connsiteY115" fmla="*/ 114365 h 1224078"/>
                <a:gd name="connsiteX116" fmla="*/ 1666790 w 2376256"/>
                <a:gd name="connsiteY116" fmla="*/ 125892 h 1224078"/>
                <a:gd name="connsiteX117" fmla="*/ 1734799 w 2376256"/>
                <a:gd name="connsiteY117" fmla="*/ 200529 h 1224078"/>
                <a:gd name="connsiteX118" fmla="*/ 1629428 w 2376256"/>
                <a:gd name="connsiteY118" fmla="*/ 287474 h 1224078"/>
                <a:gd name="connsiteX119" fmla="*/ 1521840 w 2376256"/>
                <a:gd name="connsiteY119" fmla="*/ 252240 h 1224078"/>
                <a:gd name="connsiteX120" fmla="*/ 1521319 w 2376256"/>
                <a:gd name="connsiteY120" fmla="*/ 248333 h 1224078"/>
                <a:gd name="connsiteX121" fmla="*/ 1783702 w 2376256"/>
                <a:gd name="connsiteY121" fmla="*/ 4754 h 1224078"/>
                <a:gd name="connsiteX122" fmla="*/ 1828237 w 2376256"/>
                <a:gd name="connsiteY122" fmla="*/ 4754 h 1224078"/>
                <a:gd name="connsiteX123" fmla="*/ 1831041 w 2376256"/>
                <a:gd name="connsiteY123" fmla="*/ 7555 h 1224078"/>
                <a:gd name="connsiteX124" fmla="*/ 1831041 w 2376256"/>
                <a:gd name="connsiteY124" fmla="*/ 279985 h 1224078"/>
                <a:gd name="connsiteX125" fmla="*/ 1828237 w 2376256"/>
                <a:gd name="connsiteY125" fmla="*/ 282785 h 1224078"/>
                <a:gd name="connsiteX126" fmla="*/ 1783702 w 2376256"/>
                <a:gd name="connsiteY126" fmla="*/ 282785 h 1224078"/>
                <a:gd name="connsiteX127" fmla="*/ 1780898 w 2376256"/>
                <a:gd name="connsiteY127" fmla="*/ 279985 h 1224078"/>
                <a:gd name="connsiteX128" fmla="*/ 1780898 w 2376256"/>
                <a:gd name="connsiteY128" fmla="*/ 7555 h 1224078"/>
                <a:gd name="connsiteX129" fmla="*/ 1783702 w 2376256"/>
                <a:gd name="connsiteY129" fmla="*/ 4754 h 1224078"/>
                <a:gd name="connsiteX130" fmla="*/ 1961450 w 2376256"/>
                <a:gd name="connsiteY130" fmla="*/ 51646 h 1224078"/>
                <a:gd name="connsiteX131" fmla="*/ 1875966 w 2376256"/>
                <a:gd name="connsiteY131" fmla="*/ 51646 h 1224078"/>
                <a:gd name="connsiteX132" fmla="*/ 1873163 w 2376256"/>
                <a:gd name="connsiteY132" fmla="*/ 48846 h 1224078"/>
                <a:gd name="connsiteX133" fmla="*/ 1873163 w 2376256"/>
                <a:gd name="connsiteY133" fmla="*/ 7555 h 1224078"/>
                <a:gd name="connsiteX134" fmla="*/ 1875966 w 2376256"/>
                <a:gd name="connsiteY134" fmla="*/ 4754 h 1224078"/>
                <a:gd name="connsiteX135" fmla="*/ 2097467 w 2376256"/>
                <a:gd name="connsiteY135" fmla="*/ 4754 h 1224078"/>
                <a:gd name="connsiteX136" fmla="*/ 2100271 w 2376256"/>
                <a:gd name="connsiteY136" fmla="*/ 7555 h 1224078"/>
                <a:gd name="connsiteX137" fmla="*/ 2100271 w 2376256"/>
                <a:gd name="connsiteY137" fmla="*/ 48846 h 1224078"/>
                <a:gd name="connsiteX138" fmla="*/ 2097467 w 2376256"/>
                <a:gd name="connsiteY138" fmla="*/ 51646 h 1224078"/>
                <a:gd name="connsiteX139" fmla="*/ 2011984 w 2376256"/>
                <a:gd name="connsiteY139" fmla="*/ 51646 h 1224078"/>
                <a:gd name="connsiteX140" fmla="*/ 2011984 w 2376256"/>
                <a:gd name="connsiteY140" fmla="*/ 279985 h 1224078"/>
                <a:gd name="connsiteX141" fmla="*/ 2009180 w 2376256"/>
                <a:gd name="connsiteY141" fmla="*/ 282785 h 1224078"/>
                <a:gd name="connsiteX142" fmla="*/ 1964254 w 2376256"/>
                <a:gd name="connsiteY142" fmla="*/ 282785 h 1224078"/>
                <a:gd name="connsiteX143" fmla="*/ 1961450 w 2376256"/>
                <a:gd name="connsiteY143" fmla="*/ 279985 h 1224078"/>
                <a:gd name="connsiteX144" fmla="*/ 1961450 w 2376256"/>
                <a:gd name="connsiteY144" fmla="*/ 51646 h 1224078"/>
                <a:gd name="connsiteX145" fmla="*/ 2225464 w 2376256"/>
                <a:gd name="connsiteY145" fmla="*/ 173566 h 1224078"/>
                <a:gd name="connsiteX146" fmla="*/ 2125440 w 2376256"/>
                <a:gd name="connsiteY146" fmla="*/ 8988 h 1224078"/>
                <a:gd name="connsiteX147" fmla="*/ 2127787 w 2376256"/>
                <a:gd name="connsiteY147" fmla="*/ 4754 h 1224078"/>
                <a:gd name="connsiteX148" fmla="*/ 2177734 w 2376256"/>
                <a:gd name="connsiteY148" fmla="*/ 4754 h 1224078"/>
                <a:gd name="connsiteX149" fmla="*/ 2180081 w 2376256"/>
                <a:gd name="connsiteY149" fmla="*/ 6122 h 1224078"/>
                <a:gd name="connsiteX150" fmla="*/ 2250828 w 2376256"/>
                <a:gd name="connsiteY150" fmla="*/ 123548 h 1224078"/>
                <a:gd name="connsiteX151" fmla="*/ 2321184 w 2376256"/>
                <a:gd name="connsiteY151" fmla="*/ 6187 h 1224078"/>
                <a:gd name="connsiteX152" fmla="*/ 2323531 w 2376256"/>
                <a:gd name="connsiteY152" fmla="*/ 4819 h 1224078"/>
                <a:gd name="connsiteX153" fmla="*/ 2373478 w 2376256"/>
                <a:gd name="connsiteY153" fmla="*/ 4819 h 1224078"/>
                <a:gd name="connsiteX154" fmla="*/ 2375826 w 2376256"/>
                <a:gd name="connsiteY154" fmla="*/ 9053 h 1224078"/>
                <a:gd name="connsiteX155" fmla="*/ 2275802 w 2376256"/>
                <a:gd name="connsiteY155" fmla="*/ 173631 h 1224078"/>
                <a:gd name="connsiteX156" fmla="*/ 2275802 w 2376256"/>
                <a:gd name="connsiteY156" fmla="*/ 280050 h 1224078"/>
                <a:gd name="connsiteX157" fmla="*/ 2272998 w 2376256"/>
                <a:gd name="connsiteY157" fmla="*/ 282850 h 1224078"/>
                <a:gd name="connsiteX158" fmla="*/ 2228072 w 2376256"/>
                <a:gd name="connsiteY158" fmla="*/ 282850 h 1224078"/>
                <a:gd name="connsiteX159" fmla="*/ 2225268 w 2376256"/>
                <a:gd name="connsiteY159" fmla="*/ 280050 h 1224078"/>
                <a:gd name="connsiteX160" fmla="*/ 2225268 w 2376256"/>
                <a:gd name="connsiteY160" fmla="*/ 173631 h 1224078"/>
                <a:gd name="connsiteX161" fmla="*/ 2114 w 2376256"/>
                <a:gd name="connsiteY161" fmla="*/ 612007 h 1224078"/>
                <a:gd name="connsiteX162" fmla="*/ 145630 w 2376256"/>
                <a:gd name="connsiteY162" fmla="*/ 468269 h 1224078"/>
                <a:gd name="connsiteX163" fmla="*/ 288754 w 2376256"/>
                <a:gd name="connsiteY163" fmla="*/ 612007 h 1224078"/>
                <a:gd name="connsiteX164" fmla="*/ 145630 w 2376256"/>
                <a:gd name="connsiteY164" fmla="*/ 755744 h 1224078"/>
                <a:gd name="connsiteX165" fmla="*/ 2114 w 2376256"/>
                <a:gd name="connsiteY165" fmla="*/ 612007 h 1224078"/>
                <a:gd name="connsiteX166" fmla="*/ 145630 w 2376256"/>
                <a:gd name="connsiteY166" fmla="*/ 708526 h 1224078"/>
                <a:gd name="connsiteX167" fmla="*/ 237046 w 2376256"/>
                <a:gd name="connsiteY167" fmla="*/ 612007 h 1224078"/>
                <a:gd name="connsiteX168" fmla="*/ 145630 w 2376256"/>
                <a:gd name="connsiteY168" fmla="*/ 515487 h 1224078"/>
                <a:gd name="connsiteX169" fmla="*/ 53756 w 2376256"/>
                <a:gd name="connsiteY169" fmla="*/ 612007 h 1224078"/>
                <a:gd name="connsiteX170" fmla="*/ 145630 w 2376256"/>
                <a:gd name="connsiteY170" fmla="*/ 708526 h 1224078"/>
                <a:gd name="connsiteX171" fmla="*/ 343200 w 2376256"/>
                <a:gd name="connsiteY171" fmla="*/ 473024 h 1224078"/>
                <a:gd name="connsiteX172" fmla="*/ 532880 w 2376256"/>
                <a:gd name="connsiteY172" fmla="*/ 473024 h 1224078"/>
                <a:gd name="connsiteX173" fmla="*/ 535684 w 2376256"/>
                <a:gd name="connsiteY173" fmla="*/ 475824 h 1224078"/>
                <a:gd name="connsiteX174" fmla="*/ 535684 w 2376256"/>
                <a:gd name="connsiteY174" fmla="*/ 516725 h 1224078"/>
                <a:gd name="connsiteX175" fmla="*/ 532880 w 2376256"/>
                <a:gd name="connsiteY175" fmla="*/ 519525 h 1224078"/>
                <a:gd name="connsiteX176" fmla="*/ 390538 w 2376256"/>
                <a:gd name="connsiteY176" fmla="*/ 519525 h 1224078"/>
                <a:gd name="connsiteX177" fmla="*/ 390538 w 2376256"/>
                <a:gd name="connsiteY177" fmla="*/ 592599 h 1224078"/>
                <a:gd name="connsiteX178" fmla="*/ 520948 w 2376256"/>
                <a:gd name="connsiteY178" fmla="*/ 592599 h 1224078"/>
                <a:gd name="connsiteX179" fmla="*/ 523752 w 2376256"/>
                <a:gd name="connsiteY179" fmla="*/ 595399 h 1224078"/>
                <a:gd name="connsiteX180" fmla="*/ 523752 w 2376256"/>
                <a:gd name="connsiteY180" fmla="*/ 636299 h 1224078"/>
                <a:gd name="connsiteX181" fmla="*/ 520948 w 2376256"/>
                <a:gd name="connsiteY181" fmla="*/ 639100 h 1224078"/>
                <a:gd name="connsiteX182" fmla="*/ 390538 w 2376256"/>
                <a:gd name="connsiteY182" fmla="*/ 639100 h 1224078"/>
                <a:gd name="connsiteX183" fmla="*/ 390538 w 2376256"/>
                <a:gd name="connsiteY183" fmla="*/ 748319 h 1224078"/>
                <a:gd name="connsiteX184" fmla="*/ 387735 w 2376256"/>
                <a:gd name="connsiteY184" fmla="*/ 751120 h 1224078"/>
                <a:gd name="connsiteX185" fmla="*/ 343200 w 2376256"/>
                <a:gd name="connsiteY185" fmla="*/ 751120 h 1224078"/>
                <a:gd name="connsiteX186" fmla="*/ 340396 w 2376256"/>
                <a:gd name="connsiteY186" fmla="*/ 748319 h 1224078"/>
                <a:gd name="connsiteX187" fmla="*/ 340396 w 2376256"/>
                <a:gd name="connsiteY187" fmla="*/ 475889 h 1224078"/>
                <a:gd name="connsiteX188" fmla="*/ 343200 w 2376256"/>
                <a:gd name="connsiteY188" fmla="*/ 473089 h 1224078"/>
                <a:gd name="connsiteX189" fmla="*/ 768921 w 2376256"/>
                <a:gd name="connsiteY189" fmla="*/ 473024 h 1224078"/>
                <a:gd name="connsiteX190" fmla="*/ 822780 w 2376256"/>
                <a:gd name="connsiteY190" fmla="*/ 473024 h 1224078"/>
                <a:gd name="connsiteX191" fmla="*/ 825389 w 2376256"/>
                <a:gd name="connsiteY191" fmla="*/ 474782 h 1224078"/>
                <a:gd name="connsiteX192" fmla="*/ 931803 w 2376256"/>
                <a:gd name="connsiteY192" fmla="*/ 747212 h 1224078"/>
                <a:gd name="connsiteX193" fmla="*/ 929194 w 2376256"/>
                <a:gd name="connsiteY193" fmla="*/ 750990 h 1224078"/>
                <a:gd name="connsiteX194" fmla="*/ 881856 w 2376256"/>
                <a:gd name="connsiteY194" fmla="*/ 750990 h 1224078"/>
                <a:gd name="connsiteX195" fmla="*/ 879248 w 2376256"/>
                <a:gd name="connsiteY195" fmla="*/ 749231 h 1224078"/>
                <a:gd name="connsiteX196" fmla="*/ 855252 w 2376256"/>
                <a:gd name="connsiteY196" fmla="*/ 686708 h 1224078"/>
                <a:gd name="connsiteX197" fmla="*/ 735993 w 2376256"/>
                <a:gd name="connsiteY197" fmla="*/ 686708 h 1224078"/>
                <a:gd name="connsiteX198" fmla="*/ 711997 w 2376256"/>
                <a:gd name="connsiteY198" fmla="*/ 749231 h 1224078"/>
                <a:gd name="connsiteX199" fmla="*/ 709389 w 2376256"/>
                <a:gd name="connsiteY199" fmla="*/ 750990 h 1224078"/>
                <a:gd name="connsiteX200" fmla="*/ 662507 w 2376256"/>
                <a:gd name="connsiteY200" fmla="*/ 750990 h 1224078"/>
                <a:gd name="connsiteX201" fmla="*/ 659899 w 2376256"/>
                <a:gd name="connsiteY201" fmla="*/ 747212 h 1224078"/>
                <a:gd name="connsiteX202" fmla="*/ 766248 w 2376256"/>
                <a:gd name="connsiteY202" fmla="*/ 474782 h 1224078"/>
                <a:gd name="connsiteX203" fmla="*/ 768856 w 2376256"/>
                <a:gd name="connsiteY203" fmla="*/ 473024 h 1224078"/>
                <a:gd name="connsiteX204" fmla="*/ 839016 w 2376256"/>
                <a:gd name="connsiteY204" fmla="*/ 643398 h 1224078"/>
                <a:gd name="connsiteX205" fmla="*/ 795655 w 2376256"/>
                <a:gd name="connsiteY205" fmla="*/ 530206 h 1224078"/>
                <a:gd name="connsiteX206" fmla="*/ 752294 w 2376256"/>
                <a:gd name="connsiteY206" fmla="*/ 643398 h 1224078"/>
                <a:gd name="connsiteX207" fmla="*/ 838951 w 2376256"/>
                <a:gd name="connsiteY207" fmla="*/ 643398 h 1224078"/>
                <a:gd name="connsiteX208" fmla="*/ 970990 w 2376256"/>
                <a:gd name="connsiteY208" fmla="*/ 475824 h 1224078"/>
                <a:gd name="connsiteX209" fmla="*/ 973794 w 2376256"/>
                <a:gd name="connsiteY209" fmla="*/ 473024 h 1224078"/>
                <a:gd name="connsiteX210" fmla="*/ 1081969 w 2376256"/>
                <a:gd name="connsiteY210" fmla="*/ 473024 h 1224078"/>
                <a:gd name="connsiteX211" fmla="*/ 1181732 w 2376256"/>
                <a:gd name="connsiteY211" fmla="*/ 561598 h 1224078"/>
                <a:gd name="connsiteX212" fmla="*/ 1081969 w 2376256"/>
                <a:gd name="connsiteY212" fmla="*/ 650562 h 1224078"/>
                <a:gd name="connsiteX213" fmla="*/ 1021133 w 2376256"/>
                <a:gd name="connsiteY213" fmla="*/ 650562 h 1224078"/>
                <a:gd name="connsiteX214" fmla="*/ 1021133 w 2376256"/>
                <a:gd name="connsiteY214" fmla="*/ 748254 h 1224078"/>
                <a:gd name="connsiteX215" fmla="*/ 1018329 w 2376256"/>
                <a:gd name="connsiteY215" fmla="*/ 751055 h 1224078"/>
                <a:gd name="connsiteX216" fmla="*/ 973794 w 2376256"/>
                <a:gd name="connsiteY216" fmla="*/ 751055 h 1224078"/>
                <a:gd name="connsiteX217" fmla="*/ 970990 w 2376256"/>
                <a:gd name="connsiteY217" fmla="*/ 748254 h 1224078"/>
                <a:gd name="connsiteX218" fmla="*/ 970990 w 2376256"/>
                <a:gd name="connsiteY218" fmla="*/ 475824 h 1224078"/>
                <a:gd name="connsiteX219" fmla="*/ 1077926 w 2376256"/>
                <a:gd name="connsiteY219" fmla="*/ 603736 h 1224078"/>
                <a:gd name="connsiteX220" fmla="*/ 1130416 w 2376256"/>
                <a:gd name="connsiteY220" fmla="*/ 561663 h 1224078"/>
                <a:gd name="connsiteX221" fmla="*/ 1077926 w 2376256"/>
                <a:gd name="connsiteY221" fmla="*/ 519981 h 1224078"/>
                <a:gd name="connsiteX222" fmla="*/ 1021068 w 2376256"/>
                <a:gd name="connsiteY222" fmla="*/ 519981 h 1224078"/>
                <a:gd name="connsiteX223" fmla="*/ 1021068 w 2376256"/>
                <a:gd name="connsiteY223" fmla="*/ 603801 h 1224078"/>
                <a:gd name="connsiteX224" fmla="*/ 1077926 w 2376256"/>
                <a:gd name="connsiteY224" fmla="*/ 603801 h 1224078"/>
                <a:gd name="connsiteX225" fmla="*/ 1232200 w 2376256"/>
                <a:gd name="connsiteY225" fmla="*/ 475824 h 1224078"/>
                <a:gd name="connsiteX226" fmla="*/ 1235005 w 2376256"/>
                <a:gd name="connsiteY226" fmla="*/ 473024 h 1224078"/>
                <a:gd name="connsiteX227" fmla="*/ 1343179 w 2376256"/>
                <a:gd name="connsiteY227" fmla="*/ 473024 h 1224078"/>
                <a:gd name="connsiteX228" fmla="*/ 1442942 w 2376256"/>
                <a:gd name="connsiteY228" fmla="*/ 561598 h 1224078"/>
                <a:gd name="connsiteX229" fmla="*/ 1343179 w 2376256"/>
                <a:gd name="connsiteY229" fmla="*/ 650562 h 1224078"/>
                <a:gd name="connsiteX230" fmla="*/ 1282343 w 2376256"/>
                <a:gd name="connsiteY230" fmla="*/ 650562 h 1224078"/>
                <a:gd name="connsiteX231" fmla="*/ 1282343 w 2376256"/>
                <a:gd name="connsiteY231" fmla="*/ 748254 h 1224078"/>
                <a:gd name="connsiteX232" fmla="*/ 1279539 w 2376256"/>
                <a:gd name="connsiteY232" fmla="*/ 751055 h 1224078"/>
                <a:gd name="connsiteX233" fmla="*/ 1235005 w 2376256"/>
                <a:gd name="connsiteY233" fmla="*/ 751055 h 1224078"/>
                <a:gd name="connsiteX234" fmla="*/ 1232200 w 2376256"/>
                <a:gd name="connsiteY234" fmla="*/ 748254 h 1224078"/>
                <a:gd name="connsiteX235" fmla="*/ 1232200 w 2376256"/>
                <a:gd name="connsiteY235" fmla="*/ 475824 h 1224078"/>
                <a:gd name="connsiteX236" fmla="*/ 1339136 w 2376256"/>
                <a:gd name="connsiteY236" fmla="*/ 603736 h 1224078"/>
                <a:gd name="connsiteX237" fmla="*/ 1391626 w 2376256"/>
                <a:gd name="connsiteY237" fmla="*/ 561663 h 1224078"/>
                <a:gd name="connsiteX238" fmla="*/ 1339136 w 2376256"/>
                <a:gd name="connsiteY238" fmla="*/ 519981 h 1224078"/>
                <a:gd name="connsiteX239" fmla="*/ 1282278 w 2376256"/>
                <a:gd name="connsiteY239" fmla="*/ 519981 h 1224078"/>
                <a:gd name="connsiteX240" fmla="*/ 1282278 w 2376256"/>
                <a:gd name="connsiteY240" fmla="*/ 603801 h 1224078"/>
                <a:gd name="connsiteX241" fmla="*/ 1339136 w 2376256"/>
                <a:gd name="connsiteY241" fmla="*/ 603801 h 1224078"/>
                <a:gd name="connsiteX242" fmla="*/ 1496149 w 2376256"/>
                <a:gd name="connsiteY242" fmla="*/ 473089 h 1224078"/>
                <a:gd name="connsiteX243" fmla="*/ 1540684 w 2376256"/>
                <a:gd name="connsiteY243" fmla="*/ 473089 h 1224078"/>
                <a:gd name="connsiteX244" fmla="*/ 1543488 w 2376256"/>
                <a:gd name="connsiteY244" fmla="*/ 475889 h 1224078"/>
                <a:gd name="connsiteX245" fmla="*/ 1543488 w 2376256"/>
                <a:gd name="connsiteY245" fmla="*/ 704228 h 1224078"/>
                <a:gd name="connsiteX246" fmla="*/ 1674289 w 2376256"/>
                <a:gd name="connsiteY246" fmla="*/ 704228 h 1224078"/>
                <a:gd name="connsiteX247" fmla="*/ 1677092 w 2376256"/>
                <a:gd name="connsiteY247" fmla="*/ 707028 h 1224078"/>
                <a:gd name="connsiteX248" fmla="*/ 1677092 w 2376256"/>
                <a:gd name="connsiteY248" fmla="*/ 748319 h 1224078"/>
                <a:gd name="connsiteX249" fmla="*/ 1674289 w 2376256"/>
                <a:gd name="connsiteY249" fmla="*/ 751120 h 1224078"/>
                <a:gd name="connsiteX250" fmla="*/ 1493345 w 2376256"/>
                <a:gd name="connsiteY250" fmla="*/ 751120 h 1224078"/>
                <a:gd name="connsiteX251" fmla="*/ 1493345 w 2376256"/>
                <a:gd name="connsiteY251" fmla="*/ 475889 h 1224078"/>
                <a:gd name="connsiteX252" fmla="*/ 1496149 w 2376256"/>
                <a:gd name="connsiteY252" fmla="*/ 473089 h 1224078"/>
                <a:gd name="connsiteX253" fmla="*/ 1727169 w 2376256"/>
                <a:gd name="connsiteY253" fmla="*/ 473089 h 1224078"/>
                <a:gd name="connsiteX254" fmla="*/ 1771704 w 2376256"/>
                <a:gd name="connsiteY254" fmla="*/ 473089 h 1224078"/>
                <a:gd name="connsiteX255" fmla="*/ 1774508 w 2376256"/>
                <a:gd name="connsiteY255" fmla="*/ 475889 h 1224078"/>
                <a:gd name="connsiteX256" fmla="*/ 1774508 w 2376256"/>
                <a:gd name="connsiteY256" fmla="*/ 748319 h 1224078"/>
                <a:gd name="connsiteX257" fmla="*/ 1771704 w 2376256"/>
                <a:gd name="connsiteY257" fmla="*/ 751120 h 1224078"/>
                <a:gd name="connsiteX258" fmla="*/ 1727169 w 2376256"/>
                <a:gd name="connsiteY258" fmla="*/ 751120 h 1224078"/>
                <a:gd name="connsiteX259" fmla="*/ 1724365 w 2376256"/>
                <a:gd name="connsiteY259" fmla="*/ 748319 h 1224078"/>
                <a:gd name="connsiteX260" fmla="*/ 1724365 w 2376256"/>
                <a:gd name="connsiteY260" fmla="*/ 475889 h 1224078"/>
                <a:gd name="connsiteX261" fmla="*/ 1727169 w 2376256"/>
                <a:gd name="connsiteY261" fmla="*/ 473089 h 1224078"/>
                <a:gd name="connsiteX262" fmla="*/ 1844082 w 2376256"/>
                <a:gd name="connsiteY262" fmla="*/ 473089 h 1224078"/>
                <a:gd name="connsiteX263" fmla="*/ 2033762 w 2376256"/>
                <a:gd name="connsiteY263" fmla="*/ 473089 h 1224078"/>
                <a:gd name="connsiteX264" fmla="*/ 2036565 w 2376256"/>
                <a:gd name="connsiteY264" fmla="*/ 475889 h 1224078"/>
                <a:gd name="connsiteX265" fmla="*/ 2036565 w 2376256"/>
                <a:gd name="connsiteY265" fmla="*/ 516790 h 1224078"/>
                <a:gd name="connsiteX266" fmla="*/ 2033762 w 2376256"/>
                <a:gd name="connsiteY266" fmla="*/ 519590 h 1224078"/>
                <a:gd name="connsiteX267" fmla="*/ 1891420 w 2376256"/>
                <a:gd name="connsiteY267" fmla="*/ 519590 h 1224078"/>
                <a:gd name="connsiteX268" fmla="*/ 1891420 w 2376256"/>
                <a:gd name="connsiteY268" fmla="*/ 583937 h 1224078"/>
                <a:gd name="connsiteX269" fmla="*/ 2015114 w 2376256"/>
                <a:gd name="connsiteY269" fmla="*/ 583937 h 1224078"/>
                <a:gd name="connsiteX270" fmla="*/ 2017917 w 2376256"/>
                <a:gd name="connsiteY270" fmla="*/ 586737 h 1224078"/>
                <a:gd name="connsiteX271" fmla="*/ 2017917 w 2376256"/>
                <a:gd name="connsiteY271" fmla="*/ 627247 h 1224078"/>
                <a:gd name="connsiteX272" fmla="*/ 2015114 w 2376256"/>
                <a:gd name="connsiteY272" fmla="*/ 630047 h 1224078"/>
                <a:gd name="connsiteX273" fmla="*/ 1891420 w 2376256"/>
                <a:gd name="connsiteY273" fmla="*/ 630047 h 1224078"/>
                <a:gd name="connsiteX274" fmla="*/ 1891420 w 2376256"/>
                <a:gd name="connsiteY274" fmla="*/ 704684 h 1224078"/>
                <a:gd name="connsiteX275" fmla="*/ 2033762 w 2376256"/>
                <a:gd name="connsiteY275" fmla="*/ 704684 h 1224078"/>
                <a:gd name="connsiteX276" fmla="*/ 2036565 w 2376256"/>
                <a:gd name="connsiteY276" fmla="*/ 707484 h 1224078"/>
                <a:gd name="connsiteX277" fmla="*/ 2036565 w 2376256"/>
                <a:gd name="connsiteY277" fmla="*/ 748384 h 1224078"/>
                <a:gd name="connsiteX278" fmla="*/ 2033762 w 2376256"/>
                <a:gd name="connsiteY278" fmla="*/ 751185 h 1224078"/>
                <a:gd name="connsiteX279" fmla="*/ 1844082 w 2376256"/>
                <a:gd name="connsiteY279" fmla="*/ 751185 h 1224078"/>
                <a:gd name="connsiteX280" fmla="*/ 1841278 w 2376256"/>
                <a:gd name="connsiteY280" fmla="*/ 748384 h 1224078"/>
                <a:gd name="connsiteX281" fmla="*/ 1841278 w 2376256"/>
                <a:gd name="connsiteY281" fmla="*/ 475955 h 1224078"/>
                <a:gd name="connsiteX282" fmla="*/ 1844082 w 2376256"/>
                <a:gd name="connsiteY282" fmla="*/ 473154 h 1224078"/>
                <a:gd name="connsiteX283" fmla="*/ 2093359 w 2376256"/>
                <a:gd name="connsiteY283" fmla="*/ 475889 h 1224078"/>
                <a:gd name="connsiteX284" fmla="*/ 2096163 w 2376256"/>
                <a:gd name="connsiteY284" fmla="*/ 473089 h 1224078"/>
                <a:gd name="connsiteX285" fmla="*/ 2183276 w 2376256"/>
                <a:gd name="connsiteY285" fmla="*/ 473089 h 1224078"/>
                <a:gd name="connsiteX286" fmla="*/ 2326401 w 2376256"/>
                <a:gd name="connsiteY286" fmla="*/ 612072 h 1224078"/>
                <a:gd name="connsiteX287" fmla="*/ 2183276 w 2376256"/>
                <a:gd name="connsiteY287" fmla="*/ 751055 h 1224078"/>
                <a:gd name="connsiteX288" fmla="*/ 2096163 w 2376256"/>
                <a:gd name="connsiteY288" fmla="*/ 751055 h 1224078"/>
                <a:gd name="connsiteX289" fmla="*/ 2093359 w 2376256"/>
                <a:gd name="connsiteY289" fmla="*/ 748254 h 1224078"/>
                <a:gd name="connsiteX290" fmla="*/ 2093359 w 2376256"/>
                <a:gd name="connsiteY290" fmla="*/ 475824 h 1224078"/>
                <a:gd name="connsiteX291" fmla="*/ 2180798 w 2376256"/>
                <a:gd name="connsiteY291" fmla="*/ 704228 h 1224078"/>
                <a:gd name="connsiteX292" fmla="*/ 2274628 w 2376256"/>
                <a:gd name="connsiteY292" fmla="*/ 612072 h 1224078"/>
                <a:gd name="connsiteX293" fmla="*/ 2180798 w 2376256"/>
                <a:gd name="connsiteY293" fmla="*/ 519916 h 1224078"/>
                <a:gd name="connsiteX294" fmla="*/ 2143436 w 2376256"/>
                <a:gd name="connsiteY294" fmla="*/ 519916 h 1224078"/>
                <a:gd name="connsiteX295" fmla="*/ 2143436 w 2376256"/>
                <a:gd name="connsiteY295" fmla="*/ 704163 h 1224078"/>
                <a:gd name="connsiteX296" fmla="*/ 2180798 w 2376256"/>
                <a:gd name="connsiteY296" fmla="*/ 704163 h 1224078"/>
                <a:gd name="connsiteX297" fmla="*/ 549 w 2376256"/>
                <a:gd name="connsiteY297" fmla="*/ 1184937 h 1224078"/>
                <a:gd name="connsiteX298" fmla="*/ 26370 w 2376256"/>
                <a:gd name="connsiteY298" fmla="*/ 1150028 h 1224078"/>
                <a:gd name="connsiteX299" fmla="*/ 30217 w 2376256"/>
                <a:gd name="connsiteY299" fmla="*/ 1149442 h 1224078"/>
                <a:gd name="connsiteX300" fmla="*/ 110288 w 2376256"/>
                <a:gd name="connsiteY300" fmla="*/ 1178359 h 1224078"/>
                <a:gd name="connsiteX301" fmla="*/ 163170 w 2376256"/>
                <a:gd name="connsiteY301" fmla="*/ 1140650 h 1224078"/>
                <a:gd name="connsiteX302" fmla="*/ 121438 w 2376256"/>
                <a:gd name="connsiteY302" fmla="*/ 1104504 h 1224078"/>
                <a:gd name="connsiteX303" fmla="*/ 72535 w 2376256"/>
                <a:gd name="connsiteY303" fmla="*/ 1092976 h 1224078"/>
                <a:gd name="connsiteX304" fmla="*/ 4135 w 2376256"/>
                <a:gd name="connsiteY304" fmla="*/ 1019903 h 1224078"/>
                <a:gd name="connsiteX305" fmla="*/ 106311 w 2376256"/>
                <a:gd name="connsiteY305" fmla="*/ 936539 h 1224078"/>
                <a:gd name="connsiteX306" fmla="*/ 206074 w 2376256"/>
                <a:gd name="connsiteY306" fmla="*/ 973532 h 1224078"/>
                <a:gd name="connsiteX307" fmla="*/ 206205 w 2376256"/>
                <a:gd name="connsiteY307" fmla="*/ 977504 h 1224078"/>
                <a:gd name="connsiteX308" fmla="*/ 177319 w 2376256"/>
                <a:gd name="connsiteY308" fmla="*/ 1008440 h 1224078"/>
                <a:gd name="connsiteX309" fmla="*/ 173472 w 2376256"/>
                <a:gd name="connsiteY309" fmla="*/ 1008570 h 1224078"/>
                <a:gd name="connsiteX310" fmla="*/ 105528 w 2376256"/>
                <a:gd name="connsiteY310" fmla="*/ 981803 h 1224078"/>
                <a:gd name="connsiteX311" fmla="*/ 54604 w 2376256"/>
                <a:gd name="connsiteY311" fmla="*/ 1016777 h 1224078"/>
                <a:gd name="connsiteX312" fmla="*/ 97117 w 2376256"/>
                <a:gd name="connsiteY312" fmla="*/ 1050903 h 1224078"/>
                <a:gd name="connsiteX313" fmla="*/ 146021 w 2376256"/>
                <a:gd name="connsiteY313" fmla="*/ 1062431 h 1224078"/>
                <a:gd name="connsiteX314" fmla="*/ 214029 w 2376256"/>
                <a:gd name="connsiteY314" fmla="*/ 1137068 h 1224078"/>
                <a:gd name="connsiteX315" fmla="*/ 108658 w 2376256"/>
                <a:gd name="connsiteY315" fmla="*/ 1224014 h 1224078"/>
                <a:gd name="connsiteX316" fmla="*/ 1070 w 2376256"/>
                <a:gd name="connsiteY316" fmla="*/ 1188779 h 1224078"/>
                <a:gd name="connsiteX317" fmla="*/ 549 w 2376256"/>
                <a:gd name="connsiteY317" fmla="*/ 1184872 h 1224078"/>
                <a:gd name="connsiteX318" fmla="*/ 249435 w 2376256"/>
                <a:gd name="connsiteY318" fmla="*/ 1080667 h 1224078"/>
                <a:gd name="connsiteX319" fmla="*/ 393342 w 2376256"/>
                <a:gd name="connsiteY319" fmla="*/ 936539 h 1224078"/>
                <a:gd name="connsiteX320" fmla="*/ 515992 w 2376256"/>
                <a:gd name="connsiteY320" fmla="*/ 1003621 h 1224078"/>
                <a:gd name="connsiteX321" fmla="*/ 515014 w 2376256"/>
                <a:gd name="connsiteY321" fmla="*/ 1007463 h 1224078"/>
                <a:gd name="connsiteX322" fmla="*/ 476478 w 2376256"/>
                <a:gd name="connsiteY322" fmla="*/ 1030388 h 1224078"/>
                <a:gd name="connsiteX323" fmla="*/ 472696 w 2376256"/>
                <a:gd name="connsiteY323" fmla="*/ 1029346 h 1224078"/>
                <a:gd name="connsiteX324" fmla="*/ 393342 w 2376256"/>
                <a:gd name="connsiteY324" fmla="*/ 983757 h 1224078"/>
                <a:gd name="connsiteX325" fmla="*/ 301469 w 2376256"/>
                <a:gd name="connsiteY325" fmla="*/ 1080276 h 1224078"/>
                <a:gd name="connsiteX326" fmla="*/ 393342 w 2376256"/>
                <a:gd name="connsiteY326" fmla="*/ 1176796 h 1224078"/>
                <a:gd name="connsiteX327" fmla="*/ 473087 w 2376256"/>
                <a:gd name="connsiteY327" fmla="*/ 1131206 h 1224078"/>
                <a:gd name="connsiteX328" fmla="*/ 476869 w 2376256"/>
                <a:gd name="connsiteY328" fmla="*/ 1130164 h 1224078"/>
                <a:gd name="connsiteX329" fmla="*/ 515340 w 2376256"/>
                <a:gd name="connsiteY329" fmla="*/ 1152764 h 1224078"/>
                <a:gd name="connsiteX330" fmla="*/ 516318 w 2376256"/>
                <a:gd name="connsiteY330" fmla="*/ 1156606 h 1224078"/>
                <a:gd name="connsiteX331" fmla="*/ 392886 w 2376256"/>
                <a:gd name="connsiteY331" fmla="*/ 1224078 h 1224078"/>
                <a:gd name="connsiteX332" fmla="*/ 249370 w 2376256"/>
                <a:gd name="connsiteY332" fmla="*/ 1080732 h 1224078"/>
                <a:gd name="connsiteX333" fmla="*/ 566721 w 2376256"/>
                <a:gd name="connsiteY333" fmla="*/ 941293 h 1224078"/>
                <a:gd name="connsiteX334" fmla="*/ 611256 w 2376256"/>
                <a:gd name="connsiteY334" fmla="*/ 941293 h 1224078"/>
                <a:gd name="connsiteX335" fmla="*/ 614060 w 2376256"/>
                <a:gd name="connsiteY335" fmla="*/ 944094 h 1224078"/>
                <a:gd name="connsiteX336" fmla="*/ 614060 w 2376256"/>
                <a:gd name="connsiteY336" fmla="*/ 1216524 h 1224078"/>
                <a:gd name="connsiteX337" fmla="*/ 611256 w 2376256"/>
                <a:gd name="connsiteY337" fmla="*/ 1219324 h 1224078"/>
                <a:gd name="connsiteX338" fmla="*/ 566721 w 2376256"/>
                <a:gd name="connsiteY338" fmla="*/ 1219324 h 1224078"/>
                <a:gd name="connsiteX339" fmla="*/ 563917 w 2376256"/>
                <a:gd name="connsiteY339" fmla="*/ 1216524 h 1224078"/>
                <a:gd name="connsiteX340" fmla="*/ 563917 w 2376256"/>
                <a:gd name="connsiteY340" fmla="*/ 944094 h 1224078"/>
                <a:gd name="connsiteX341" fmla="*/ 566721 w 2376256"/>
                <a:gd name="connsiteY341" fmla="*/ 941293 h 1224078"/>
                <a:gd name="connsiteX342" fmla="*/ 683634 w 2376256"/>
                <a:gd name="connsiteY342" fmla="*/ 941293 h 1224078"/>
                <a:gd name="connsiteX343" fmla="*/ 873314 w 2376256"/>
                <a:gd name="connsiteY343" fmla="*/ 941293 h 1224078"/>
                <a:gd name="connsiteX344" fmla="*/ 876118 w 2376256"/>
                <a:gd name="connsiteY344" fmla="*/ 944094 h 1224078"/>
                <a:gd name="connsiteX345" fmla="*/ 876118 w 2376256"/>
                <a:gd name="connsiteY345" fmla="*/ 984994 h 1224078"/>
                <a:gd name="connsiteX346" fmla="*/ 873314 w 2376256"/>
                <a:gd name="connsiteY346" fmla="*/ 987795 h 1224078"/>
                <a:gd name="connsiteX347" fmla="*/ 730972 w 2376256"/>
                <a:gd name="connsiteY347" fmla="*/ 987795 h 1224078"/>
                <a:gd name="connsiteX348" fmla="*/ 730972 w 2376256"/>
                <a:gd name="connsiteY348" fmla="*/ 1052141 h 1224078"/>
                <a:gd name="connsiteX349" fmla="*/ 854665 w 2376256"/>
                <a:gd name="connsiteY349" fmla="*/ 1052141 h 1224078"/>
                <a:gd name="connsiteX350" fmla="*/ 857469 w 2376256"/>
                <a:gd name="connsiteY350" fmla="*/ 1054941 h 1224078"/>
                <a:gd name="connsiteX351" fmla="*/ 857469 w 2376256"/>
                <a:gd name="connsiteY351" fmla="*/ 1095451 h 1224078"/>
                <a:gd name="connsiteX352" fmla="*/ 854665 w 2376256"/>
                <a:gd name="connsiteY352" fmla="*/ 1098252 h 1224078"/>
                <a:gd name="connsiteX353" fmla="*/ 730972 w 2376256"/>
                <a:gd name="connsiteY353" fmla="*/ 1098252 h 1224078"/>
                <a:gd name="connsiteX354" fmla="*/ 730972 w 2376256"/>
                <a:gd name="connsiteY354" fmla="*/ 1172888 h 1224078"/>
                <a:gd name="connsiteX355" fmla="*/ 873314 w 2376256"/>
                <a:gd name="connsiteY355" fmla="*/ 1172888 h 1224078"/>
                <a:gd name="connsiteX356" fmla="*/ 876118 w 2376256"/>
                <a:gd name="connsiteY356" fmla="*/ 1175689 h 1224078"/>
                <a:gd name="connsiteX357" fmla="*/ 876118 w 2376256"/>
                <a:gd name="connsiteY357" fmla="*/ 1216589 h 1224078"/>
                <a:gd name="connsiteX358" fmla="*/ 873314 w 2376256"/>
                <a:gd name="connsiteY358" fmla="*/ 1219389 h 1224078"/>
                <a:gd name="connsiteX359" fmla="*/ 683634 w 2376256"/>
                <a:gd name="connsiteY359" fmla="*/ 1219389 h 1224078"/>
                <a:gd name="connsiteX360" fmla="*/ 680829 w 2376256"/>
                <a:gd name="connsiteY360" fmla="*/ 1216589 h 1224078"/>
                <a:gd name="connsiteX361" fmla="*/ 680829 w 2376256"/>
                <a:gd name="connsiteY361" fmla="*/ 944159 h 1224078"/>
                <a:gd name="connsiteX362" fmla="*/ 683634 w 2376256"/>
                <a:gd name="connsiteY362" fmla="*/ 941358 h 1224078"/>
                <a:gd name="connsiteX363" fmla="*/ 935715 w 2376256"/>
                <a:gd name="connsiteY363" fmla="*/ 941293 h 1224078"/>
                <a:gd name="connsiteX364" fmla="*/ 982792 w 2376256"/>
                <a:gd name="connsiteY364" fmla="*/ 941293 h 1224078"/>
                <a:gd name="connsiteX365" fmla="*/ 985075 w 2376256"/>
                <a:gd name="connsiteY365" fmla="*/ 942466 h 1224078"/>
                <a:gd name="connsiteX366" fmla="*/ 1122982 w 2376256"/>
                <a:gd name="connsiteY366" fmla="*/ 1137068 h 1224078"/>
                <a:gd name="connsiteX367" fmla="*/ 1122982 w 2376256"/>
                <a:gd name="connsiteY367" fmla="*/ 944029 h 1224078"/>
                <a:gd name="connsiteX368" fmla="*/ 1125787 w 2376256"/>
                <a:gd name="connsiteY368" fmla="*/ 941228 h 1224078"/>
                <a:gd name="connsiteX369" fmla="*/ 1170321 w 2376256"/>
                <a:gd name="connsiteY369" fmla="*/ 941228 h 1224078"/>
                <a:gd name="connsiteX370" fmla="*/ 1173125 w 2376256"/>
                <a:gd name="connsiteY370" fmla="*/ 944029 h 1224078"/>
                <a:gd name="connsiteX371" fmla="*/ 1173125 w 2376256"/>
                <a:gd name="connsiteY371" fmla="*/ 1216459 h 1224078"/>
                <a:gd name="connsiteX372" fmla="*/ 1170321 w 2376256"/>
                <a:gd name="connsiteY372" fmla="*/ 1219259 h 1224078"/>
                <a:gd name="connsiteX373" fmla="*/ 1123244 w 2376256"/>
                <a:gd name="connsiteY373" fmla="*/ 1219259 h 1224078"/>
                <a:gd name="connsiteX374" fmla="*/ 1120961 w 2376256"/>
                <a:gd name="connsiteY374" fmla="*/ 1218087 h 1224078"/>
                <a:gd name="connsiteX375" fmla="*/ 983053 w 2376256"/>
                <a:gd name="connsiteY375" fmla="*/ 1023094 h 1224078"/>
                <a:gd name="connsiteX376" fmla="*/ 983053 w 2376256"/>
                <a:gd name="connsiteY376" fmla="*/ 1216524 h 1224078"/>
                <a:gd name="connsiteX377" fmla="*/ 980250 w 2376256"/>
                <a:gd name="connsiteY377" fmla="*/ 1219324 h 1224078"/>
                <a:gd name="connsiteX378" fmla="*/ 935715 w 2376256"/>
                <a:gd name="connsiteY378" fmla="*/ 1219324 h 1224078"/>
                <a:gd name="connsiteX379" fmla="*/ 932911 w 2376256"/>
                <a:gd name="connsiteY379" fmla="*/ 1216524 h 1224078"/>
                <a:gd name="connsiteX380" fmla="*/ 932911 w 2376256"/>
                <a:gd name="connsiteY380" fmla="*/ 944094 h 1224078"/>
                <a:gd name="connsiteX381" fmla="*/ 935715 w 2376256"/>
                <a:gd name="connsiteY381" fmla="*/ 941293 h 1224078"/>
                <a:gd name="connsiteX382" fmla="*/ 1224767 w 2376256"/>
                <a:gd name="connsiteY382" fmla="*/ 1080667 h 1224078"/>
                <a:gd name="connsiteX383" fmla="*/ 1368674 w 2376256"/>
                <a:gd name="connsiteY383" fmla="*/ 936539 h 1224078"/>
                <a:gd name="connsiteX384" fmla="*/ 1491324 w 2376256"/>
                <a:gd name="connsiteY384" fmla="*/ 1003621 h 1224078"/>
                <a:gd name="connsiteX385" fmla="*/ 1490346 w 2376256"/>
                <a:gd name="connsiteY385" fmla="*/ 1007463 h 1224078"/>
                <a:gd name="connsiteX386" fmla="*/ 1451810 w 2376256"/>
                <a:gd name="connsiteY386" fmla="*/ 1030388 h 1224078"/>
                <a:gd name="connsiteX387" fmla="*/ 1448028 w 2376256"/>
                <a:gd name="connsiteY387" fmla="*/ 1029346 h 1224078"/>
                <a:gd name="connsiteX388" fmla="*/ 1368674 w 2376256"/>
                <a:gd name="connsiteY388" fmla="*/ 983757 h 1224078"/>
                <a:gd name="connsiteX389" fmla="*/ 1276866 w 2376256"/>
                <a:gd name="connsiteY389" fmla="*/ 1080276 h 1224078"/>
                <a:gd name="connsiteX390" fmla="*/ 1368674 w 2376256"/>
                <a:gd name="connsiteY390" fmla="*/ 1176796 h 1224078"/>
                <a:gd name="connsiteX391" fmla="*/ 1448419 w 2376256"/>
                <a:gd name="connsiteY391" fmla="*/ 1131206 h 1224078"/>
                <a:gd name="connsiteX392" fmla="*/ 1452201 w 2376256"/>
                <a:gd name="connsiteY392" fmla="*/ 1130164 h 1224078"/>
                <a:gd name="connsiteX393" fmla="*/ 1490672 w 2376256"/>
                <a:gd name="connsiteY393" fmla="*/ 1152764 h 1224078"/>
                <a:gd name="connsiteX394" fmla="*/ 1491650 w 2376256"/>
                <a:gd name="connsiteY394" fmla="*/ 1156606 h 1224078"/>
                <a:gd name="connsiteX395" fmla="*/ 1368217 w 2376256"/>
                <a:gd name="connsiteY395" fmla="*/ 1224078 h 1224078"/>
                <a:gd name="connsiteX396" fmla="*/ 1224702 w 2376256"/>
                <a:gd name="connsiteY396" fmla="*/ 1080732 h 1224078"/>
                <a:gd name="connsiteX397" fmla="*/ 1542053 w 2376256"/>
                <a:gd name="connsiteY397" fmla="*/ 941293 h 1224078"/>
                <a:gd name="connsiteX398" fmla="*/ 1731733 w 2376256"/>
                <a:gd name="connsiteY398" fmla="*/ 941293 h 1224078"/>
                <a:gd name="connsiteX399" fmla="*/ 1734538 w 2376256"/>
                <a:gd name="connsiteY399" fmla="*/ 944094 h 1224078"/>
                <a:gd name="connsiteX400" fmla="*/ 1734538 w 2376256"/>
                <a:gd name="connsiteY400" fmla="*/ 984994 h 1224078"/>
                <a:gd name="connsiteX401" fmla="*/ 1731733 w 2376256"/>
                <a:gd name="connsiteY401" fmla="*/ 987795 h 1224078"/>
                <a:gd name="connsiteX402" fmla="*/ 1589392 w 2376256"/>
                <a:gd name="connsiteY402" fmla="*/ 987795 h 1224078"/>
                <a:gd name="connsiteX403" fmla="*/ 1589392 w 2376256"/>
                <a:gd name="connsiteY403" fmla="*/ 1052141 h 1224078"/>
                <a:gd name="connsiteX404" fmla="*/ 1713085 w 2376256"/>
                <a:gd name="connsiteY404" fmla="*/ 1052141 h 1224078"/>
                <a:gd name="connsiteX405" fmla="*/ 1715889 w 2376256"/>
                <a:gd name="connsiteY405" fmla="*/ 1054941 h 1224078"/>
                <a:gd name="connsiteX406" fmla="*/ 1715889 w 2376256"/>
                <a:gd name="connsiteY406" fmla="*/ 1095451 h 1224078"/>
                <a:gd name="connsiteX407" fmla="*/ 1713085 w 2376256"/>
                <a:gd name="connsiteY407" fmla="*/ 1098252 h 1224078"/>
                <a:gd name="connsiteX408" fmla="*/ 1589392 w 2376256"/>
                <a:gd name="connsiteY408" fmla="*/ 1098252 h 1224078"/>
                <a:gd name="connsiteX409" fmla="*/ 1589392 w 2376256"/>
                <a:gd name="connsiteY409" fmla="*/ 1172888 h 1224078"/>
                <a:gd name="connsiteX410" fmla="*/ 1731733 w 2376256"/>
                <a:gd name="connsiteY410" fmla="*/ 1172888 h 1224078"/>
                <a:gd name="connsiteX411" fmla="*/ 1734538 w 2376256"/>
                <a:gd name="connsiteY411" fmla="*/ 1175689 h 1224078"/>
                <a:gd name="connsiteX412" fmla="*/ 1734538 w 2376256"/>
                <a:gd name="connsiteY412" fmla="*/ 1216589 h 1224078"/>
                <a:gd name="connsiteX413" fmla="*/ 1731733 w 2376256"/>
                <a:gd name="connsiteY413" fmla="*/ 1219389 h 1224078"/>
                <a:gd name="connsiteX414" fmla="*/ 1542053 w 2376256"/>
                <a:gd name="connsiteY414" fmla="*/ 1219389 h 1224078"/>
                <a:gd name="connsiteX415" fmla="*/ 1539250 w 2376256"/>
                <a:gd name="connsiteY415" fmla="*/ 1216589 h 1224078"/>
                <a:gd name="connsiteX416" fmla="*/ 1539250 w 2376256"/>
                <a:gd name="connsiteY416" fmla="*/ 944159 h 1224078"/>
                <a:gd name="connsiteX417" fmla="*/ 1542053 w 2376256"/>
                <a:gd name="connsiteY417" fmla="*/ 941358 h 1224078"/>
                <a:gd name="connsiteX418" fmla="*/ 1773856 w 2376256"/>
                <a:gd name="connsiteY418" fmla="*/ 1184937 h 1224078"/>
                <a:gd name="connsiteX419" fmla="*/ 1799677 w 2376256"/>
                <a:gd name="connsiteY419" fmla="*/ 1150028 h 1224078"/>
                <a:gd name="connsiteX420" fmla="*/ 1803524 w 2376256"/>
                <a:gd name="connsiteY420" fmla="*/ 1149442 h 1224078"/>
                <a:gd name="connsiteX421" fmla="*/ 1883595 w 2376256"/>
                <a:gd name="connsiteY421" fmla="*/ 1178359 h 1224078"/>
                <a:gd name="connsiteX422" fmla="*/ 1936476 w 2376256"/>
                <a:gd name="connsiteY422" fmla="*/ 1140650 h 1224078"/>
                <a:gd name="connsiteX423" fmla="*/ 1894745 w 2376256"/>
                <a:gd name="connsiteY423" fmla="*/ 1104504 h 1224078"/>
                <a:gd name="connsiteX424" fmla="*/ 1845842 w 2376256"/>
                <a:gd name="connsiteY424" fmla="*/ 1092976 h 1224078"/>
                <a:gd name="connsiteX425" fmla="*/ 1777442 w 2376256"/>
                <a:gd name="connsiteY425" fmla="*/ 1019903 h 1224078"/>
                <a:gd name="connsiteX426" fmla="*/ 1879618 w 2376256"/>
                <a:gd name="connsiteY426" fmla="*/ 936539 h 1224078"/>
                <a:gd name="connsiteX427" fmla="*/ 1979382 w 2376256"/>
                <a:gd name="connsiteY427" fmla="*/ 973532 h 1224078"/>
                <a:gd name="connsiteX428" fmla="*/ 1979511 w 2376256"/>
                <a:gd name="connsiteY428" fmla="*/ 977504 h 1224078"/>
                <a:gd name="connsiteX429" fmla="*/ 1950626 w 2376256"/>
                <a:gd name="connsiteY429" fmla="*/ 1008440 h 1224078"/>
                <a:gd name="connsiteX430" fmla="*/ 1946779 w 2376256"/>
                <a:gd name="connsiteY430" fmla="*/ 1008570 h 1224078"/>
                <a:gd name="connsiteX431" fmla="*/ 1878836 w 2376256"/>
                <a:gd name="connsiteY431" fmla="*/ 981803 h 1224078"/>
                <a:gd name="connsiteX432" fmla="*/ 1827910 w 2376256"/>
                <a:gd name="connsiteY432" fmla="*/ 1016777 h 1224078"/>
                <a:gd name="connsiteX433" fmla="*/ 1870424 w 2376256"/>
                <a:gd name="connsiteY433" fmla="*/ 1050903 h 1224078"/>
                <a:gd name="connsiteX434" fmla="*/ 1919328 w 2376256"/>
                <a:gd name="connsiteY434" fmla="*/ 1062431 h 1224078"/>
                <a:gd name="connsiteX435" fmla="*/ 1987336 w 2376256"/>
                <a:gd name="connsiteY435" fmla="*/ 1137068 h 1224078"/>
                <a:gd name="connsiteX436" fmla="*/ 1881965 w 2376256"/>
                <a:gd name="connsiteY436" fmla="*/ 1224014 h 1224078"/>
                <a:gd name="connsiteX437" fmla="*/ 1774378 w 2376256"/>
                <a:gd name="connsiteY437" fmla="*/ 1188779 h 1224078"/>
                <a:gd name="connsiteX438" fmla="*/ 1773856 w 2376256"/>
                <a:gd name="connsiteY438" fmla="*/ 1184872 h 12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2376256" h="1224078">
                  <a:moveTo>
                    <a:pt x="16850" y="171547"/>
                  </a:moveTo>
                  <a:lnTo>
                    <a:pt x="16850" y="7555"/>
                  </a:lnTo>
                  <a:cubicBezTo>
                    <a:pt x="16850" y="6057"/>
                    <a:pt x="18089" y="4754"/>
                    <a:pt x="19654" y="4754"/>
                  </a:cubicBezTo>
                  <a:lnTo>
                    <a:pt x="64189" y="4754"/>
                  </a:lnTo>
                  <a:cubicBezTo>
                    <a:pt x="65688" y="4754"/>
                    <a:pt x="66993" y="5992"/>
                    <a:pt x="66993" y="7555"/>
                  </a:cubicBezTo>
                  <a:lnTo>
                    <a:pt x="66993" y="166402"/>
                  </a:lnTo>
                  <a:cubicBezTo>
                    <a:pt x="66993" y="216420"/>
                    <a:pt x="91640" y="240257"/>
                    <a:pt x="133371" y="240257"/>
                  </a:cubicBezTo>
                  <a:cubicBezTo>
                    <a:pt x="175102" y="240257"/>
                    <a:pt x="199358" y="216420"/>
                    <a:pt x="199358" y="166402"/>
                  </a:cubicBezTo>
                  <a:lnTo>
                    <a:pt x="199358" y="7555"/>
                  </a:lnTo>
                  <a:cubicBezTo>
                    <a:pt x="199358" y="6057"/>
                    <a:pt x="200597" y="4754"/>
                    <a:pt x="202162" y="4754"/>
                  </a:cubicBezTo>
                  <a:lnTo>
                    <a:pt x="247088" y="4754"/>
                  </a:lnTo>
                  <a:cubicBezTo>
                    <a:pt x="248588" y="4754"/>
                    <a:pt x="249892" y="5992"/>
                    <a:pt x="249892" y="7555"/>
                  </a:cubicBezTo>
                  <a:lnTo>
                    <a:pt x="249892" y="171547"/>
                  </a:lnTo>
                  <a:cubicBezTo>
                    <a:pt x="249892" y="246183"/>
                    <a:pt x="205357" y="287540"/>
                    <a:pt x="133371" y="287540"/>
                  </a:cubicBezTo>
                  <a:cubicBezTo>
                    <a:pt x="61385" y="287540"/>
                    <a:pt x="16850" y="246249"/>
                    <a:pt x="16850" y="171547"/>
                  </a:cubicBezTo>
                  <a:close/>
                  <a:moveTo>
                    <a:pt x="315814" y="4754"/>
                  </a:moveTo>
                  <a:lnTo>
                    <a:pt x="362892" y="4754"/>
                  </a:lnTo>
                  <a:cubicBezTo>
                    <a:pt x="363804" y="4754"/>
                    <a:pt x="364652" y="5210"/>
                    <a:pt x="365174" y="5927"/>
                  </a:cubicBezTo>
                  <a:lnTo>
                    <a:pt x="503082" y="200529"/>
                  </a:lnTo>
                  <a:lnTo>
                    <a:pt x="503082" y="7490"/>
                  </a:lnTo>
                  <a:cubicBezTo>
                    <a:pt x="503082" y="5992"/>
                    <a:pt x="504321" y="4689"/>
                    <a:pt x="505885" y="4689"/>
                  </a:cubicBezTo>
                  <a:lnTo>
                    <a:pt x="550420" y="4689"/>
                  </a:lnTo>
                  <a:cubicBezTo>
                    <a:pt x="551920" y="4689"/>
                    <a:pt x="553224" y="5927"/>
                    <a:pt x="553224" y="7490"/>
                  </a:cubicBezTo>
                  <a:lnTo>
                    <a:pt x="553224" y="279920"/>
                  </a:lnTo>
                  <a:cubicBezTo>
                    <a:pt x="553224" y="281418"/>
                    <a:pt x="551985" y="282720"/>
                    <a:pt x="550420" y="282720"/>
                  </a:cubicBezTo>
                  <a:lnTo>
                    <a:pt x="503342" y="282720"/>
                  </a:lnTo>
                  <a:cubicBezTo>
                    <a:pt x="502429" y="282720"/>
                    <a:pt x="501582" y="282264"/>
                    <a:pt x="501060" y="281548"/>
                  </a:cubicBezTo>
                  <a:lnTo>
                    <a:pt x="363152" y="86555"/>
                  </a:lnTo>
                  <a:lnTo>
                    <a:pt x="363152" y="279985"/>
                  </a:lnTo>
                  <a:cubicBezTo>
                    <a:pt x="363152" y="281483"/>
                    <a:pt x="361913" y="282785"/>
                    <a:pt x="360349" y="282785"/>
                  </a:cubicBezTo>
                  <a:lnTo>
                    <a:pt x="315814" y="282785"/>
                  </a:lnTo>
                  <a:cubicBezTo>
                    <a:pt x="314314" y="282785"/>
                    <a:pt x="313010" y="281548"/>
                    <a:pt x="313010" y="279985"/>
                  </a:cubicBezTo>
                  <a:lnTo>
                    <a:pt x="313010" y="7555"/>
                  </a:lnTo>
                  <a:cubicBezTo>
                    <a:pt x="313010" y="6057"/>
                    <a:pt x="314249" y="4754"/>
                    <a:pt x="315814" y="4754"/>
                  </a:cubicBezTo>
                  <a:close/>
                  <a:moveTo>
                    <a:pt x="622732" y="4754"/>
                  </a:moveTo>
                  <a:lnTo>
                    <a:pt x="667267" y="4754"/>
                  </a:lnTo>
                  <a:cubicBezTo>
                    <a:pt x="668767" y="4754"/>
                    <a:pt x="670071" y="5992"/>
                    <a:pt x="670071" y="7555"/>
                  </a:cubicBezTo>
                  <a:lnTo>
                    <a:pt x="670071" y="279985"/>
                  </a:lnTo>
                  <a:cubicBezTo>
                    <a:pt x="670071" y="281483"/>
                    <a:pt x="668832" y="282785"/>
                    <a:pt x="667267" y="282785"/>
                  </a:cubicBezTo>
                  <a:lnTo>
                    <a:pt x="622732" y="282785"/>
                  </a:lnTo>
                  <a:cubicBezTo>
                    <a:pt x="621233" y="282785"/>
                    <a:pt x="619928" y="281548"/>
                    <a:pt x="619928" y="279985"/>
                  </a:cubicBezTo>
                  <a:lnTo>
                    <a:pt x="619928" y="7555"/>
                  </a:lnTo>
                  <a:cubicBezTo>
                    <a:pt x="619928" y="6057"/>
                    <a:pt x="621167" y="4754"/>
                    <a:pt x="622732" y="4754"/>
                  </a:cubicBezTo>
                  <a:close/>
                  <a:moveTo>
                    <a:pt x="711867" y="4754"/>
                  </a:moveTo>
                  <a:lnTo>
                    <a:pt x="759206" y="4754"/>
                  </a:lnTo>
                  <a:cubicBezTo>
                    <a:pt x="760379" y="4754"/>
                    <a:pt x="761423" y="5471"/>
                    <a:pt x="761814" y="6578"/>
                  </a:cubicBezTo>
                  <a:lnTo>
                    <a:pt x="841885" y="223193"/>
                  </a:lnTo>
                  <a:lnTo>
                    <a:pt x="922348" y="6578"/>
                  </a:lnTo>
                  <a:cubicBezTo>
                    <a:pt x="922739" y="5471"/>
                    <a:pt x="923782" y="4754"/>
                    <a:pt x="924956" y="4754"/>
                  </a:cubicBezTo>
                  <a:lnTo>
                    <a:pt x="972295" y="4754"/>
                  </a:lnTo>
                  <a:cubicBezTo>
                    <a:pt x="974251" y="4754"/>
                    <a:pt x="975555" y="6708"/>
                    <a:pt x="974903" y="8532"/>
                  </a:cubicBezTo>
                  <a:lnTo>
                    <a:pt x="871227" y="280962"/>
                  </a:lnTo>
                  <a:cubicBezTo>
                    <a:pt x="870836" y="282069"/>
                    <a:pt x="869793" y="282720"/>
                    <a:pt x="868619" y="282720"/>
                  </a:cubicBezTo>
                  <a:lnTo>
                    <a:pt x="815608" y="282720"/>
                  </a:lnTo>
                  <a:cubicBezTo>
                    <a:pt x="814434" y="282720"/>
                    <a:pt x="813456" y="282004"/>
                    <a:pt x="812999" y="280962"/>
                  </a:cubicBezTo>
                  <a:lnTo>
                    <a:pt x="709324" y="8532"/>
                  </a:lnTo>
                  <a:cubicBezTo>
                    <a:pt x="708607" y="6708"/>
                    <a:pt x="709976" y="4754"/>
                    <a:pt x="711932" y="4754"/>
                  </a:cubicBezTo>
                  <a:close/>
                  <a:moveTo>
                    <a:pt x="1016764" y="4754"/>
                  </a:moveTo>
                  <a:lnTo>
                    <a:pt x="1206445" y="4754"/>
                  </a:lnTo>
                  <a:cubicBezTo>
                    <a:pt x="1207944" y="4754"/>
                    <a:pt x="1209249" y="5992"/>
                    <a:pt x="1209249" y="7555"/>
                  </a:cubicBezTo>
                  <a:lnTo>
                    <a:pt x="1209249" y="48455"/>
                  </a:lnTo>
                  <a:cubicBezTo>
                    <a:pt x="1209249" y="49953"/>
                    <a:pt x="1208010" y="51256"/>
                    <a:pt x="1206445" y="51256"/>
                  </a:cubicBezTo>
                  <a:lnTo>
                    <a:pt x="1064103" y="51256"/>
                  </a:lnTo>
                  <a:lnTo>
                    <a:pt x="1064103" y="115602"/>
                  </a:lnTo>
                  <a:lnTo>
                    <a:pt x="1187796" y="115602"/>
                  </a:lnTo>
                  <a:cubicBezTo>
                    <a:pt x="1189296" y="115602"/>
                    <a:pt x="1190600" y="116839"/>
                    <a:pt x="1190600" y="118402"/>
                  </a:cubicBezTo>
                  <a:lnTo>
                    <a:pt x="1190600" y="158912"/>
                  </a:lnTo>
                  <a:cubicBezTo>
                    <a:pt x="1190600" y="160410"/>
                    <a:pt x="1189361" y="161713"/>
                    <a:pt x="1187796" y="161713"/>
                  </a:cubicBezTo>
                  <a:lnTo>
                    <a:pt x="1064103" y="161713"/>
                  </a:lnTo>
                  <a:lnTo>
                    <a:pt x="1064103" y="236349"/>
                  </a:lnTo>
                  <a:lnTo>
                    <a:pt x="1206445" y="236349"/>
                  </a:lnTo>
                  <a:cubicBezTo>
                    <a:pt x="1207944" y="236349"/>
                    <a:pt x="1209249" y="237587"/>
                    <a:pt x="1209249" y="239150"/>
                  </a:cubicBezTo>
                  <a:lnTo>
                    <a:pt x="1209249" y="280050"/>
                  </a:lnTo>
                  <a:cubicBezTo>
                    <a:pt x="1209249" y="281548"/>
                    <a:pt x="1208010" y="282850"/>
                    <a:pt x="1206445" y="282850"/>
                  </a:cubicBezTo>
                  <a:lnTo>
                    <a:pt x="1016764" y="282850"/>
                  </a:lnTo>
                  <a:cubicBezTo>
                    <a:pt x="1015265" y="282850"/>
                    <a:pt x="1013960" y="281613"/>
                    <a:pt x="1013960" y="280050"/>
                  </a:cubicBezTo>
                  <a:lnTo>
                    <a:pt x="1013960" y="7620"/>
                  </a:lnTo>
                  <a:cubicBezTo>
                    <a:pt x="1013960" y="6122"/>
                    <a:pt x="1015199" y="4819"/>
                    <a:pt x="1016764" y="4819"/>
                  </a:cubicBezTo>
                  <a:close/>
                  <a:moveTo>
                    <a:pt x="1266042" y="7555"/>
                  </a:moveTo>
                  <a:cubicBezTo>
                    <a:pt x="1266042" y="6057"/>
                    <a:pt x="1267281" y="4754"/>
                    <a:pt x="1268846" y="4754"/>
                  </a:cubicBezTo>
                  <a:lnTo>
                    <a:pt x="1381780" y="4754"/>
                  </a:lnTo>
                  <a:cubicBezTo>
                    <a:pt x="1441834" y="4754"/>
                    <a:pt x="1479587" y="38491"/>
                    <a:pt x="1479587" y="92547"/>
                  </a:cubicBezTo>
                  <a:cubicBezTo>
                    <a:pt x="1479587" y="136638"/>
                    <a:pt x="1454157" y="167183"/>
                    <a:pt x="1411579" y="176757"/>
                  </a:cubicBezTo>
                  <a:lnTo>
                    <a:pt x="1488520" y="278357"/>
                  </a:lnTo>
                  <a:cubicBezTo>
                    <a:pt x="1489889" y="280180"/>
                    <a:pt x="1488586" y="282785"/>
                    <a:pt x="1486303" y="282785"/>
                  </a:cubicBezTo>
                  <a:lnTo>
                    <a:pt x="1432445" y="282785"/>
                  </a:lnTo>
                  <a:cubicBezTo>
                    <a:pt x="1431532" y="282785"/>
                    <a:pt x="1430749" y="282394"/>
                    <a:pt x="1430227" y="281678"/>
                  </a:cubicBezTo>
                  <a:lnTo>
                    <a:pt x="1355111" y="179948"/>
                  </a:lnTo>
                  <a:lnTo>
                    <a:pt x="1316119" y="179948"/>
                  </a:lnTo>
                  <a:lnTo>
                    <a:pt x="1316119" y="280050"/>
                  </a:lnTo>
                  <a:cubicBezTo>
                    <a:pt x="1316119" y="281548"/>
                    <a:pt x="1314880" y="282850"/>
                    <a:pt x="1313315" y="282850"/>
                  </a:cubicBezTo>
                  <a:lnTo>
                    <a:pt x="1268781" y="282850"/>
                  </a:lnTo>
                  <a:cubicBezTo>
                    <a:pt x="1267281" y="282850"/>
                    <a:pt x="1265977" y="281613"/>
                    <a:pt x="1265977" y="280050"/>
                  </a:cubicBezTo>
                  <a:lnTo>
                    <a:pt x="1265977" y="7620"/>
                  </a:lnTo>
                  <a:close/>
                  <a:moveTo>
                    <a:pt x="1376955" y="133447"/>
                  </a:moveTo>
                  <a:cubicBezTo>
                    <a:pt x="1411513" y="133447"/>
                    <a:pt x="1427880" y="118728"/>
                    <a:pt x="1427880" y="92547"/>
                  </a:cubicBezTo>
                  <a:cubicBezTo>
                    <a:pt x="1427880" y="66365"/>
                    <a:pt x="1411579" y="51646"/>
                    <a:pt x="1376955" y="51646"/>
                  </a:cubicBezTo>
                  <a:lnTo>
                    <a:pt x="1316119" y="51646"/>
                  </a:lnTo>
                  <a:lnTo>
                    <a:pt x="1316119" y="133447"/>
                  </a:lnTo>
                  <a:lnTo>
                    <a:pt x="1376955" y="133447"/>
                  </a:lnTo>
                  <a:close/>
                  <a:moveTo>
                    <a:pt x="1521319" y="248398"/>
                  </a:moveTo>
                  <a:lnTo>
                    <a:pt x="1547139" y="213489"/>
                  </a:lnTo>
                  <a:cubicBezTo>
                    <a:pt x="1548052" y="212252"/>
                    <a:pt x="1549748" y="212056"/>
                    <a:pt x="1550986" y="212903"/>
                  </a:cubicBezTo>
                  <a:cubicBezTo>
                    <a:pt x="1578437" y="232832"/>
                    <a:pt x="1605497" y="241820"/>
                    <a:pt x="1631058" y="241820"/>
                  </a:cubicBezTo>
                  <a:cubicBezTo>
                    <a:pt x="1664833" y="241820"/>
                    <a:pt x="1683939" y="225929"/>
                    <a:pt x="1683939" y="204111"/>
                  </a:cubicBezTo>
                  <a:cubicBezTo>
                    <a:pt x="1683939" y="187047"/>
                    <a:pt x="1672397" y="175129"/>
                    <a:pt x="1642208" y="167965"/>
                  </a:cubicBezTo>
                  <a:lnTo>
                    <a:pt x="1593304" y="156437"/>
                  </a:lnTo>
                  <a:cubicBezTo>
                    <a:pt x="1549160" y="145691"/>
                    <a:pt x="1524904" y="120291"/>
                    <a:pt x="1524904" y="83364"/>
                  </a:cubicBezTo>
                  <a:cubicBezTo>
                    <a:pt x="1524904" y="34909"/>
                    <a:pt x="1565071" y="0"/>
                    <a:pt x="1627080" y="0"/>
                  </a:cubicBezTo>
                  <a:cubicBezTo>
                    <a:pt x="1664638" y="0"/>
                    <a:pt x="1700761" y="12830"/>
                    <a:pt x="1726843" y="36993"/>
                  </a:cubicBezTo>
                  <a:cubicBezTo>
                    <a:pt x="1727952" y="38035"/>
                    <a:pt x="1728017" y="39858"/>
                    <a:pt x="1726974" y="40965"/>
                  </a:cubicBezTo>
                  <a:lnTo>
                    <a:pt x="1698088" y="71901"/>
                  </a:lnTo>
                  <a:cubicBezTo>
                    <a:pt x="1697045" y="73008"/>
                    <a:pt x="1695350" y="73008"/>
                    <a:pt x="1694241" y="72031"/>
                  </a:cubicBezTo>
                  <a:cubicBezTo>
                    <a:pt x="1673310" y="53470"/>
                    <a:pt x="1650162" y="45264"/>
                    <a:pt x="1626298" y="45264"/>
                  </a:cubicBezTo>
                  <a:cubicBezTo>
                    <a:pt x="1593304" y="45264"/>
                    <a:pt x="1575373" y="60374"/>
                    <a:pt x="1575373" y="80238"/>
                  </a:cubicBezTo>
                  <a:cubicBezTo>
                    <a:pt x="1575373" y="96129"/>
                    <a:pt x="1586132" y="106875"/>
                    <a:pt x="1617886" y="114365"/>
                  </a:cubicBezTo>
                  <a:lnTo>
                    <a:pt x="1666790" y="125892"/>
                  </a:lnTo>
                  <a:cubicBezTo>
                    <a:pt x="1712107" y="137029"/>
                    <a:pt x="1734799" y="161647"/>
                    <a:pt x="1734799" y="200529"/>
                  </a:cubicBezTo>
                  <a:cubicBezTo>
                    <a:pt x="1734799" y="252566"/>
                    <a:pt x="1695415" y="287474"/>
                    <a:pt x="1629428" y="287474"/>
                  </a:cubicBezTo>
                  <a:cubicBezTo>
                    <a:pt x="1589457" y="287474"/>
                    <a:pt x="1550986" y="274970"/>
                    <a:pt x="1521840" y="252240"/>
                  </a:cubicBezTo>
                  <a:cubicBezTo>
                    <a:pt x="1520666" y="251329"/>
                    <a:pt x="1520406" y="249570"/>
                    <a:pt x="1521319" y="248333"/>
                  </a:cubicBezTo>
                  <a:close/>
                  <a:moveTo>
                    <a:pt x="1783702" y="4754"/>
                  </a:moveTo>
                  <a:lnTo>
                    <a:pt x="1828237" y="4754"/>
                  </a:lnTo>
                  <a:cubicBezTo>
                    <a:pt x="1829736" y="4754"/>
                    <a:pt x="1831041" y="5992"/>
                    <a:pt x="1831041" y="7555"/>
                  </a:cubicBezTo>
                  <a:lnTo>
                    <a:pt x="1831041" y="279985"/>
                  </a:lnTo>
                  <a:cubicBezTo>
                    <a:pt x="1831041" y="281483"/>
                    <a:pt x="1829802" y="282785"/>
                    <a:pt x="1828237" y="282785"/>
                  </a:cubicBezTo>
                  <a:lnTo>
                    <a:pt x="1783702" y="282785"/>
                  </a:lnTo>
                  <a:cubicBezTo>
                    <a:pt x="1782202" y="282785"/>
                    <a:pt x="1780898" y="281548"/>
                    <a:pt x="1780898" y="279985"/>
                  </a:cubicBezTo>
                  <a:lnTo>
                    <a:pt x="1780898" y="7555"/>
                  </a:lnTo>
                  <a:cubicBezTo>
                    <a:pt x="1780898" y="6057"/>
                    <a:pt x="1782137" y="4754"/>
                    <a:pt x="1783702" y="4754"/>
                  </a:cubicBezTo>
                  <a:close/>
                  <a:moveTo>
                    <a:pt x="1961450" y="51646"/>
                  </a:moveTo>
                  <a:lnTo>
                    <a:pt x="1875966" y="51646"/>
                  </a:lnTo>
                  <a:cubicBezTo>
                    <a:pt x="1874467" y="51646"/>
                    <a:pt x="1873163" y="50409"/>
                    <a:pt x="1873163" y="48846"/>
                  </a:cubicBezTo>
                  <a:lnTo>
                    <a:pt x="1873163" y="7555"/>
                  </a:lnTo>
                  <a:cubicBezTo>
                    <a:pt x="1873163" y="6057"/>
                    <a:pt x="1874401" y="4754"/>
                    <a:pt x="1875966" y="4754"/>
                  </a:cubicBezTo>
                  <a:lnTo>
                    <a:pt x="2097467" y="4754"/>
                  </a:lnTo>
                  <a:cubicBezTo>
                    <a:pt x="2098967" y="4754"/>
                    <a:pt x="2100271" y="5992"/>
                    <a:pt x="2100271" y="7555"/>
                  </a:cubicBezTo>
                  <a:lnTo>
                    <a:pt x="2100271" y="48846"/>
                  </a:lnTo>
                  <a:cubicBezTo>
                    <a:pt x="2100271" y="50344"/>
                    <a:pt x="2099032" y="51646"/>
                    <a:pt x="2097467" y="51646"/>
                  </a:cubicBezTo>
                  <a:lnTo>
                    <a:pt x="2011984" y="51646"/>
                  </a:lnTo>
                  <a:lnTo>
                    <a:pt x="2011984" y="279985"/>
                  </a:lnTo>
                  <a:cubicBezTo>
                    <a:pt x="2011984" y="281483"/>
                    <a:pt x="2010745" y="282785"/>
                    <a:pt x="2009180" y="282785"/>
                  </a:cubicBezTo>
                  <a:lnTo>
                    <a:pt x="1964254" y="282785"/>
                  </a:lnTo>
                  <a:cubicBezTo>
                    <a:pt x="1962754" y="282785"/>
                    <a:pt x="1961450" y="281548"/>
                    <a:pt x="1961450" y="279985"/>
                  </a:cubicBezTo>
                  <a:lnTo>
                    <a:pt x="1961450" y="51646"/>
                  </a:lnTo>
                  <a:close/>
                  <a:moveTo>
                    <a:pt x="2225464" y="173566"/>
                  </a:moveTo>
                  <a:lnTo>
                    <a:pt x="2125440" y="8988"/>
                  </a:lnTo>
                  <a:cubicBezTo>
                    <a:pt x="2124332" y="7164"/>
                    <a:pt x="2125635" y="4754"/>
                    <a:pt x="2127787" y="4754"/>
                  </a:cubicBezTo>
                  <a:lnTo>
                    <a:pt x="2177734" y="4754"/>
                  </a:lnTo>
                  <a:cubicBezTo>
                    <a:pt x="2178712" y="4754"/>
                    <a:pt x="2179625" y="5275"/>
                    <a:pt x="2180081" y="6122"/>
                  </a:cubicBezTo>
                  <a:lnTo>
                    <a:pt x="2250828" y="123548"/>
                  </a:lnTo>
                  <a:lnTo>
                    <a:pt x="2321184" y="6187"/>
                  </a:lnTo>
                  <a:cubicBezTo>
                    <a:pt x="2321706" y="5340"/>
                    <a:pt x="2322618" y="4819"/>
                    <a:pt x="2323531" y="4819"/>
                  </a:cubicBezTo>
                  <a:lnTo>
                    <a:pt x="2373478" y="4819"/>
                  </a:lnTo>
                  <a:cubicBezTo>
                    <a:pt x="2375630" y="4819"/>
                    <a:pt x="2377000" y="7164"/>
                    <a:pt x="2375826" y="9053"/>
                  </a:cubicBezTo>
                  <a:lnTo>
                    <a:pt x="2275802" y="173631"/>
                  </a:lnTo>
                  <a:lnTo>
                    <a:pt x="2275802" y="280050"/>
                  </a:lnTo>
                  <a:cubicBezTo>
                    <a:pt x="2275802" y="281548"/>
                    <a:pt x="2274563" y="282850"/>
                    <a:pt x="2272998" y="282850"/>
                  </a:cubicBezTo>
                  <a:lnTo>
                    <a:pt x="2228072" y="282850"/>
                  </a:lnTo>
                  <a:cubicBezTo>
                    <a:pt x="2226572" y="282850"/>
                    <a:pt x="2225268" y="281613"/>
                    <a:pt x="2225268" y="280050"/>
                  </a:cubicBezTo>
                  <a:lnTo>
                    <a:pt x="2225268" y="173631"/>
                  </a:lnTo>
                  <a:close/>
                  <a:moveTo>
                    <a:pt x="2114" y="612007"/>
                  </a:moveTo>
                  <a:cubicBezTo>
                    <a:pt x="2114" y="528187"/>
                    <a:pt x="65363" y="468269"/>
                    <a:pt x="145630" y="468269"/>
                  </a:cubicBezTo>
                  <a:cubicBezTo>
                    <a:pt x="225896" y="468269"/>
                    <a:pt x="288754" y="528252"/>
                    <a:pt x="288754" y="612007"/>
                  </a:cubicBezTo>
                  <a:cubicBezTo>
                    <a:pt x="288754" y="695761"/>
                    <a:pt x="225505" y="755744"/>
                    <a:pt x="145630" y="755744"/>
                  </a:cubicBezTo>
                  <a:cubicBezTo>
                    <a:pt x="65754" y="755744"/>
                    <a:pt x="2114" y="695761"/>
                    <a:pt x="2114" y="612007"/>
                  </a:cubicBezTo>
                  <a:close/>
                  <a:moveTo>
                    <a:pt x="145630" y="708526"/>
                  </a:moveTo>
                  <a:cubicBezTo>
                    <a:pt x="197337" y="708526"/>
                    <a:pt x="237046" y="670426"/>
                    <a:pt x="237046" y="612007"/>
                  </a:cubicBezTo>
                  <a:cubicBezTo>
                    <a:pt x="237046" y="553587"/>
                    <a:pt x="197272" y="515487"/>
                    <a:pt x="145630" y="515487"/>
                  </a:cubicBezTo>
                  <a:cubicBezTo>
                    <a:pt x="93987" y="515487"/>
                    <a:pt x="53756" y="553587"/>
                    <a:pt x="53756" y="612007"/>
                  </a:cubicBezTo>
                  <a:cubicBezTo>
                    <a:pt x="53756" y="670426"/>
                    <a:pt x="93531" y="708526"/>
                    <a:pt x="145630" y="708526"/>
                  </a:cubicBezTo>
                  <a:close/>
                  <a:moveTo>
                    <a:pt x="343200" y="473024"/>
                  </a:moveTo>
                  <a:lnTo>
                    <a:pt x="532880" y="473024"/>
                  </a:lnTo>
                  <a:cubicBezTo>
                    <a:pt x="534380" y="473024"/>
                    <a:pt x="535684" y="474261"/>
                    <a:pt x="535684" y="475824"/>
                  </a:cubicBezTo>
                  <a:lnTo>
                    <a:pt x="535684" y="516725"/>
                  </a:lnTo>
                  <a:cubicBezTo>
                    <a:pt x="535684" y="518223"/>
                    <a:pt x="534445" y="519525"/>
                    <a:pt x="532880" y="519525"/>
                  </a:cubicBezTo>
                  <a:lnTo>
                    <a:pt x="390538" y="519525"/>
                  </a:lnTo>
                  <a:lnTo>
                    <a:pt x="390538" y="592599"/>
                  </a:lnTo>
                  <a:lnTo>
                    <a:pt x="520948" y="592599"/>
                  </a:lnTo>
                  <a:cubicBezTo>
                    <a:pt x="522447" y="592599"/>
                    <a:pt x="523752" y="593836"/>
                    <a:pt x="523752" y="595399"/>
                  </a:cubicBezTo>
                  <a:lnTo>
                    <a:pt x="523752" y="636299"/>
                  </a:lnTo>
                  <a:cubicBezTo>
                    <a:pt x="523752" y="637797"/>
                    <a:pt x="522513" y="639100"/>
                    <a:pt x="520948" y="639100"/>
                  </a:cubicBezTo>
                  <a:lnTo>
                    <a:pt x="390538" y="639100"/>
                  </a:lnTo>
                  <a:lnTo>
                    <a:pt x="390538" y="748319"/>
                  </a:lnTo>
                  <a:cubicBezTo>
                    <a:pt x="390538" y="749817"/>
                    <a:pt x="389299" y="751120"/>
                    <a:pt x="387735" y="751120"/>
                  </a:cubicBezTo>
                  <a:lnTo>
                    <a:pt x="343200" y="751120"/>
                  </a:lnTo>
                  <a:cubicBezTo>
                    <a:pt x="341700" y="751120"/>
                    <a:pt x="340396" y="749882"/>
                    <a:pt x="340396" y="748319"/>
                  </a:cubicBezTo>
                  <a:lnTo>
                    <a:pt x="340396" y="475889"/>
                  </a:lnTo>
                  <a:cubicBezTo>
                    <a:pt x="340396" y="474392"/>
                    <a:pt x="341635" y="473089"/>
                    <a:pt x="343200" y="473089"/>
                  </a:cubicBezTo>
                  <a:close/>
                  <a:moveTo>
                    <a:pt x="768921" y="473024"/>
                  </a:moveTo>
                  <a:lnTo>
                    <a:pt x="822780" y="473024"/>
                  </a:lnTo>
                  <a:cubicBezTo>
                    <a:pt x="823954" y="473024"/>
                    <a:pt x="824932" y="473740"/>
                    <a:pt x="825389" y="474782"/>
                  </a:cubicBezTo>
                  <a:lnTo>
                    <a:pt x="931803" y="747212"/>
                  </a:lnTo>
                  <a:cubicBezTo>
                    <a:pt x="932520" y="749036"/>
                    <a:pt x="931150" y="750990"/>
                    <a:pt x="929194" y="750990"/>
                  </a:cubicBezTo>
                  <a:lnTo>
                    <a:pt x="881856" y="750990"/>
                  </a:lnTo>
                  <a:cubicBezTo>
                    <a:pt x="880682" y="750990"/>
                    <a:pt x="879704" y="750273"/>
                    <a:pt x="879248" y="749231"/>
                  </a:cubicBezTo>
                  <a:lnTo>
                    <a:pt x="855252" y="686708"/>
                  </a:lnTo>
                  <a:lnTo>
                    <a:pt x="735993" y="686708"/>
                  </a:lnTo>
                  <a:lnTo>
                    <a:pt x="711997" y="749231"/>
                  </a:lnTo>
                  <a:cubicBezTo>
                    <a:pt x="711606" y="750273"/>
                    <a:pt x="710563" y="750990"/>
                    <a:pt x="709389" y="750990"/>
                  </a:cubicBezTo>
                  <a:lnTo>
                    <a:pt x="662507" y="750990"/>
                  </a:lnTo>
                  <a:cubicBezTo>
                    <a:pt x="660551" y="750990"/>
                    <a:pt x="659247" y="749036"/>
                    <a:pt x="659899" y="747212"/>
                  </a:cubicBezTo>
                  <a:lnTo>
                    <a:pt x="766248" y="474782"/>
                  </a:lnTo>
                  <a:cubicBezTo>
                    <a:pt x="766639" y="473740"/>
                    <a:pt x="767682" y="473024"/>
                    <a:pt x="768856" y="473024"/>
                  </a:cubicBezTo>
                  <a:close/>
                  <a:moveTo>
                    <a:pt x="839016" y="643398"/>
                  </a:moveTo>
                  <a:lnTo>
                    <a:pt x="795655" y="530206"/>
                  </a:lnTo>
                  <a:lnTo>
                    <a:pt x="752294" y="643398"/>
                  </a:lnTo>
                  <a:lnTo>
                    <a:pt x="838951" y="643398"/>
                  </a:lnTo>
                  <a:close/>
                  <a:moveTo>
                    <a:pt x="970990" y="475824"/>
                  </a:moveTo>
                  <a:cubicBezTo>
                    <a:pt x="970990" y="474326"/>
                    <a:pt x="972229" y="473024"/>
                    <a:pt x="973794" y="473024"/>
                  </a:cubicBezTo>
                  <a:lnTo>
                    <a:pt x="1081969" y="473024"/>
                  </a:lnTo>
                  <a:cubicBezTo>
                    <a:pt x="1143979" y="473024"/>
                    <a:pt x="1181732" y="506369"/>
                    <a:pt x="1181732" y="561598"/>
                  </a:cubicBezTo>
                  <a:cubicBezTo>
                    <a:pt x="1181732" y="616826"/>
                    <a:pt x="1143979" y="650562"/>
                    <a:pt x="1081969" y="650562"/>
                  </a:cubicBezTo>
                  <a:lnTo>
                    <a:pt x="1021133" y="650562"/>
                  </a:lnTo>
                  <a:lnTo>
                    <a:pt x="1021133" y="748254"/>
                  </a:lnTo>
                  <a:cubicBezTo>
                    <a:pt x="1021133" y="749752"/>
                    <a:pt x="1019894" y="751055"/>
                    <a:pt x="1018329" y="751055"/>
                  </a:cubicBezTo>
                  <a:lnTo>
                    <a:pt x="973794" y="751055"/>
                  </a:lnTo>
                  <a:cubicBezTo>
                    <a:pt x="972295" y="751055"/>
                    <a:pt x="970990" y="749817"/>
                    <a:pt x="970990" y="748254"/>
                  </a:cubicBezTo>
                  <a:lnTo>
                    <a:pt x="970990" y="475824"/>
                  </a:lnTo>
                  <a:close/>
                  <a:moveTo>
                    <a:pt x="1077926" y="603736"/>
                  </a:moveTo>
                  <a:cubicBezTo>
                    <a:pt x="1113724" y="603736"/>
                    <a:pt x="1130416" y="589017"/>
                    <a:pt x="1130416" y="561663"/>
                  </a:cubicBezTo>
                  <a:cubicBezTo>
                    <a:pt x="1130416" y="534309"/>
                    <a:pt x="1113724" y="519981"/>
                    <a:pt x="1077926" y="519981"/>
                  </a:cubicBezTo>
                  <a:lnTo>
                    <a:pt x="1021068" y="519981"/>
                  </a:lnTo>
                  <a:lnTo>
                    <a:pt x="1021068" y="603801"/>
                  </a:lnTo>
                  <a:lnTo>
                    <a:pt x="1077926" y="603801"/>
                  </a:lnTo>
                  <a:close/>
                  <a:moveTo>
                    <a:pt x="1232200" y="475824"/>
                  </a:moveTo>
                  <a:cubicBezTo>
                    <a:pt x="1232200" y="474326"/>
                    <a:pt x="1233439" y="473024"/>
                    <a:pt x="1235005" y="473024"/>
                  </a:cubicBezTo>
                  <a:lnTo>
                    <a:pt x="1343179" y="473024"/>
                  </a:lnTo>
                  <a:cubicBezTo>
                    <a:pt x="1405189" y="473024"/>
                    <a:pt x="1442942" y="506369"/>
                    <a:pt x="1442942" y="561598"/>
                  </a:cubicBezTo>
                  <a:cubicBezTo>
                    <a:pt x="1442942" y="616826"/>
                    <a:pt x="1405189" y="650562"/>
                    <a:pt x="1343179" y="650562"/>
                  </a:cubicBezTo>
                  <a:lnTo>
                    <a:pt x="1282343" y="650562"/>
                  </a:lnTo>
                  <a:lnTo>
                    <a:pt x="1282343" y="748254"/>
                  </a:lnTo>
                  <a:cubicBezTo>
                    <a:pt x="1282343" y="749752"/>
                    <a:pt x="1281104" y="751055"/>
                    <a:pt x="1279539" y="751055"/>
                  </a:cubicBezTo>
                  <a:lnTo>
                    <a:pt x="1235005" y="751055"/>
                  </a:lnTo>
                  <a:cubicBezTo>
                    <a:pt x="1233505" y="751055"/>
                    <a:pt x="1232200" y="749817"/>
                    <a:pt x="1232200" y="748254"/>
                  </a:cubicBezTo>
                  <a:lnTo>
                    <a:pt x="1232200" y="475824"/>
                  </a:lnTo>
                  <a:close/>
                  <a:moveTo>
                    <a:pt x="1339136" y="603736"/>
                  </a:moveTo>
                  <a:cubicBezTo>
                    <a:pt x="1374934" y="603736"/>
                    <a:pt x="1391626" y="589017"/>
                    <a:pt x="1391626" y="561663"/>
                  </a:cubicBezTo>
                  <a:cubicBezTo>
                    <a:pt x="1391626" y="534309"/>
                    <a:pt x="1374934" y="519981"/>
                    <a:pt x="1339136" y="519981"/>
                  </a:cubicBezTo>
                  <a:lnTo>
                    <a:pt x="1282278" y="519981"/>
                  </a:lnTo>
                  <a:lnTo>
                    <a:pt x="1282278" y="603801"/>
                  </a:lnTo>
                  <a:lnTo>
                    <a:pt x="1339136" y="603801"/>
                  </a:lnTo>
                  <a:close/>
                  <a:moveTo>
                    <a:pt x="1496149" y="473089"/>
                  </a:moveTo>
                  <a:lnTo>
                    <a:pt x="1540684" y="473089"/>
                  </a:lnTo>
                  <a:cubicBezTo>
                    <a:pt x="1542184" y="473089"/>
                    <a:pt x="1543488" y="474326"/>
                    <a:pt x="1543488" y="475889"/>
                  </a:cubicBezTo>
                  <a:lnTo>
                    <a:pt x="1543488" y="704228"/>
                  </a:lnTo>
                  <a:lnTo>
                    <a:pt x="1674289" y="704228"/>
                  </a:lnTo>
                  <a:cubicBezTo>
                    <a:pt x="1675788" y="704228"/>
                    <a:pt x="1677092" y="705465"/>
                    <a:pt x="1677092" y="707028"/>
                  </a:cubicBezTo>
                  <a:lnTo>
                    <a:pt x="1677092" y="748319"/>
                  </a:lnTo>
                  <a:cubicBezTo>
                    <a:pt x="1677092" y="749817"/>
                    <a:pt x="1675853" y="751120"/>
                    <a:pt x="1674289" y="751120"/>
                  </a:cubicBezTo>
                  <a:lnTo>
                    <a:pt x="1493345" y="751120"/>
                  </a:lnTo>
                  <a:lnTo>
                    <a:pt x="1493345" y="475889"/>
                  </a:lnTo>
                  <a:cubicBezTo>
                    <a:pt x="1493345" y="474392"/>
                    <a:pt x="1494584" y="473089"/>
                    <a:pt x="1496149" y="473089"/>
                  </a:cubicBezTo>
                  <a:close/>
                  <a:moveTo>
                    <a:pt x="1727169" y="473089"/>
                  </a:moveTo>
                  <a:lnTo>
                    <a:pt x="1771704" y="473089"/>
                  </a:lnTo>
                  <a:cubicBezTo>
                    <a:pt x="1773204" y="473089"/>
                    <a:pt x="1774508" y="474326"/>
                    <a:pt x="1774508" y="475889"/>
                  </a:cubicBezTo>
                  <a:lnTo>
                    <a:pt x="1774508" y="748319"/>
                  </a:lnTo>
                  <a:cubicBezTo>
                    <a:pt x="1774508" y="749817"/>
                    <a:pt x="1773269" y="751120"/>
                    <a:pt x="1771704" y="751120"/>
                  </a:cubicBezTo>
                  <a:lnTo>
                    <a:pt x="1727169" y="751120"/>
                  </a:lnTo>
                  <a:cubicBezTo>
                    <a:pt x="1725670" y="751120"/>
                    <a:pt x="1724365" y="749882"/>
                    <a:pt x="1724365" y="748319"/>
                  </a:cubicBezTo>
                  <a:lnTo>
                    <a:pt x="1724365" y="475889"/>
                  </a:lnTo>
                  <a:cubicBezTo>
                    <a:pt x="1724365" y="474392"/>
                    <a:pt x="1725605" y="473089"/>
                    <a:pt x="1727169" y="473089"/>
                  </a:cubicBezTo>
                  <a:close/>
                  <a:moveTo>
                    <a:pt x="1844082" y="473089"/>
                  </a:moveTo>
                  <a:lnTo>
                    <a:pt x="2033762" y="473089"/>
                  </a:lnTo>
                  <a:cubicBezTo>
                    <a:pt x="2035262" y="473089"/>
                    <a:pt x="2036565" y="474326"/>
                    <a:pt x="2036565" y="475889"/>
                  </a:cubicBezTo>
                  <a:lnTo>
                    <a:pt x="2036565" y="516790"/>
                  </a:lnTo>
                  <a:cubicBezTo>
                    <a:pt x="2036565" y="518288"/>
                    <a:pt x="2035327" y="519590"/>
                    <a:pt x="2033762" y="519590"/>
                  </a:cubicBezTo>
                  <a:lnTo>
                    <a:pt x="1891420" y="519590"/>
                  </a:lnTo>
                  <a:lnTo>
                    <a:pt x="1891420" y="583937"/>
                  </a:lnTo>
                  <a:lnTo>
                    <a:pt x="2015114" y="583937"/>
                  </a:lnTo>
                  <a:cubicBezTo>
                    <a:pt x="2016613" y="583937"/>
                    <a:pt x="2017917" y="585174"/>
                    <a:pt x="2017917" y="586737"/>
                  </a:cubicBezTo>
                  <a:lnTo>
                    <a:pt x="2017917" y="627247"/>
                  </a:lnTo>
                  <a:cubicBezTo>
                    <a:pt x="2017917" y="628745"/>
                    <a:pt x="2016678" y="630047"/>
                    <a:pt x="2015114" y="630047"/>
                  </a:cubicBezTo>
                  <a:lnTo>
                    <a:pt x="1891420" y="630047"/>
                  </a:lnTo>
                  <a:lnTo>
                    <a:pt x="1891420" y="704684"/>
                  </a:lnTo>
                  <a:lnTo>
                    <a:pt x="2033762" y="704684"/>
                  </a:lnTo>
                  <a:cubicBezTo>
                    <a:pt x="2035262" y="704684"/>
                    <a:pt x="2036565" y="705921"/>
                    <a:pt x="2036565" y="707484"/>
                  </a:cubicBezTo>
                  <a:lnTo>
                    <a:pt x="2036565" y="748384"/>
                  </a:lnTo>
                  <a:cubicBezTo>
                    <a:pt x="2036565" y="749882"/>
                    <a:pt x="2035327" y="751185"/>
                    <a:pt x="2033762" y="751185"/>
                  </a:cubicBezTo>
                  <a:lnTo>
                    <a:pt x="1844082" y="751185"/>
                  </a:lnTo>
                  <a:cubicBezTo>
                    <a:pt x="1842581" y="751185"/>
                    <a:pt x="1841278" y="749948"/>
                    <a:pt x="1841278" y="748384"/>
                  </a:cubicBezTo>
                  <a:lnTo>
                    <a:pt x="1841278" y="475955"/>
                  </a:lnTo>
                  <a:cubicBezTo>
                    <a:pt x="1841278" y="474457"/>
                    <a:pt x="1842516" y="473154"/>
                    <a:pt x="1844082" y="473154"/>
                  </a:cubicBezTo>
                  <a:close/>
                  <a:moveTo>
                    <a:pt x="2093359" y="475889"/>
                  </a:moveTo>
                  <a:cubicBezTo>
                    <a:pt x="2093359" y="474392"/>
                    <a:pt x="2094598" y="473089"/>
                    <a:pt x="2096163" y="473089"/>
                  </a:cubicBezTo>
                  <a:lnTo>
                    <a:pt x="2183276" y="473089"/>
                  </a:lnTo>
                  <a:cubicBezTo>
                    <a:pt x="2266804" y="473089"/>
                    <a:pt x="2326401" y="525908"/>
                    <a:pt x="2326401" y="612072"/>
                  </a:cubicBezTo>
                  <a:cubicBezTo>
                    <a:pt x="2326401" y="698236"/>
                    <a:pt x="2266738" y="751055"/>
                    <a:pt x="2183276" y="751055"/>
                  </a:cubicBezTo>
                  <a:lnTo>
                    <a:pt x="2096163" y="751055"/>
                  </a:lnTo>
                  <a:cubicBezTo>
                    <a:pt x="2094663" y="751055"/>
                    <a:pt x="2093359" y="749817"/>
                    <a:pt x="2093359" y="748254"/>
                  </a:cubicBezTo>
                  <a:lnTo>
                    <a:pt x="2093359" y="475824"/>
                  </a:lnTo>
                  <a:close/>
                  <a:moveTo>
                    <a:pt x="2180798" y="704228"/>
                  </a:moveTo>
                  <a:cubicBezTo>
                    <a:pt x="2238440" y="704228"/>
                    <a:pt x="2274628" y="672055"/>
                    <a:pt x="2274628" y="612072"/>
                  </a:cubicBezTo>
                  <a:cubicBezTo>
                    <a:pt x="2274628" y="552089"/>
                    <a:pt x="2238440" y="519916"/>
                    <a:pt x="2180798" y="519916"/>
                  </a:cubicBezTo>
                  <a:lnTo>
                    <a:pt x="2143436" y="519916"/>
                  </a:lnTo>
                  <a:lnTo>
                    <a:pt x="2143436" y="704163"/>
                  </a:lnTo>
                  <a:lnTo>
                    <a:pt x="2180798" y="704163"/>
                  </a:lnTo>
                  <a:close/>
                  <a:moveTo>
                    <a:pt x="549" y="1184937"/>
                  </a:moveTo>
                  <a:lnTo>
                    <a:pt x="26370" y="1150028"/>
                  </a:lnTo>
                  <a:cubicBezTo>
                    <a:pt x="27283" y="1148791"/>
                    <a:pt x="28978" y="1148595"/>
                    <a:pt x="30217" y="1149442"/>
                  </a:cubicBezTo>
                  <a:cubicBezTo>
                    <a:pt x="57668" y="1169371"/>
                    <a:pt x="84728" y="1178359"/>
                    <a:pt x="110288" y="1178359"/>
                  </a:cubicBezTo>
                  <a:cubicBezTo>
                    <a:pt x="144065" y="1178359"/>
                    <a:pt x="163170" y="1162468"/>
                    <a:pt x="163170" y="1140650"/>
                  </a:cubicBezTo>
                  <a:cubicBezTo>
                    <a:pt x="163170" y="1123586"/>
                    <a:pt x="151628" y="1111668"/>
                    <a:pt x="121438" y="1104504"/>
                  </a:cubicBezTo>
                  <a:lnTo>
                    <a:pt x="72535" y="1092976"/>
                  </a:lnTo>
                  <a:cubicBezTo>
                    <a:pt x="28391" y="1082230"/>
                    <a:pt x="4135" y="1056830"/>
                    <a:pt x="4135" y="1019903"/>
                  </a:cubicBezTo>
                  <a:cubicBezTo>
                    <a:pt x="4135" y="971447"/>
                    <a:pt x="44301" y="936539"/>
                    <a:pt x="106311" y="936539"/>
                  </a:cubicBezTo>
                  <a:cubicBezTo>
                    <a:pt x="143869" y="936539"/>
                    <a:pt x="179992" y="949369"/>
                    <a:pt x="206074" y="973532"/>
                  </a:cubicBezTo>
                  <a:cubicBezTo>
                    <a:pt x="207183" y="974574"/>
                    <a:pt x="207248" y="976397"/>
                    <a:pt x="206205" y="977504"/>
                  </a:cubicBezTo>
                  <a:lnTo>
                    <a:pt x="177319" y="1008440"/>
                  </a:lnTo>
                  <a:cubicBezTo>
                    <a:pt x="176276" y="1009547"/>
                    <a:pt x="174580" y="1009547"/>
                    <a:pt x="173472" y="1008570"/>
                  </a:cubicBezTo>
                  <a:cubicBezTo>
                    <a:pt x="152541" y="990009"/>
                    <a:pt x="129394" y="981803"/>
                    <a:pt x="105528" y="981803"/>
                  </a:cubicBezTo>
                  <a:cubicBezTo>
                    <a:pt x="72535" y="981803"/>
                    <a:pt x="54604" y="996912"/>
                    <a:pt x="54604" y="1016777"/>
                  </a:cubicBezTo>
                  <a:cubicBezTo>
                    <a:pt x="54604" y="1032668"/>
                    <a:pt x="65363" y="1043414"/>
                    <a:pt x="97117" y="1050903"/>
                  </a:cubicBezTo>
                  <a:lnTo>
                    <a:pt x="146021" y="1062431"/>
                  </a:lnTo>
                  <a:cubicBezTo>
                    <a:pt x="191338" y="1073568"/>
                    <a:pt x="214029" y="1098186"/>
                    <a:pt x="214029" y="1137068"/>
                  </a:cubicBezTo>
                  <a:cubicBezTo>
                    <a:pt x="214029" y="1189105"/>
                    <a:pt x="174646" y="1224014"/>
                    <a:pt x="108658" y="1224014"/>
                  </a:cubicBezTo>
                  <a:cubicBezTo>
                    <a:pt x="68688" y="1224014"/>
                    <a:pt x="30217" y="1211509"/>
                    <a:pt x="1070" y="1188779"/>
                  </a:cubicBezTo>
                  <a:cubicBezTo>
                    <a:pt x="-103" y="1187867"/>
                    <a:pt x="-364" y="1186109"/>
                    <a:pt x="549" y="1184872"/>
                  </a:cubicBezTo>
                  <a:close/>
                  <a:moveTo>
                    <a:pt x="249435" y="1080667"/>
                  </a:moveTo>
                  <a:cubicBezTo>
                    <a:pt x="249435" y="996457"/>
                    <a:pt x="312684" y="936539"/>
                    <a:pt x="393342" y="936539"/>
                  </a:cubicBezTo>
                  <a:cubicBezTo>
                    <a:pt x="443680" y="936539"/>
                    <a:pt x="489845" y="960245"/>
                    <a:pt x="515992" y="1003621"/>
                  </a:cubicBezTo>
                  <a:cubicBezTo>
                    <a:pt x="516775" y="1004923"/>
                    <a:pt x="516318" y="1006682"/>
                    <a:pt x="515014" y="1007463"/>
                  </a:cubicBezTo>
                  <a:lnTo>
                    <a:pt x="476478" y="1030388"/>
                  </a:lnTo>
                  <a:cubicBezTo>
                    <a:pt x="475174" y="1031170"/>
                    <a:pt x="473479" y="1030714"/>
                    <a:pt x="472696" y="1029346"/>
                  </a:cubicBezTo>
                  <a:cubicBezTo>
                    <a:pt x="455743" y="999583"/>
                    <a:pt x="426662" y="983757"/>
                    <a:pt x="393342" y="983757"/>
                  </a:cubicBezTo>
                  <a:cubicBezTo>
                    <a:pt x="341244" y="983757"/>
                    <a:pt x="301469" y="1021856"/>
                    <a:pt x="301469" y="1080276"/>
                  </a:cubicBezTo>
                  <a:cubicBezTo>
                    <a:pt x="301469" y="1138696"/>
                    <a:pt x="341244" y="1176796"/>
                    <a:pt x="393342" y="1176796"/>
                  </a:cubicBezTo>
                  <a:cubicBezTo>
                    <a:pt x="427379" y="1176796"/>
                    <a:pt x="456851" y="1159928"/>
                    <a:pt x="473087" y="1131206"/>
                  </a:cubicBezTo>
                  <a:cubicBezTo>
                    <a:pt x="473870" y="1129838"/>
                    <a:pt x="475500" y="1129383"/>
                    <a:pt x="476869" y="1130164"/>
                  </a:cubicBezTo>
                  <a:lnTo>
                    <a:pt x="515340" y="1152764"/>
                  </a:lnTo>
                  <a:cubicBezTo>
                    <a:pt x="516709" y="1153545"/>
                    <a:pt x="517166" y="1155303"/>
                    <a:pt x="516318" y="1156606"/>
                  </a:cubicBezTo>
                  <a:cubicBezTo>
                    <a:pt x="490627" y="1199200"/>
                    <a:pt x="445180" y="1224078"/>
                    <a:pt x="392886" y="1224078"/>
                  </a:cubicBezTo>
                  <a:cubicBezTo>
                    <a:pt x="310989" y="1224078"/>
                    <a:pt x="249370" y="1164487"/>
                    <a:pt x="249370" y="1080732"/>
                  </a:cubicBezTo>
                  <a:close/>
                  <a:moveTo>
                    <a:pt x="566721" y="941293"/>
                  </a:moveTo>
                  <a:lnTo>
                    <a:pt x="611256" y="941293"/>
                  </a:lnTo>
                  <a:cubicBezTo>
                    <a:pt x="612756" y="941293"/>
                    <a:pt x="614060" y="942531"/>
                    <a:pt x="614060" y="944094"/>
                  </a:cubicBezTo>
                  <a:lnTo>
                    <a:pt x="614060" y="1216524"/>
                  </a:lnTo>
                  <a:cubicBezTo>
                    <a:pt x="614060" y="1218022"/>
                    <a:pt x="612821" y="1219324"/>
                    <a:pt x="611256" y="1219324"/>
                  </a:cubicBezTo>
                  <a:lnTo>
                    <a:pt x="566721" y="1219324"/>
                  </a:lnTo>
                  <a:cubicBezTo>
                    <a:pt x="565222" y="1219324"/>
                    <a:pt x="563917" y="1218087"/>
                    <a:pt x="563917" y="1216524"/>
                  </a:cubicBezTo>
                  <a:lnTo>
                    <a:pt x="563917" y="944094"/>
                  </a:lnTo>
                  <a:cubicBezTo>
                    <a:pt x="563917" y="942596"/>
                    <a:pt x="565156" y="941293"/>
                    <a:pt x="566721" y="941293"/>
                  </a:cubicBezTo>
                  <a:close/>
                  <a:moveTo>
                    <a:pt x="683634" y="941293"/>
                  </a:moveTo>
                  <a:lnTo>
                    <a:pt x="873314" y="941293"/>
                  </a:lnTo>
                  <a:cubicBezTo>
                    <a:pt x="874813" y="941293"/>
                    <a:pt x="876118" y="942531"/>
                    <a:pt x="876118" y="944094"/>
                  </a:cubicBezTo>
                  <a:lnTo>
                    <a:pt x="876118" y="984994"/>
                  </a:lnTo>
                  <a:cubicBezTo>
                    <a:pt x="876118" y="986492"/>
                    <a:pt x="874879" y="987795"/>
                    <a:pt x="873314" y="987795"/>
                  </a:cubicBezTo>
                  <a:lnTo>
                    <a:pt x="730972" y="987795"/>
                  </a:lnTo>
                  <a:lnTo>
                    <a:pt x="730972" y="1052141"/>
                  </a:lnTo>
                  <a:lnTo>
                    <a:pt x="854665" y="1052141"/>
                  </a:lnTo>
                  <a:cubicBezTo>
                    <a:pt x="856165" y="1052141"/>
                    <a:pt x="857469" y="1053378"/>
                    <a:pt x="857469" y="1054941"/>
                  </a:cubicBezTo>
                  <a:lnTo>
                    <a:pt x="857469" y="1095451"/>
                  </a:lnTo>
                  <a:cubicBezTo>
                    <a:pt x="857469" y="1096949"/>
                    <a:pt x="856230" y="1098252"/>
                    <a:pt x="854665" y="1098252"/>
                  </a:cubicBezTo>
                  <a:lnTo>
                    <a:pt x="730972" y="1098252"/>
                  </a:lnTo>
                  <a:lnTo>
                    <a:pt x="730972" y="1172888"/>
                  </a:lnTo>
                  <a:lnTo>
                    <a:pt x="873314" y="1172888"/>
                  </a:lnTo>
                  <a:cubicBezTo>
                    <a:pt x="874813" y="1172888"/>
                    <a:pt x="876118" y="1174126"/>
                    <a:pt x="876118" y="1175689"/>
                  </a:cubicBezTo>
                  <a:lnTo>
                    <a:pt x="876118" y="1216589"/>
                  </a:lnTo>
                  <a:cubicBezTo>
                    <a:pt x="876118" y="1218087"/>
                    <a:pt x="874879" y="1219389"/>
                    <a:pt x="873314" y="1219389"/>
                  </a:cubicBezTo>
                  <a:lnTo>
                    <a:pt x="683634" y="1219389"/>
                  </a:lnTo>
                  <a:cubicBezTo>
                    <a:pt x="682134" y="1219389"/>
                    <a:pt x="680829" y="1218152"/>
                    <a:pt x="680829" y="1216589"/>
                  </a:cubicBezTo>
                  <a:lnTo>
                    <a:pt x="680829" y="944159"/>
                  </a:lnTo>
                  <a:cubicBezTo>
                    <a:pt x="680829" y="942661"/>
                    <a:pt x="682068" y="941358"/>
                    <a:pt x="683634" y="941358"/>
                  </a:cubicBezTo>
                  <a:close/>
                  <a:moveTo>
                    <a:pt x="935715" y="941293"/>
                  </a:moveTo>
                  <a:lnTo>
                    <a:pt x="982792" y="941293"/>
                  </a:lnTo>
                  <a:cubicBezTo>
                    <a:pt x="983705" y="941293"/>
                    <a:pt x="984553" y="941749"/>
                    <a:pt x="985075" y="942466"/>
                  </a:cubicBezTo>
                  <a:lnTo>
                    <a:pt x="1122982" y="1137068"/>
                  </a:lnTo>
                  <a:lnTo>
                    <a:pt x="1122982" y="944029"/>
                  </a:lnTo>
                  <a:cubicBezTo>
                    <a:pt x="1122982" y="942531"/>
                    <a:pt x="1124221" y="941228"/>
                    <a:pt x="1125787" y="941228"/>
                  </a:cubicBezTo>
                  <a:lnTo>
                    <a:pt x="1170321" y="941228"/>
                  </a:lnTo>
                  <a:cubicBezTo>
                    <a:pt x="1171821" y="941228"/>
                    <a:pt x="1173125" y="942466"/>
                    <a:pt x="1173125" y="944029"/>
                  </a:cubicBezTo>
                  <a:lnTo>
                    <a:pt x="1173125" y="1216459"/>
                  </a:lnTo>
                  <a:cubicBezTo>
                    <a:pt x="1173125" y="1217956"/>
                    <a:pt x="1171886" y="1219259"/>
                    <a:pt x="1170321" y="1219259"/>
                  </a:cubicBezTo>
                  <a:lnTo>
                    <a:pt x="1123244" y="1219259"/>
                  </a:lnTo>
                  <a:cubicBezTo>
                    <a:pt x="1122331" y="1219259"/>
                    <a:pt x="1121483" y="1218803"/>
                    <a:pt x="1120961" y="1218087"/>
                  </a:cubicBezTo>
                  <a:lnTo>
                    <a:pt x="983053" y="1023094"/>
                  </a:lnTo>
                  <a:lnTo>
                    <a:pt x="983053" y="1216524"/>
                  </a:lnTo>
                  <a:cubicBezTo>
                    <a:pt x="983053" y="1218022"/>
                    <a:pt x="981815" y="1219324"/>
                    <a:pt x="980250" y="1219324"/>
                  </a:cubicBezTo>
                  <a:lnTo>
                    <a:pt x="935715" y="1219324"/>
                  </a:lnTo>
                  <a:cubicBezTo>
                    <a:pt x="934215" y="1219324"/>
                    <a:pt x="932911" y="1218087"/>
                    <a:pt x="932911" y="1216524"/>
                  </a:cubicBezTo>
                  <a:lnTo>
                    <a:pt x="932911" y="944094"/>
                  </a:lnTo>
                  <a:cubicBezTo>
                    <a:pt x="932911" y="942596"/>
                    <a:pt x="934150" y="941293"/>
                    <a:pt x="935715" y="941293"/>
                  </a:cubicBezTo>
                  <a:close/>
                  <a:moveTo>
                    <a:pt x="1224767" y="1080667"/>
                  </a:moveTo>
                  <a:cubicBezTo>
                    <a:pt x="1224767" y="996457"/>
                    <a:pt x="1288016" y="936539"/>
                    <a:pt x="1368674" y="936539"/>
                  </a:cubicBezTo>
                  <a:cubicBezTo>
                    <a:pt x="1419012" y="936539"/>
                    <a:pt x="1465177" y="960245"/>
                    <a:pt x="1491324" y="1003621"/>
                  </a:cubicBezTo>
                  <a:cubicBezTo>
                    <a:pt x="1492106" y="1004923"/>
                    <a:pt x="1491650" y="1006682"/>
                    <a:pt x="1490346" y="1007463"/>
                  </a:cubicBezTo>
                  <a:lnTo>
                    <a:pt x="1451810" y="1030388"/>
                  </a:lnTo>
                  <a:cubicBezTo>
                    <a:pt x="1450506" y="1031170"/>
                    <a:pt x="1448810" y="1030714"/>
                    <a:pt x="1448028" y="1029346"/>
                  </a:cubicBezTo>
                  <a:cubicBezTo>
                    <a:pt x="1431075" y="999583"/>
                    <a:pt x="1401994" y="983757"/>
                    <a:pt x="1368674" y="983757"/>
                  </a:cubicBezTo>
                  <a:cubicBezTo>
                    <a:pt x="1316576" y="983757"/>
                    <a:pt x="1276866" y="1021856"/>
                    <a:pt x="1276866" y="1080276"/>
                  </a:cubicBezTo>
                  <a:cubicBezTo>
                    <a:pt x="1276866" y="1138696"/>
                    <a:pt x="1316641" y="1176796"/>
                    <a:pt x="1368674" y="1176796"/>
                  </a:cubicBezTo>
                  <a:cubicBezTo>
                    <a:pt x="1402711" y="1176796"/>
                    <a:pt x="1432183" y="1159928"/>
                    <a:pt x="1448419" y="1131206"/>
                  </a:cubicBezTo>
                  <a:cubicBezTo>
                    <a:pt x="1449202" y="1129838"/>
                    <a:pt x="1450832" y="1129383"/>
                    <a:pt x="1452201" y="1130164"/>
                  </a:cubicBezTo>
                  <a:lnTo>
                    <a:pt x="1490672" y="1152764"/>
                  </a:lnTo>
                  <a:cubicBezTo>
                    <a:pt x="1492041" y="1153545"/>
                    <a:pt x="1492498" y="1155303"/>
                    <a:pt x="1491650" y="1156606"/>
                  </a:cubicBezTo>
                  <a:cubicBezTo>
                    <a:pt x="1465959" y="1199200"/>
                    <a:pt x="1420512" y="1224078"/>
                    <a:pt x="1368217" y="1224078"/>
                  </a:cubicBezTo>
                  <a:cubicBezTo>
                    <a:pt x="1286321" y="1224078"/>
                    <a:pt x="1224702" y="1164487"/>
                    <a:pt x="1224702" y="1080732"/>
                  </a:cubicBezTo>
                  <a:close/>
                  <a:moveTo>
                    <a:pt x="1542053" y="941293"/>
                  </a:moveTo>
                  <a:lnTo>
                    <a:pt x="1731733" y="941293"/>
                  </a:lnTo>
                  <a:cubicBezTo>
                    <a:pt x="1733234" y="941293"/>
                    <a:pt x="1734538" y="942531"/>
                    <a:pt x="1734538" y="944094"/>
                  </a:cubicBezTo>
                  <a:lnTo>
                    <a:pt x="1734538" y="984994"/>
                  </a:lnTo>
                  <a:cubicBezTo>
                    <a:pt x="1734538" y="986492"/>
                    <a:pt x="1733298" y="987795"/>
                    <a:pt x="1731733" y="987795"/>
                  </a:cubicBezTo>
                  <a:lnTo>
                    <a:pt x="1589392" y="987795"/>
                  </a:lnTo>
                  <a:lnTo>
                    <a:pt x="1589392" y="1052141"/>
                  </a:lnTo>
                  <a:lnTo>
                    <a:pt x="1713085" y="1052141"/>
                  </a:lnTo>
                  <a:cubicBezTo>
                    <a:pt x="1714585" y="1052141"/>
                    <a:pt x="1715889" y="1053378"/>
                    <a:pt x="1715889" y="1054941"/>
                  </a:cubicBezTo>
                  <a:lnTo>
                    <a:pt x="1715889" y="1095451"/>
                  </a:lnTo>
                  <a:cubicBezTo>
                    <a:pt x="1715889" y="1096949"/>
                    <a:pt x="1714650" y="1098252"/>
                    <a:pt x="1713085" y="1098252"/>
                  </a:cubicBezTo>
                  <a:lnTo>
                    <a:pt x="1589392" y="1098252"/>
                  </a:lnTo>
                  <a:lnTo>
                    <a:pt x="1589392" y="1172888"/>
                  </a:lnTo>
                  <a:lnTo>
                    <a:pt x="1731733" y="1172888"/>
                  </a:lnTo>
                  <a:cubicBezTo>
                    <a:pt x="1733234" y="1172888"/>
                    <a:pt x="1734538" y="1174126"/>
                    <a:pt x="1734538" y="1175689"/>
                  </a:cubicBezTo>
                  <a:lnTo>
                    <a:pt x="1734538" y="1216589"/>
                  </a:lnTo>
                  <a:cubicBezTo>
                    <a:pt x="1734538" y="1218087"/>
                    <a:pt x="1733298" y="1219389"/>
                    <a:pt x="1731733" y="1219389"/>
                  </a:cubicBezTo>
                  <a:lnTo>
                    <a:pt x="1542053" y="1219389"/>
                  </a:lnTo>
                  <a:cubicBezTo>
                    <a:pt x="1540554" y="1219389"/>
                    <a:pt x="1539250" y="1218152"/>
                    <a:pt x="1539250" y="1216589"/>
                  </a:cubicBezTo>
                  <a:lnTo>
                    <a:pt x="1539250" y="944159"/>
                  </a:lnTo>
                  <a:cubicBezTo>
                    <a:pt x="1539250" y="942661"/>
                    <a:pt x="1540488" y="941358"/>
                    <a:pt x="1542053" y="941358"/>
                  </a:cubicBezTo>
                  <a:close/>
                  <a:moveTo>
                    <a:pt x="1773856" y="1184937"/>
                  </a:moveTo>
                  <a:lnTo>
                    <a:pt x="1799677" y="1150028"/>
                  </a:lnTo>
                  <a:cubicBezTo>
                    <a:pt x="1800590" y="1148791"/>
                    <a:pt x="1802285" y="1148595"/>
                    <a:pt x="1803524" y="1149442"/>
                  </a:cubicBezTo>
                  <a:cubicBezTo>
                    <a:pt x="1830976" y="1169371"/>
                    <a:pt x="1858035" y="1178359"/>
                    <a:pt x="1883595" y="1178359"/>
                  </a:cubicBezTo>
                  <a:cubicBezTo>
                    <a:pt x="1917372" y="1178359"/>
                    <a:pt x="1936476" y="1162468"/>
                    <a:pt x="1936476" y="1140650"/>
                  </a:cubicBezTo>
                  <a:cubicBezTo>
                    <a:pt x="1936476" y="1123586"/>
                    <a:pt x="1924935" y="1111668"/>
                    <a:pt x="1894745" y="1104504"/>
                  </a:cubicBezTo>
                  <a:lnTo>
                    <a:pt x="1845842" y="1092976"/>
                  </a:lnTo>
                  <a:cubicBezTo>
                    <a:pt x="1801699" y="1082230"/>
                    <a:pt x="1777442" y="1056830"/>
                    <a:pt x="1777442" y="1019903"/>
                  </a:cubicBezTo>
                  <a:cubicBezTo>
                    <a:pt x="1777442" y="971447"/>
                    <a:pt x="1817608" y="936539"/>
                    <a:pt x="1879618" y="936539"/>
                  </a:cubicBezTo>
                  <a:cubicBezTo>
                    <a:pt x="1917176" y="936539"/>
                    <a:pt x="1953300" y="949369"/>
                    <a:pt x="1979382" y="973532"/>
                  </a:cubicBezTo>
                  <a:cubicBezTo>
                    <a:pt x="1980490" y="974574"/>
                    <a:pt x="1980555" y="976397"/>
                    <a:pt x="1979511" y="977504"/>
                  </a:cubicBezTo>
                  <a:lnTo>
                    <a:pt x="1950626" y="1008440"/>
                  </a:lnTo>
                  <a:cubicBezTo>
                    <a:pt x="1949583" y="1009547"/>
                    <a:pt x="1947887" y="1009547"/>
                    <a:pt x="1946779" y="1008570"/>
                  </a:cubicBezTo>
                  <a:cubicBezTo>
                    <a:pt x="1925848" y="990009"/>
                    <a:pt x="1902701" y="981803"/>
                    <a:pt x="1878836" y="981803"/>
                  </a:cubicBezTo>
                  <a:cubicBezTo>
                    <a:pt x="1845842" y="981803"/>
                    <a:pt x="1827910" y="996912"/>
                    <a:pt x="1827910" y="1016777"/>
                  </a:cubicBezTo>
                  <a:cubicBezTo>
                    <a:pt x="1827910" y="1032668"/>
                    <a:pt x="1838669" y="1043414"/>
                    <a:pt x="1870424" y="1050903"/>
                  </a:cubicBezTo>
                  <a:lnTo>
                    <a:pt x="1919328" y="1062431"/>
                  </a:lnTo>
                  <a:cubicBezTo>
                    <a:pt x="1964645" y="1073568"/>
                    <a:pt x="1987336" y="1098186"/>
                    <a:pt x="1987336" y="1137068"/>
                  </a:cubicBezTo>
                  <a:cubicBezTo>
                    <a:pt x="1987336" y="1189105"/>
                    <a:pt x="1947952" y="1224014"/>
                    <a:pt x="1881965" y="1224014"/>
                  </a:cubicBezTo>
                  <a:cubicBezTo>
                    <a:pt x="1841995" y="1224014"/>
                    <a:pt x="1803524" y="1211509"/>
                    <a:pt x="1774378" y="1188779"/>
                  </a:cubicBezTo>
                  <a:cubicBezTo>
                    <a:pt x="1773204" y="1187867"/>
                    <a:pt x="1772943" y="1186109"/>
                    <a:pt x="1773856" y="1184872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DEEAC99-079F-B185-6068-5CF626F22FA8}"/>
                </a:ext>
              </a:extLst>
            </p:cNvPr>
            <p:cNvSpPr/>
            <p:nvPr/>
          </p:nvSpPr>
          <p:spPr>
            <a:xfrm>
              <a:off x="5409541" y="2685493"/>
              <a:ext cx="36971" cy="1223948"/>
            </a:xfrm>
            <a:custGeom>
              <a:avLst/>
              <a:gdLst>
                <a:gd name="connsiteX0" fmla="*/ 34167 w 36971"/>
                <a:gd name="connsiteY0" fmla="*/ 0 h 1223948"/>
                <a:gd name="connsiteX1" fmla="*/ 36971 w 36971"/>
                <a:gd name="connsiteY1" fmla="*/ 2801 h 1223948"/>
                <a:gd name="connsiteX2" fmla="*/ 36971 w 36971"/>
                <a:gd name="connsiteY2" fmla="*/ 1221148 h 1223948"/>
                <a:gd name="connsiteX3" fmla="*/ 34167 w 36971"/>
                <a:gd name="connsiteY3" fmla="*/ 1223948 h 1223948"/>
                <a:gd name="connsiteX4" fmla="*/ 2804 w 36971"/>
                <a:gd name="connsiteY4" fmla="*/ 1223948 h 1223948"/>
                <a:gd name="connsiteX5" fmla="*/ 0 w 36971"/>
                <a:gd name="connsiteY5" fmla="*/ 1221148 h 1223948"/>
                <a:gd name="connsiteX6" fmla="*/ 0 w 36971"/>
                <a:gd name="connsiteY6" fmla="*/ 2801 h 1223948"/>
                <a:gd name="connsiteX7" fmla="*/ 2804 w 36971"/>
                <a:gd name="connsiteY7" fmla="*/ 0 h 12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71" h="1223948">
                  <a:moveTo>
                    <a:pt x="34167" y="0"/>
                  </a:moveTo>
                  <a:cubicBezTo>
                    <a:pt x="35716" y="0"/>
                    <a:pt x="36971" y="1254"/>
                    <a:pt x="36971" y="2801"/>
                  </a:cubicBezTo>
                  <a:lnTo>
                    <a:pt x="36971" y="1221148"/>
                  </a:lnTo>
                  <a:cubicBezTo>
                    <a:pt x="36971" y="1222695"/>
                    <a:pt x="35716" y="1223948"/>
                    <a:pt x="34167" y="1223948"/>
                  </a:cubicBezTo>
                  <a:lnTo>
                    <a:pt x="2804" y="1223948"/>
                  </a:lnTo>
                  <a:cubicBezTo>
                    <a:pt x="1255" y="1223948"/>
                    <a:pt x="0" y="1222695"/>
                    <a:pt x="0" y="1221148"/>
                  </a:cubicBezTo>
                  <a:lnTo>
                    <a:pt x="0" y="2801"/>
                  </a:lnTo>
                  <a:cubicBezTo>
                    <a:pt x="0" y="1254"/>
                    <a:pt x="1255" y="0"/>
                    <a:pt x="2804" y="0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459442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taf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91063B6-E4BA-5CD4-29E1-3AA1B5D63796}"/>
              </a:ext>
            </a:extLst>
          </p:cNvPr>
          <p:cNvGrpSpPr/>
          <p:nvPr userDrawn="1"/>
        </p:nvGrpSpPr>
        <p:grpSpPr>
          <a:xfrm>
            <a:off x="6969945" y="625641"/>
            <a:ext cx="4491488" cy="5606717"/>
            <a:chOff x="6663337" y="0"/>
            <a:chExt cx="5010150" cy="6254161"/>
          </a:xfrm>
          <a:solidFill>
            <a:srgbClr val="E8EBEE"/>
          </a:solidFill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AD1644A2-6606-40CB-7F1B-E76D588DA8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663338" y="2113005"/>
              <a:ext cx="5010148" cy="1907584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F1C2669B-5EAB-3BD5-6A25-2E074B1737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6663338" y="0"/>
              <a:ext cx="5010148" cy="1907584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60B2BAA-FF76-016A-AE82-B1E108A123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63337" y="4346577"/>
              <a:ext cx="5010150" cy="190758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5D2273-F78E-9DB3-2A6F-BDDBC50814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ACE6B1-CB1E-FD86-3DF8-A5E3CF56BEC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C6D865C2-7BB3-49EE-851A-EE1F81E0825E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06E0A32-6236-FD89-54F3-32DAF68AAF6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 dirty="0" err="1"/>
              <a:t>Voettekst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5FE8F9-875D-C106-3FC1-50AED466CC3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0A78055-FE2C-B041-C51B-52FDF9A6F16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720080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32AF3EB5-ACD0-6B09-1FF2-DEA60249A7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4238293" y="2126818"/>
            <a:ext cx="6903349" cy="260980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E949FA5-2A21-A3D7-3120-30E1A0CBA1B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A593D01-B366-1C7A-016D-3A952A425B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9B727AB-7970-6A95-AC91-00F264411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DE3B9E7-321A-4E6C-8E9F-AD1E1D839DFB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grpSp>
        <p:nvGrpSpPr>
          <p:cNvPr id="3" name="Graphic 10">
            <a:extLst>
              <a:ext uri="{FF2B5EF4-FFF2-40B4-BE49-F238E27FC236}">
                <a16:creationId xmlns:a16="http://schemas.microsoft.com/office/drawing/2014/main" id="{E6D829A7-C904-8A9A-23A5-FCBB631672D1}"/>
              </a:ext>
            </a:extLst>
          </p:cNvPr>
          <p:cNvGrpSpPr/>
          <p:nvPr userDrawn="1"/>
        </p:nvGrpSpPr>
        <p:grpSpPr>
          <a:xfrm>
            <a:off x="515936" y="512763"/>
            <a:ext cx="2144749" cy="508682"/>
            <a:chOff x="419100" y="2082800"/>
            <a:chExt cx="7770288" cy="1842923"/>
          </a:xfrm>
          <a:solidFill>
            <a:schemeClr val="bg2"/>
          </a:solidFill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C4155CDF-5BB2-0B73-B13E-F402F1F0D016}"/>
                </a:ext>
              </a:extLst>
            </p:cNvPr>
            <p:cNvSpPr/>
            <p:nvPr/>
          </p:nvSpPr>
          <p:spPr>
            <a:xfrm>
              <a:off x="419100" y="2082800"/>
              <a:ext cx="4622752" cy="1842923"/>
            </a:xfrm>
            <a:custGeom>
              <a:avLst/>
              <a:gdLst>
                <a:gd name="connsiteX0" fmla="*/ 1288706 w 4622752"/>
                <a:gd name="connsiteY0" fmla="*/ 614937 h 1842923"/>
                <a:gd name="connsiteX1" fmla="*/ 1288706 w 4622752"/>
                <a:gd name="connsiteY1" fmla="*/ 1814398 h 1842923"/>
                <a:gd name="connsiteX2" fmla="*/ 1276447 w 4622752"/>
                <a:gd name="connsiteY2" fmla="*/ 1826642 h 1842923"/>
                <a:gd name="connsiteX3" fmla="*/ 1055860 w 4622752"/>
                <a:gd name="connsiteY3" fmla="*/ 1826642 h 1842923"/>
                <a:gd name="connsiteX4" fmla="*/ 1043601 w 4622752"/>
                <a:gd name="connsiteY4" fmla="*/ 1814398 h 1842923"/>
                <a:gd name="connsiteX5" fmla="*/ 1043601 w 4622752"/>
                <a:gd name="connsiteY5" fmla="*/ 985841 h 1842923"/>
                <a:gd name="connsiteX6" fmla="*/ 712687 w 4622752"/>
                <a:gd name="connsiteY6" fmla="*/ 1622661 h 1842923"/>
                <a:gd name="connsiteX7" fmla="*/ 574193 w 4622752"/>
                <a:gd name="connsiteY7" fmla="*/ 1622661 h 1842923"/>
                <a:gd name="connsiteX8" fmla="*/ 245039 w 4622752"/>
                <a:gd name="connsiteY8" fmla="*/ 985841 h 1842923"/>
                <a:gd name="connsiteX9" fmla="*/ 245039 w 4622752"/>
                <a:gd name="connsiteY9" fmla="*/ 1814398 h 1842923"/>
                <a:gd name="connsiteX10" fmla="*/ 232781 w 4622752"/>
                <a:gd name="connsiteY10" fmla="*/ 1826642 h 1842923"/>
                <a:gd name="connsiteX11" fmla="*/ 12258 w 4622752"/>
                <a:gd name="connsiteY11" fmla="*/ 1826642 h 1842923"/>
                <a:gd name="connsiteX12" fmla="*/ 0 w 4622752"/>
                <a:gd name="connsiteY12" fmla="*/ 1814398 h 1842923"/>
                <a:gd name="connsiteX13" fmla="*/ 0 w 4622752"/>
                <a:gd name="connsiteY13" fmla="*/ 614937 h 1842923"/>
                <a:gd name="connsiteX14" fmla="*/ 12258 w 4622752"/>
                <a:gd name="connsiteY14" fmla="*/ 602693 h 1842923"/>
                <a:gd name="connsiteX15" fmla="*/ 294269 w 4622752"/>
                <a:gd name="connsiteY15" fmla="*/ 602693 h 1842923"/>
                <a:gd name="connsiteX16" fmla="*/ 310635 w 4622752"/>
                <a:gd name="connsiteY16" fmla="*/ 612658 h 1842923"/>
                <a:gd name="connsiteX17" fmla="*/ 645266 w 4622752"/>
                <a:gd name="connsiteY17" fmla="*/ 1262309 h 1842923"/>
                <a:gd name="connsiteX18" fmla="*/ 981722 w 4622752"/>
                <a:gd name="connsiteY18" fmla="*/ 612593 h 1842923"/>
                <a:gd name="connsiteX19" fmla="*/ 998023 w 4622752"/>
                <a:gd name="connsiteY19" fmla="*/ 602693 h 1842923"/>
                <a:gd name="connsiteX20" fmla="*/ 1276512 w 4622752"/>
                <a:gd name="connsiteY20" fmla="*/ 602693 h 1842923"/>
                <a:gd name="connsiteX21" fmla="*/ 1288771 w 4622752"/>
                <a:gd name="connsiteY21" fmla="*/ 614937 h 1842923"/>
                <a:gd name="connsiteX22" fmla="*/ 4074446 w 4622752"/>
                <a:gd name="connsiteY22" fmla="*/ 833311 h 1842923"/>
                <a:gd name="connsiteX23" fmla="*/ 4074446 w 4622752"/>
                <a:gd name="connsiteY23" fmla="*/ 833311 h 1842923"/>
                <a:gd name="connsiteX24" fmla="*/ 4610494 w 4622752"/>
                <a:gd name="connsiteY24" fmla="*/ 833311 h 1842923"/>
                <a:gd name="connsiteX25" fmla="*/ 4622753 w 4622752"/>
                <a:gd name="connsiteY25" fmla="*/ 821067 h 1842923"/>
                <a:gd name="connsiteX26" fmla="*/ 4622753 w 4622752"/>
                <a:gd name="connsiteY26" fmla="*/ 614937 h 1842923"/>
                <a:gd name="connsiteX27" fmla="*/ 4610494 w 4622752"/>
                <a:gd name="connsiteY27" fmla="*/ 602693 h 1842923"/>
                <a:gd name="connsiteX28" fmla="*/ 4074446 w 4622752"/>
                <a:gd name="connsiteY28" fmla="*/ 602693 h 1842923"/>
                <a:gd name="connsiteX29" fmla="*/ 3771635 w 4622752"/>
                <a:gd name="connsiteY29" fmla="*/ 905147 h 1842923"/>
                <a:gd name="connsiteX30" fmla="*/ 3771635 w 4622752"/>
                <a:gd name="connsiteY30" fmla="*/ 905147 h 1842923"/>
                <a:gd name="connsiteX31" fmla="*/ 3771635 w 4622752"/>
                <a:gd name="connsiteY31" fmla="*/ 1524188 h 1842923"/>
                <a:gd name="connsiteX32" fmla="*/ 4074446 w 4622752"/>
                <a:gd name="connsiteY32" fmla="*/ 1826642 h 1842923"/>
                <a:gd name="connsiteX33" fmla="*/ 4610494 w 4622752"/>
                <a:gd name="connsiteY33" fmla="*/ 1826642 h 1842923"/>
                <a:gd name="connsiteX34" fmla="*/ 4622753 w 4622752"/>
                <a:gd name="connsiteY34" fmla="*/ 1814398 h 1842923"/>
                <a:gd name="connsiteX35" fmla="*/ 4622753 w 4622752"/>
                <a:gd name="connsiteY35" fmla="*/ 1608268 h 1842923"/>
                <a:gd name="connsiteX36" fmla="*/ 4610494 w 4622752"/>
                <a:gd name="connsiteY36" fmla="*/ 1596024 h 1842923"/>
                <a:gd name="connsiteX37" fmla="*/ 4074446 w 4622752"/>
                <a:gd name="connsiteY37" fmla="*/ 1596024 h 1842923"/>
                <a:gd name="connsiteX38" fmla="*/ 4016740 w 4622752"/>
                <a:gd name="connsiteY38" fmla="*/ 1538386 h 1842923"/>
                <a:gd name="connsiteX39" fmla="*/ 4016740 w 4622752"/>
                <a:gd name="connsiteY39" fmla="*/ 1326394 h 1842923"/>
                <a:gd name="connsiteX40" fmla="*/ 4552788 w 4622752"/>
                <a:gd name="connsiteY40" fmla="*/ 1326394 h 1842923"/>
                <a:gd name="connsiteX41" fmla="*/ 4565046 w 4622752"/>
                <a:gd name="connsiteY41" fmla="*/ 1314150 h 1842923"/>
                <a:gd name="connsiteX42" fmla="*/ 4565046 w 4622752"/>
                <a:gd name="connsiteY42" fmla="*/ 1108021 h 1842923"/>
                <a:gd name="connsiteX43" fmla="*/ 4552788 w 4622752"/>
                <a:gd name="connsiteY43" fmla="*/ 1095777 h 1842923"/>
                <a:gd name="connsiteX44" fmla="*/ 4016740 w 4622752"/>
                <a:gd name="connsiteY44" fmla="*/ 1095777 h 1842923"/>
                <a:gd name="connsiteX45" fmla="*/ 4016740 w 4622752"/>
                <a:gd name="connsiteY45" fmla="*/ 890884 h 1842923"/>
                <a:gd name="connsiteX46" fmla="*/ 4074446 w 4622752"/>
                <a:gd name="connsiteY46" fmla="*/ 833246 h 1842923"/>
                <a:gd name="connsiteX47" fmla="*/ 338543 w 4622752"/>
                <a:gd name="connsiteY47" fmla="*/ 94566 h 1842923"/>
                <a:gd name="connsiteX48" fmla="*/ 338543 w 4622752"/>
                <a:gd name="connsiteY48" fmla="*/ 12114 h 1842923"/>
                <a:gd name="connsiteX49" fmla="*/ 333978 w 4622752"/>
                <a:gd name="connsiteY49" fmla="*/ 7555 h 1842923"/>
                <a:gd name="connsiteX50" fmla="*/ 4564 w 4622752"/>
                <a:gd name="connsiteY50" fmla="*/ 7555 h 1842923"/>
                <a:gd name="connsiteX51" fmla="*/ 0 w 4622752"/>
                <a:gd name="connsiteY51" fmla="*/ 12114 h 1842923"/>
                <a:gd name="connsiteX52" fmla="*/ 0 w 4622752"/>
                <a:gd name="connsiteY52" fmla="*/ 94566 h 1842923"/>
                <a:gd name="connsiteX53" fmla="*/ 4564 w 4622752"/>
                <a:gd name="connsiteY53" fmla="*/ 99125 h 1842923"/>
                <a:gd name="connsiteX54" fmla="*/ 120563 w 4622752"/>
                <a:gd name="connsiteY54" fmla="*/ 99125 h 1842923"/>
                <a:gd name="connsiteX55" fmla="*/ 120563 w 4622752"/>
                <a:gd name="connsiteY55" fmla="*/ 435836 h 1842923"/>
                <a:gd name="connsiteX56" fmla="*/ 125128 w 4622752"/>
                <a:gd name="connsiteY56" fmla="*/ 440395 h 1842923"/>
                <a:gd name="connsiteX57" fmla="*/ 213285 w 4622752"/>
                <a:gd name="connsiteY57" fmla="*/ 440395 h 1842923"/>
                <a:gd name="connsiteX58" fmla="*/ 217849 w 4622752"/>
                <a:gd name="connsiteY58" fmla="*/ 435836 h 1842923"/>
                <a:gd name="connsiteX59" fmla="*/ 217849 w 4622752"/>
                <a:gd name="connsiteY59" fmla="*/ 99125 h 1842923"/>
                <a:gd name="connsiteX60" fmla="*/ 333848 w 4622752"/>
                <a:gd name="connsiteY60" fmla="*/ 99125 h 1842923"/>
                <a:gd name="connsiteX61" fmla="*/ 338412 w 4622752"/>
                <a:gd name="connsiteY61" fmla="*/ 94566 h 1842923"/>
                <a:gd name="connsiteX62" fmla="*/ 747181 w 4622752"/>
                <a:gd name="connsiteY62" fmla="*/ 7555 h 1842923"/>
                <a:gd name="connsiteX63" fmla="*/ 659024 w 4622752"/>
                <a:gd name="connsiteY63" fmla="*/ 7555 h 1842923"/>
                <a:gd name="connsiteX64" fmla="*/ 654460 w 4622752"/>
                <a:gd name="connsiteY64" fmla="*/ 12114 h 1842923"/>
                <a:gd name="connsiteX65" fmla="*/ 654460 w 4622752"/>
                <a:gd name="connsiteY65" fmla="*/ 176887 h 1842923"/>
                <a:gd name="connsiteX66" fmla="*/ 480493 w 4622752"/>
                <a:gd name="connsiteY66" fmla="*/ 176887 h 1842923"/>
                <a:gd name="connsiteX67" fmla="*/ 480493 w 4622752"/>
                <a:gd name="connsiteY67" fmla="*/ 12114 h 1842923"/>
                <a:gd name="connsiteX68" fmla="*/ 475929 w 4622752"/>
                <a:gd name="connsiteY68" fmla="*/ 7555 h 1842923"/>
                <a:gd name="connsiteX69" fmla="*/ 387772 w 4622752"/>
                <a:gd name="connsiteY69" fmla="*/ 7555 h 1842923"/>
                <a:gd name="connsiteX70" fmla="*/ 383208 w 4622752"/>
                <a:gd name="connsiteY70" fmla="*/ 12114 h 1842923"/>
                <a:gd name="connsiteX71" fmla="*/ 383208 w 4622752"/>
                <a:gd name="connsiteY71" fmla="*/ 435771 h 1842923"/>
                <a:gd name="connsiteX72" fmla="*/ 387772 w 4622752"/>
                <a:gd name="connsiteY72" fmla="*/ 440330 h 1842923"/>
                <a:gd name="connsiteX73" fmla="*/ 475929 w 4622752"/>
                <a:gd name="connsiteY73" fmla="*/ 440330 h 1842923"/>
                <a:gd name="connsiteX74" fmla="*/ 480493 w 4622752"/>
                <a:gd name="connsiteY74" fmla="*/ 435771 h 1842923"/>
                <a:gd name="connsiteX75" fmla="*/ 480493 w 4622752"/>
                <a:gd name="connsiteY75" fmla="*/ 268457 h 1842923"/>
                <a:gd name="connsiteX76" fmla="*/ 654460 w 4622752"/>
                <a:gd name="connsiteY76" fmla="*/ 268457 h 1842923"/>
                <a:gd name="connsiteX77" fmla="*/ 654460 w 4622752"/>
                <a:gd name="connsiteY77" fmla="*/ 435771 h 1842923"/>
                <a:gd name="connsiteX78" fmla="*/ 659024 w 4622752"/>
                <a:gd name="connsiteY78" fmla="*/ 440330 h 1842923"/>
                <a:gd name="connsiteX79" fmla="*/ 747181 w 4622752"/>
                <a:gd name="connsiteY79" fmla="*/ 440330 h 1842923"/>
                <a:gd name="connsiteX80" fmla="*/ 751745 w 4622752"/>
                <a:gd name="connsiteY80" fmla="*/ 435771 h 1842923"/>
                <a:gd name="connsiteX81" fmla="*/ 751745 w 4622752"/>
                <a:gd name="connsiteY81" fmla="*/ 12114 h 1842923"/>
                <a:gd name="connsiteX82" fmla="*/ 747181 w 4622752"/>
                <a:gd name="connsiteY82" fmla="*/ 7555 h 1842923"/>
                <a:gd name="connsiteX83" fmla="*/ 1029973 w 4622752"/>
                <a:gd name="connsiteY83" fmla="*/ 447950 h 1842923"/>
                <a:gd name="connsiteX84" fmla="*/ 1259233 w 4622752"/>
                <a:gd name="connsiteY84" fmla="*/ 223975 h 1842923"/>
                <a:gd name="connsiteX85" fmla="*/ 1029973 w 4622752"/>
                <a:gd name="connsiteY85" fmla="*/ 0 h 1842923"/>
                <a:gd name="connsiteX86" fmla="*/ 800714 w 4622752"/>
                <a:gd name="connsiteY86" fmla="*/ 223975 h 1842923"/>
                <a:gd name="connsiteX87" fmla="*/ 1029973 w 4622752"/>
                <a:gd name="connsiteY87" fmla="*/ 447950 h 1842923"/>
                <a:gd name="connsiteX88" fmla="*/ 1029973 w 4622752"/>
                <a:gd name="connsiteY88" fmla="*/ 354491 h 1842923"/>
                <a:gd name="connsiteX89" fmla="*/ 900607 w 4622752"/>
                <a:gd name="connsiteY89" fmla="*/ 224040 h 1842923"/>
                <a:gd name="connsiteX90" fmla="*/ 1029973 w 4622752"/>
                <a:gd name="connsiteY90" fmla="*/ 93589 h 1842923"/>
                <a:gd name="connsiteX91" fmla="*/ 1159340 w 4622752"/>
                <a:gd name="connsiteY91" fmla="*/ 224040 h 1842923"/>
                <a:gd name="connsiteX92" fmla="*/ 1029973 w 4622752"/>
                <a:gd name="connsiteY92" fmla="*/ 354491 h 1842923"/>
                <a:gd name="connsiteX93" fmla="*/ 1771481 w 4622752"/>
                <a:gd name="connsiteY93" fmla="*/ 7555 h 1842923"/>
                <a:gd name="connsiteX94" fmla="*/ 1662850 w 4622752"/>
                <a:gd name="connsiteY94" fmla="*/ 7555 h 1842923"/>
                <a:gd name="connsiteX95" fmla="*/ 1654765 w 4622752"/>
                <a:gd name="connsiteY95" fmla="*/ 12374 h 1842923"/>
                <a:gd name="connsiteX96" fmla="*/ 1542417 w 4622752"/>
                <a:gd name="connsiteY96" fmla="*/ 221435 h 1842923"/>
                <a:gd name="connsiteX97" fmla="*/ 1430722 w 4622752"/>
                <a:gd name="connsiteY97" fmla="*/ 12374 h 1842923"/>
                <a:gd name="connsiteX98" fmla="*/ 1422636 w 4622752"/>
                <a:gd name="connsiteY98" fmla="*/ 7555 h 1842923"/>
                <a:gd name="connsiteX99" fmla="*/ 1312114 w 4622752"/>
                <a:gd name="connsiteY99" fmla="*/ 7555 h 1842923"/>
                <a:gd name="connsiteX100" fmla="*/ 1307550 w 4622752"/>
                <a:gd name="connsiteY100" fmla="*/ 12114 h 1842923"/>
                <a:gd name="connsiteX101" fmla="*/ 1307550 w 4622752"/>
                <a:gd name="connsiteY101" fmla="*/ 435771 h 1842923"/>
                <a:gd name="connsiteX102" fmla="*/ 1312114 w 4622752"/>
                <a:gd name="connsiteY102" fmla="*/ 440330 h 1842923"/>
                <a:gd name="connsiteX103" fmla="*/ 1400271 w 4622752"/>
                <a:gd name="connsiteY103" fmla="*/ 440330 h 1842923"/>
                <a:gd name="connsiteX104" fmla="*/ 1404835 w 4622752"/>
                <a:gd name="connsiteY104" fmla="*/ 435771 h 1842923"/>
                <a:gd name="connsiteX105" fmla="*/ 1404835 w 4622752"/>
                <a:gd name="connsiteY105" fmla="*/ 162494 h 1842923"/>
                <a:gd name="connsiteX106" fmla="*/ 1514118 w 4622752"/>
                <a:gd name="connsiteY106" fmla="*/ 367647 h 1842923"/>
                <a:gd name="connsiteX107" fmla="*/ 1569412 w 4622752"/>
                <a:gd name="connsiteY107" fmla="*/ 367647 h 1842923"/>
                <a:gd name="connsiteX108" fmla="*/ 1678695 w 4622752"/>
                <a:gd name="connsiteY108" fmla="*/ 162494 h 1842923"/>
                <a:gd name="connsiteX109" fmla="*/ 1678695 w 4622752"/>
                <a:gd name="connsiteY109" fmla="*/ 435836 h 1842923"/>
                <a:gd name="connsiteX110" fmla="*/ 1683259 w 4622752"/>
                <a:gd name="connsiteY110" fmla="*/ 440395 h 1842923"/>
                <a:gd name="connsiteX111" fmla="*/ 1771416 w 4622752"/>
                <a:gd name="connsiteY111" fmla="*/ 440395 h 1842923"/>
                <a:gd name="connsiteX112" fmla="*/ 1775980 w 4622752"/>
                <a:gd name="connsiteY112" fmla="*/ 435836 h 1842923"/>
                <a:gd name="connsiteX113" fmla="*/ 1775980 w 4622752"/>
                <a:gd name="connsiteY113" fmla="*/ 12114 h 1842923"/>
                <a:gd name="connsiteX114" fmla="*/ 1771416 w 4622752"/>
                <a:gd name="connsiteY114" fmla="*/ 7555 h 1842923"/>
                <a:gd name="connsiteX115" fmla="*/ 2141909 w 4622752"/>
                <a:gd name="connsiteY115" fmla="*/ 434338 h 1842923"/>
                <a:gd name="connsiteX116" fmla="*/ 2150582 w 4622752"/>
                <a:gd name="connsiteY116" fmla="*/ 440460 h 1842923"/>
                <a:gd name="connsiteX117" fmla="*/ 2244281 w 4622752"/>
                <a:gd name="connsiteY117" fmla="*/ 440460 h 1842923"/>
                <a:gd name="connsiteX118" fmla="*/ 2248584 w 4622752"/>
                <a:gd name="connsiteY118" fmla="*/ 434273 h 1842923"/>
                <a:gd name="connsiteX119" fmla="*/ 2089745 w 4622752"/>
                <a:gd name="connsiteY119" fmla="*/ 13481 h 1842923"/>
                <a:gd name="connsiteX120" fmla="*/ 2081138 w 4622752"/>
                <a:gd name="connsiteY120" fmla="*/ 7555 h 1842923"/>
                <a:gd name="connsiteX121" fmla="*/ 1978897 w 4622752"/>
                <a:gd name="connsiteY121" fmla="*/ 7555 h 1842923"/>
                <a:gd name="connsiteX122" fmla="*/ 1970291 w 4622752"/>
                <a:gd name="connsiteY122" fmla="*/ 13481 h 1842923"/>
                <a:gd name="connsiteX123" fmla="*/ 1812169 w 4622752"/>
                <a:gd name="connsiteY123" fmla="*/ 434208 h 1842923"/>
                <a:gd name="connsiteX124" fmla="*/ 1816472 w 4622752"/>
                <a:gd name="connsiteY124" fmla="*/ 440395 h 1842923"/>
                <a:gd name="connsiteX125" fmla="*/ 1907629 w 4622752"/>
                <a:gd name="connsiteY125" fmla="*/ 440395 h 1842923"/>
                <a:gd name="connsiteX126" fmla="*/ 1916301 w 4622752"/>
                <a:gd name="connsiteY126" fmla="*/ 434273 h 1842923"/>
                <a:gd name="connsiteX127" fmla="*/ 1941144 w 4622752"/>
                <a:gd name="connsiteY127" fmla="*/ 364456 h 1842923"/>
                <a:gd name="connsiteX128" fmla="*/ 2117001 w 4622752"/>
                <a:gd name="connsiteY128" fmla="*/ 364456 h 1842923"/>
                <a:gd name="connsiteX129" fmla="*/ 2141844 w 4622752"/>
                <a:gd name="connsiteY129" fmla="*/ 434273 h 1842923"/>
                <a:gd name="connsiteX130" fmla="*/ 1972638 w 4622752"/>
                <a:gd name="connsiteY130" fmla="*/ 274840 h 1842923"/>
                <a:gd name="connsiteX131" fmla="*/ 2029170 w 4622752"/>
                <a:gd name="connsiteY131" fmla="*/ 114886 h 1842923"/>
                <a:gd name="connsiteX132" fmla="*/ 2085703 w 4622752"/>
                <a:gd name="connsiteY132" fmla="*/ 274840 h 1842923"/>
                <a:gd name="connsiteX133" fmla="*/ 1972638 w 4622752"/>
                <a:gd name="connsiteY133" fmla="*/ 274840 h 1842923"/>
                <a:gd name="connsiteX134" fmla="*/ 2248062 w 4622752"/>
                <a:gd name="connsiteY134" fmla="*/ 382952 h 1842923"/>
                <a:gd name="connsiteX135" fmla="*/ 2429005 w 4622752"/>
                <a:gd name="connsiteY135" fmla="*/ 448015 h 1842923"/>
                <a:gd name="connsiteX136" fmla="*/ 2600494 w 4622752"/>
                <a:gd name="connsiteY136" fmla="*/ 314372 h 1842923"/>
                <a:gd name="connsiteX137" fmla="*/ 2440938 w 4622752"/>
                <a:gd name="connsiteY137" fmla="*/ 175129 h 1842923"/>
                <a:gd name="connsiteX138" fmla="*/ 2361779 w 4622752"/>
                <a:gd name="connsiteY138" fmla="*/ 125567 h 1842923"/>
                <a:gd name="connsiteX139" fmla="*/ 2428354 w 4622752"/>
                <a:gd name="connsiteY139" fmla="*/ 86685 h 1842923"/>
                <a:gd name="connsiteX140" fmla="*/ 2533007 w 4622752"/>
                <a:gd name="connsiteY140" fmla="*/ 123808 h 1842923"/>
                <a:gd name="connsiteX141" fmla="*/ 2539853 w 4622752"/>
                <a:gd name="connsiteY141" fmla="*/ 122766 h 1842923"/>
                <a:gd name="connsiteX142" fmla="*/ 2580215 w 4622752"/>
                <a:gd name="connsiteY142" fmla="*/ 56661 h 1842923"/>
                <a:gd name="connsiteX143" fmla="*/ 2579433 w 4622752"/>
                <a:gd name="connsiteY143" fmla="*/ 50800 h 1842923"/>
                <a:gd name="connsiteX144" fmla="*/ 2428940 w 4622752"/>
                <a:gd name="connsiteY144" fmla="*/ 65 h 1842923"/>
                <a:gd name="connsiteX145" fmla="*/ 2261886 w 4622752"/>
                <a:gd name="connsiteY145" fmla="*/ 129279 h 1842923"/>
                <a:gd name="connsiteX146" fmla="*/ 2413226 w 4622752"/>
                <a:gd name="connsiteY146" fmla="*/ 267285 h 1842923"/>
                <a:gd name="connsiteX147" fmla="*/ 2500535 w 4622752"/>
                <a:gd name="connsiteY147" fmla="*/ 318736 h 1842923"/>
                <a:gd name="connsiteX148" fmla="*/ 2428288 w 4622752"/>
                <a:gd name="connsiteY148" fmla="*/ 361395 h 1842923"/>
                <a:gd name="connsiteX149" fmla="*/ 2298987 w 4622752"/>
                <a:gd name="connsiteY149" fmla="*/ 309618 h 1842923"/>
                <a:gd name="connsiteX150" fmla="*/ 2292271 w 4622752"/>
                <a:gd name="connsiteY150" fmla="*/ 310465 h 1842923"/>
                <a:gd name="connsiteX151" fmla="*/ 2247215 w 4622752"/>
                <a:gd name="connsiteY151" fmla="*/ 376830 h 1842923"/>
                <a:gd name="connsiteX152" fmla="*/ 2247997 w 4622752"/>
                <a:gd name="connsiteY152" fmla="*/ 382952 h 1842923"/>
                <a:gd name="connsiteX153" fmla="*/ 3700367 w 4622752"/>
                <a:gd name="connsiteY153" fmla="*/ 1826707 h 1842923"/>
                <a:gd name="connsiteX154" fmla="*/ 3465695 w 4622752"/>
                <a:gd name="connsiteY154" fmla="*/ 1826707 h 1842923"/>
                <a:gd name="connsiteX155" fmla="*/ 3450111 w 4622752"/>
                <a:gd name="connsiteY155" fmla="*/ 1818045 h 1842923"/>
                <a:gd name="connsiteX156" fmla="*/ 3207876 w 4622752"/>
                <a:gd name="connsiteY156" fmla="*/ 1428841 h 1842923"/>
                <a:gd name="connsiteX157" fmla="*/ 2968053 w 4622752"/>
                <a:gd name="connsiteY157" fmla="*/ 1427733 h 1842923"/>
                <a:gd name="connsiteX158" fmla="*/ 2968053 w 4622752"/>
                <a:gd name="connsiteY158" fmla="*/ 1814463 h 1842923"/>
                <a:gd name="connsiteX159" fmla="*/ 2955794 w 4622752"/>
                <a:gd name="connsiteY159" fmla="*/ 1826707 h 1842923"/>
                <a:gd name="connsiteX160" fmla="*/ 2735207 w 4622752"/>
                <a:gd name="connsiteY160" fmla="*/ 1826707 h 1842923"/>
                <a:gd name="connsiteX161" fmla="*/ 2722948 w 4622752"/>
                <a:gd name="connsiteY161" fmla="*/ 1814463 h 1842923"/>
                <a:gd name="connsiteX162" fmla="*/ 2722948 w 4622752"/>
                <a:gd name="connsiteY162" fmla="*/ 614937 h 1842923"/>
                <a:gd name="connsiteX163" fmla="*/ 2735207 w 4622752"/>
                <a:gd name="connsiteY163" fmla="*/ 602693 h 1842923"/>
                <a:gd name="connsiteX164" fmla="*/ 3268712 w 4622752"/>
                <a:gd name="connsiteY164" fmla="*/ 602693 h 1842923"/>
                <a:gd name="connsiteX165" fmla="*/ 3690195 w 4622752"/>
                <a:gd name="connsiteY165" fmla="*/ 1009547 h 1842923"/>
                <a:gd name="connsiteX166" fmla="*/ 3450437 w 4622752"/>
                <a:gd name="connsiteY166" fmla="*/ 1389634 h 1842923"/>
                <a:gd name="connsiteX167" fmla="*/ 3710799 w 4622752"/>
                <a:gd name="connsiteY167" fmla="*/ 1807950 h 1842923"/>
                <a:gd name="connsiteX168" fmla="*/ 3700367 w 4622752"/>
                <a:gd name="connsiteY168" fmla="*/ 1826642 h 1842923"/>
                <a:gd name="connsiteX169" fmla="*/ 3459370 w 4622752"/>
                <a:gd name="connsiteY169" fmla="*/ 1015279 h 1842923"/>
                <a:gd name="connsiteX170" fmla="*/ 3277253 w 4622752"/>
                <a:gd name="connsiteY170" fmla="*/ 833376 h 1842923"/>
                <a:gd name="connsiteX171" fmla="*/ 2968053 w 4622752"/>
                <a:gd name="connsiteY171" fmla="*/ 833376 h 1842923"/>
                <a:gd name="connsiteX172" fmla="*/ 2968053 w 4622752"/>
                <a:gd name="connsiteY172" fmla="*/ 1197051 h 1842923"/>
                <a:gd name="connsiteX173" fmla="*/ 2968053 w 4622752"/>
                <a:gd name="connsiteY173" fmla="*/ 1197051 h 1842923"/>
                <a:gd name="connsiteX174" fmla="*/ 3277253 w 4622752"/>
                <a:gd name="connsiteY174" fmla="*/ 1197116 h 1842923"/>
                <a:gd name="connsiteX175" fmla="*/ 3459370 w 4622752"/>
                <a:gd name="connsiteY175" fmla="*/ 1015213 h 1842923"/>
                <a:gd name="connsiteX176" fmla="*/ 1617859 w 4622752"/>
                <a:gd name="connsiteY176" fmla="*/ 1301320 h 1842923"/>
                <a:gd name="connsiteX177" fmla="*/ 1608274 w 4622752"/>
                <a:gd name="connsiteY177" fmla="*/ 1214765 h 1842923"/>
                <a:gd name="connsiteX178" fmla="*/ 2005827 w 4622752"/>
                <a:gd name="connsiteY178" fmla="*/ 817681 h 1842923"/>
                <a:gd name="connsiteX179" fmla="*/ 2403380 w 4622752"/>
                <a:gd name="connsiteY179" fmla="*/ 1214765 h 1842923"/>
                <a:gd name="connsiteX180" fmla="*/ 2393795 w 4622752"/>
                <a:gd name="connsiteY180" fmla="*/ 1301320 h 1842923"/>
                <a:gd name="connsiteX181" fmla="*/ 2628727 w 4622752"/>
                <a:gd name="connsiteY181" fmla="*/ 1301320 h 1842923"/>
                <a:gd name="connsiteX182" fmla="*/ 2634726 w 4622752"/>
                <a:gd name="connsiteY182" fmla="*/ 1214765 h 1842923"/>
                <a:gd name="connsiteX183" fmla="*/ 2005827 w 4622752"/>
                <a:gd name="connsiteY183" fmla="*/ 586607 h 1842923"/>
                <a:gd name="connsiteX184" fmla="*/ 1376928 w 4622752"/>
                <a:gd name="connsiteY184" fmla="*/ 1214765 h 1842923"/>
                <a:gd name="connsiteX185" fmla="*/ 1382926 w 4622752"/>
                <a:gd name="connsiteY185" fmla="*/ 1301320 h 1842923"/>
                <a:gd name="connsiteX186" fmla="*/ 1617859 w 4622752"/>
                <a:gd name="connsiteY186" fmla="*/ 1301320 h 1842923"/>
                <a:gd name="connsiteX187" fmla="*/ 1433069 w 4622752"/>
                <a:gd name="connsiteY187" fmla="*/ 1474430 h 1842923"/>
                <a:gd name="connsiteX188" fmla="*/ 2005892 w 4622752"/>
                <a:gd name="connsiteY188" fmla="*/ 1842924 h 1842923"/>
                <a:gd name="connsiteX189" fmla="*/ 2578716 w 4622752"/>
                <a:gd name="connsiteY189" fmla="*/ 1474430 h 1842923"/>
                <a:gd name="connsiteX190" fmla="*/ 1433069 w 4622752"/>
                <a:gd name="connsiteY190" fmla="*/ 1474430 h 184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622752" h="1842923">
                  <a:moveTo>
                    <a:pt x="1288706" y="614937"/>
                  </a:moveTo>
                  <a:lnTo>
                    <a:pt x="1288706" y="1814398"/>
                  </a:lnTo>
                  <a:cubicBezTo>
                    <a:pt x="1288706" y="1821171"/>
                    <a:pt x="1283229" y="1826642"/>
                    <a:pt x="1276447" y="1826642"/>
                  </a:cubicBezTo>
                  <a:lnTo>
                    <a:pt x="1055860" y="1826642"/>
                  </a:lnTo>
                  <a:cubicBezTo>
                    <a:pt x="1049078" y="1826642"/>
                    <a:pt x="1043601" y="1821171"/>
                    <a:pt x="1043601" y="1814398"/>
                  </a:cubicBezTo>
                  <a:lnTo>
                    <a:pt x="1043601" y="985841"/>
                  </a:lnTo>
                  <a:lnTo>
                    <a:pt x="712687" y="1622661"/>
                  </a:lnTo>
                  <a:lnTo>
                    <a:pt x="574193" y="1622661"/>
                  </a:lnTo>
                  <a:lnTo>
                    <a:pt x="245039" y="985841"/>
                  </a:lnTo>
                  <a:lnTo>
                    <a:pt x="245039" y="1814398"/>
                  </a:lnTo>
                  <a:cubicBezTo>
                    <a:pt x="245039" y="1821171"/>
                    <a:pt x="239562" y="1826642"/>
                    <a:pt x="232781" y="1826642"/>
                  </a:cubicBezTo>
                  <a:lnTo>
                    <a:pt x="12258" y="1826642"/>
                  </a:lnTo>
                  <a:cubicBezTo>
                    <a:pt x="5477" y="1826642"/>
                    <a:pt x="0" y="1821171"/>
                    <a:pt x="0" y="1814398"/>
                  </a:cubicBezTo>
                  <a:lnTo>
                    <a:pt x="0" y="614937"/>
                  </a:lnTo>
                  <a:cubicBezTo>
                    <a:pt x="0" y="608164"/>
                    <a:pt x="5477" y="602693"/>
                    <a:pt x="12258" y="602693"/>
                  </a:cubicBezTo>
                  <a:lnTo>
                    <a:pt x="294269" y="602693"/>
                  </a:lnTo>
                  <a:cubicBezTo>
                    <a:pt x="301181" y="602693"/>
                    <a:pt x="307440" y="606536"/>
                    <a:pt x="310635" y="612658"/>
                  </a:cubicBezTo>
                  <a:lnTo>
                    <a:pt x="645266" y="1262309"/>
                  </a:lnTo>
                  <a:lnTo>
                    <a:pt x="981722" y="612593"/>
                  </a:lnTo>
                  <a:cubicBezTo>
                    <a:pt x="984852" y="606471"/>
                    <a:pt x="991177" y="602693"/>
                    <a:pt x="998023" y="602693"/>
                  </a:cubicBezTo>
                  <a:lnTo>
                    <a:pt x="1276512" y="602693"/>
                  </a:lnTo>
                  <a:cubicBezTo>
                    <a:pt x="1283294" y="602693"/>
                    <a:pt x="1288771" y="608164"/>
                    <a:pt x="1288771" y="614937"/>
                  </a:cubicBezTo>
                  <a:close/>
                  <a:moveTo>
                    <a:pt x="4074446" y="833311"/>
                  </a:moveTo>
                  <a:lnTo>
                    <a:pt x="4074446" y="833311"/>
                  </a:lnTo>
                  <a:cubicBezTo>
                    <a:pt x="4074446" y="833311"/>
                    <a:pt x="4610494" y="833311"/>
                    <a:pt x="4610494" y="833311"/>
                  </a:cubicBezTo>
                  <a:cubicBezTo>
                    <a:pt x="4617275" y="833311"/>
                    <a:pt x="4622753" y="827841"/>
                    <a:pt x="4622753" y="821067"/>
                  </a:cubicBezTo>
                  <a:lnTo>
                    <a:pt x="4622753" y="614937"/>
                  </a:lnTo>
                  <a:cubicBezTo>
                    <a:pt x="4622753" y="608164"/>
                    <a:pt x="4617275" y="602693"/>
                    <a:pt x="4610494" y="602693"/>
                  </a:cubicBezTo>
                  <a:lnTo>
                    <a:pt x="4074446" y="602693"/>
                  </a:lnTo>
                  <a:cubicBezTo>
                    <a:pt x="3907196" y="602693"/>
                    <a:pt x="3771635" y="738094"/>
                    <a:pt x="3771635" y="905147"/>
                  </a:cubicBezTo>
                  <a:lnTo>
                    <a:pt x="3771635" y="905147"/>
                  </a:lnTo>
                  <a:lnTo>
                    <a:pt x="3771635" y="1524188"/>
                  </a:lnTo>
                  <a:cubicBezTo>
                    <a:pt x="3771635" y="1691241"/>
                    <a:pt x="3907196" y="1826642"/>
                    <a:pt x="4074446" y="1826642"/>
                  </a:cubicBezTo>
                  <a:lnTo>
                    <a:pt x="4610494" y="1826642"/>
                  </a:lnTo>
                  <a:cubicBezTo>
                    <a:pt x="4617275" y="1826642"/>
                    <a:pt x="4622753" y="1821171"/>
                    <a:pt x="4622753" y="1814398"/>
                  </a:cubicBezTo>
                  <a:lnTo>
                    <a:pt x="4622753" y="1608268"/>
                  </a:lnTo>
                  <a:cubicBezTo>
                    <a:pt x="4622753" y="1601495"/>
                    <a:pt x="4617275" y="1596024"/>
                    <a:pt x="4610494" y="1596024"/>
                  </a:cubicBezTo>
                  <a:lnTo>
                    <a:pt x="4074446" y="1596024"/>
                  </a:lnTo>
                  <a:cubicBezTo>
                    <a:pt x="4042561" y="1596024"/>
                    <a:pt x="4016740" y="1570233"/>
                    <a:pt x="4016740" y="1538386"/>
                  </a:cubicBezTo>
                  <a:lnTo>
                    <a:pt x="4016740" y="1326394"/>
                  </a:lnTo>
                  <a:lnTo>
                    <a:pt x="4552788" y="1326394"/>
                  </a:lnTo>
                  <a:cubicBezTo>
                    <a:pt x="4559569" y="1326394"/>
                    <a:pt x="4565046" y="1320924"/>
                    <a:pt x="4565046" y="1314150"/>
                  </a:cubicBezTo>
                  <a:lnTo>
                    <a:pt x="4565046" y="1108021"/>
                  </a:lnTo>
                  <a:cubicBezTo>
                    <a:pt x="4565046" y="1101247"/>
                    <a:pt x="4559569" y="1095777"/>
                    <a:pt x="4552788" y="1095777"/>
                  </a:cubicBezTo>
                  <a:lnTo>
                    <a:pt x="4016740" y="1095777"/>
                  </a:lnTo>
                  <a:lnTo>
                    <a:pt x="4016740" y="890884"/>
                  </a:lnTo>
                  <a:cubicBezTo>
                    <a:pt x="4016740" y="859037"/>
                    <a:pt x="4042561" y="833246"/>
                    <a:pt x="4074446" y="833246"/>
                  </a:cubicBezTo>
                  <a:close/>
                  <a:moveTo>
                    <a:pt x="338543" y="94566"/>
                  </a:moveTo>
                  <a:lnTo>
                    <a:pt x="338543" y="12114"/>
                  </a:lnTo>
                  <a:cubicBezTo>
                    <a:pt x="338543" y="9574"/>
                    <a:pt x="336521" y="7555"/>
                    <a:pt x="333978" y="7555"/>
                  </a:cubicBezTo>
                  <a:lnTo>
                    <a:pt x="4564" y="7555"/>
                  </a:lnTo>
                  <a:cubicBezTo>
                    <a:pt x="2021" y="7555"/>
                    <a:pt x="0" y="9574"/>
                    <a:pt x="0" y="12114"/>
                  </a:cubicBezTo>
                  <a:lnTo>
                    <a:pt x="0" y="94566"/>
                  </a:lnTo>
                  <a:cubicBezTo>
                    <a:pt x="0" y="97106"/>
                    <a:pt x="2021" y="99125"/>
                    <a:pt x="4564" y="99125"/>
                  </a:cubicBezTo>
                  <a:lnTo>
                    <a:pt x="120563" y="99125"/>
                  </a:lnTo>
                  <a:lnTo>
                    <a:pt x="120563" y="435836"/>
                  </a:lnTo>
                  <a:cubicBezTo>
                    <a:pt x="120563" y="438376"/>
                    <a:pt x="122585" y="440395"/>
                    <a:pt x="125128" y="440395"/>
                  </a:cubicBezTo>
                  <a:lnTo>
                    <a:pt x="213285" y="440395"/>
                  </a:lnTo>
                  <a:cubicBezTo>
                    <a:pt x="215828" y="440395"/>
                    <a:pt x="217849" y="438376"/>
                    <a:pt x="217849" y="435836"/>
                  </a:cubicBezTo>
                  <a:lnTo>
                    <a:pt x="217849" y="99125"/>
                  </a:lnTo>
                  <a:lnTo>
                    <a:pt x="333848" y="99125"/>
                  </a:lnTo>
                  <a:cubicBezTo>
                    <a:pt x="336391" y="99125"/>
                    <a:pt x="338412" y="97106"/>
                    <a:pt x="338412" y="94566"/>
                  </a:cubicBezTo>
                  <a:close/>
                  <a:moveTo>
                    <a:pt x="747181" y="7555"/>
                  </a:moveTo>
                  <a:lnTo>
                    <a:pt x="659024" y="7555"/>
                  </a:lnTo>
                  <a:cubicBezTo>
                    <a:pt x="656481" y="7555"/>
                    <a:pt x="654460" y="9574"/>
                    <a:pt x="654460" y="12114"/>
                  </a:cubicBezTo>
                  <a:lnTo>
                    <a:pt x="654460" y="176887"/>
                  </a:lnTo>
                  <a:lnTo>
                    <a:pt x="480493" y="176887"/>
                  </a:lnTo>
                  <a:lnTo>
                    <a:pt x="480493" y="12114"/>
                  </a:lnTo>
                  <a:cubicBezTo>
                    <a:pt x="480493" y="9574"/>
                    <a:pt x="478472" y="7555"/>
                    <a:pt x="475929" y="7555"/>
                  </a:cubicBezTo>
                  <a:lnTo>
                    <a:pt x="387772" y="7555"/>
                  </a:lnTo>
                  <a:cubicBezTo>
                    <a:pt x="385229" y="7555"/>
                    <a:pt x="383208" y="9574"/>
                    <a:pt x="383208" y="12114"/>
                  </a:cubicBezTo>
                  <a:lnTo>
                    <a:pt x="383208" y="435771"/>
                  </a:lnTo>
                  <a:cubicBezTo>
                    <a:pt x="383208" y="438311"/>
                    <a:pt x="385229" y="440330"/>
                    <a:pt x="387772" y="440330"/>
                  </a:cubicBezTo>
                  <a:lnTo>
                    <a:pt x="475929" y="440330"/>
                  </a:lnTo>
                  <a:cubicBezTo>
                    <a:pt x="478472" y="440330"/>
                    <a:pt x="480493" y="438311"/>
                    <a:pt x="480493" y="435771"/>
                  </a:cubicBezTo>
                  <a:lnTo>
                    <a:pt x="480493" y="268457"/>
                  </a:lnTo>
                  <a:lnTo>
                    <a:pt x="654460" y="268457"/>
                  </a:lnTo>
                  <a:lnTo>
                    <a:pt x="654460" y="435771"/>
                  </a:lnTo>
                  <a:cubicBezTo>
                    <a:pt x="654460" y="438311"/>
                    <a:pt x="656481" y="440330"/>
                    <a:pt x="659024" y="440330"/>
                  </a:cubicBezTo>
                  <a:lnTo>
                    <a:pt x="747181" y="440330"/>
                  </a:lnTo>
                  <a:cubicBezTo>
                    <a:pt x="749724" y="440330"/>
                    <a:pt x="751745" y="438311"/>
                    <a:pt x="751745" y="435771"/>
                  </a:cubicBezTo>
                  <a:lnTo>
                    <a:pt x="751745" y="12114"/>
                  </a:lnTo>
                  <a:cubicBezTo>
                    <a:pt x="751745" y="9574"/>
                    <a:pt x="749724" y="7555"/>
                    <a:pt x="747181" y="7555"/>
                  </a:cubicBezTo>
                  <a:close/>
                  <a:moveTo>
                    <a:pt x="1029973" y="447950"/>
                  </a:moveTo>
                  <a:cubicBezTo>
                    <a:pt x="1159992" y="447950"/>
                    <a:pt x="1259233" y="351365"/>
                    <a:pt x="1259233" y="223975"/>
                  </a:cubicBezTo>
                  <a:cubicBezTo>
                    <a:pt x="1259233" y="96585"/>
                    <a:pt x="1159992" y="0"/>
                    <a:pt x="1029973" y="0"/>
                  </a:cubicBezTo>
                  <a:cubicBezTo>
                    <a:pt x="899955" y="0"/>
                    <a:pt x="800714" y="96585"/>
                    <a:pt x="800714" y="223975"/>
                  </a:cubicBezTo>
                  <a:cubicBezTo>
                    <a:pt x="800714" y="351365"/>
                    <a:pt x="899303" y="447950"/>
                    <a:pt x="1029973" y="447950"/>
                  </a:cubicBezTo>
                  <a:close/>
                  <a:moveTo>
                    <a:pt x="1029973" y="354491"/>
                  </a:moveTo>
                  <a:cubicBezTo>
                    <a:pt x="956488" y="354491"/>
                    <a:pt x="900607" y="298676"/>
                    <a:pt x="900607" y="224040"/>
                  </a:cubicBezTo>
                  <a:cubicBezTo>
                    <a:pt x="900607" y="149403"/>
                    <a:pt x="956488" y="93589"/>
                    <a:pt x="1029973" y="93589"/>
                  </a:cubicBezTo>
                  <a:cubicBezTo>
                    <a:pt x="1103459" y="93589"/>
                    <a:pt x="1159340" y="149403"/>
                    <a:pt x="1159340" y="224040"/>
                  </a:cubicBezTo>
                  <a:cubicBezTo>
                    <a:pt x="1159340" y="298676"/>
                    <a:pt x="1103459" y="354491"/>
                    <a:pt x="1029973" y="354491"/>
                  </a:cubicBezTo>
                  <a:close/>
                  <a:moveTo>
                    <a:pt x="1771481" y="7555"/>
                  </a:moveTo>
                  <a:lnTo>
                    <a:pt x="1662850" y="7555"/>
                  </a:lnTo>
                  <a:cubicBezTo>
                    <a:pt x="1659460" y="7555"/>
                    <a:pt x="1656395" y="9378"/>
                    <a:pt x="1654765" y="12374"/>
                  </a:cubicBezTo>
                  <a:lnTo>
                    <a:pt x="1542417" y="221435"/>
                  </a:lnTo>
                  <a:lnTo>
                    <a:pt x="1430722" y="12374"/>
                  </a:lnTo>
                  <a:cubicBezTo>
                    <a:pt x="1429157" y="9378"/>
                    <a:pt x="1426027" y="7555"/>
                    <a:pt x="1422636" y="7555"/>
                  </a:cubicBezTo>
                  <a:lnTo>
                    <a:pt x="1312114" y="7555"/>
                  </a:lnTo>
                  <a:cubicBezTo>
                    <a:pt x="1309571" y="7555"/>
                    <a:pt x="1307550" y="9574"/>
                    <a:pt x="1307550" y="12114"/>
                  </a:cubicBezTo>
                  <a:lnTo>
                    <a:pt x="1307550" y="435771"/>
                  </a:lnTo>
                  <a:cubicBezTo>
                    <a:pt x="1307550" y="438311"/>
                    <a:pt x="1309571" y="440330"/>
                    <a:pt x="1312114" y="440330"/>
                  </a:cubicBezTo>
                  <a:lnTo>
                    <a:pt x="1400271" y="440330"/>
                  </a:lnTo>
                  <a:cubicBezTo>
                    <a:pt x="1402814" y="440330"/>
                    <a:pt x="1404835" y="438311"/>
                    <a:pt x="1404835" y="435771"/>
                  </a:cubicBezTo>
                  <a:lnTo>
                    <a:pt x="1404835" y="162494"/>
                  </a:lnTo>
                  <a:lnTo>
                    <a:pt x="1514118" y="367647"/>
                  </a:lnTo>
                  <a:lnTo>
                    <a:pt x="1569412" y="367647"/>
                  </a:lnTo>
                  <a:lnTo>
                    <a:pt x="1678695" y="162494"/>
                  </a:lnTo>
                  <a:lnTo>
                    <a:pt x="1678695" y="435836"/>
                  </a:lnTo>
                  <a:cubicBezTo>
                    <a:pt x="1678695" y="438376"/>
                    <a:pt x="1680716" y="440395"/>
                    <a:pt x="1683259" y="440395"/>
                  </a:cubicBezTo>
                  <a:lnTo>
                    <a:pt x="1771416" y="440395"/>
                  </a:lnTo>
                  <a:cubicBezTo>
                    <a:pt x="1773959" y="440395"/>
                    <a:pt x="1775980" y="438376"/>
                    <a:pt x="1775980" y="435836"/>
                  </a:cubicBezTo>
                  <a:lnTo>
                    <a:pt x="1775980" y="12114"/>
                  </a:lnTo>
                  <a:cubicBezTo>
                    <a:pt x="1775980" y="9574"/>
                    <a:pt x="1773959" y="7555"/>
                    <a:pt x="1771416" y="7555"/>
                  </a:cubicBezTo>
                  <a:close/>
                  <a:moveTo>
                    <a:pt x="2141909" y="434338"/>
                  </a:moveTo>
                  <a:cubicBezTo>
                    <a:pt x="2143213" y="437985"/>
                    <a:pt x="2146669" y="440460"/>
                    <a:pt x="2150582" y="440460"/>
                  </a:cubicBezTo>
                  <a:lnTo>
                    <a:pt x="2244281" y="440460"/>
                  </a:lnTo>
                  <a:cubicBezTo>
                    <a:pt x="2247476" y="440460"/>
                    <a:pt x="2249693" y="437269"/>
                    <a:pt x="2248584" y="434273"/>
                  </a:cubicBezTo>
                  <a:lnTo>
                    <a:pt x="2089745" y="13481"/>
                  </a:lnTo>
                  <a:cubicBezTo>
                    <a:pt x="2088376" y="9899"/>
                    <a:pt x="2084986" y="7555"/>
                    <a:pt x="2081138" y="7555"/>
                  </a:cubicBezTo>
                  <a:lnTo>
                    <a:pt x="1978897" y="7555"/>
                  </a:lnTo>
                  <a:cubicBezTo>
                    <a:pt x="1975050" y="7555"/>
                    <a:pt x="1971660" y="9899"/>
                    <a:pt x="1970291" y="13481"/>
                  </a:cubicBezTo>
                  <a:lnTo>
                    <a:pt x="1812169" y="434208"/>
                  </a:lnTo>
                  <a:cubicBezTo>
                    <a:pt x="1811061" y="437203"/>
                    <a:pt x="1813277" y="440395"/>
                    <a:pt x="1816472" y="440395"/>
                  </a:cubicBezTo>
                  <a:lnTo>
                    <a:pt x="1907629" y="440395"/>
                  </a:lnTo>
                  <a:cubicBezTo>
                    <a:pt x="1911541" y="440395"/>
                    <a:pt x="1914997" y="437985"/>
                    <a:pt x="1916301" y="434273"/>
                  </a:cubicBezTo>
                  <a:lnTo>
                    <a:pt x="1941144" y="364456"/>
                  </a:lnTo>
                  <a:lnTo>
                    <a:pt x="2117001" y="364456"/>
                  </a:lnTo>
                  <a:lnTo>
                    <a:pt x="2141844" y="434273"/>
                  </a:lnTo>
                  <a:close/>
                  <a:moveTo>
                    <a:pt x="1972638" y="274840"/>
                  </a:moveTo>
                  <a:lnTo>
                    <a:pt x="2029170" y="114886"/>
                  </a:lnTo>
                  <a:lnTo>
                    <a:pt x="2085703" y="274840"/>
                  </a:lnTo>
                  <a:lnTo>
                    <a:pt x="1972638" y="274840"/>
                  </a:lnTo>
                  <a:close/>
                  <a:moveTo>
                    <a:pt x="2248062" y="382952"/>
                  </a:moveTo>
                  <a:cubicBezTo>
                    <a:pt x="2293380" y="422224"/>
                    <a:pt x="2363344" y="448015"/>
                    <a:pt x="2429005" y="448015"/>
                  </a:cubicBezTo>
                  <a:cubicBezTo>
                    <a:pt x="2525704" y="448015"/>
                    <a:pt x="2600494" y="394089"/>
                    <a:pt x="2600494" y="314372"/>
                  </a:cubicBezTo>
                  <a:cubicBezTo>
                    <a:pt x="2600494" y="213359"/>
                    <a:pt x="2479278" y="183270"/>
                    <a:pt x="2440938" y="175129"/>
                  </a:cubicBezTo>
                  <a:cubicBezTo>
                    <a:pt x="2401359" y="166988"/>
                    <a:pt x="2361779" y="153832"/>
                    <a:pt x="2361779" y="125567"/>
                  </a:cubicBezTo>
                  <a:cubicBezTo>
                    <a:pt x="2361779" y="102967"/>
                    <a:pt x="2389426" y="86685"/>
                    <a:pt x="2428354" y="86685"/>
                  </a:cubicBezTo>
                  <a:cubicBezTo>
                    <a:pt x="2467281" y="86685"/>
                    <a:pt x="2507512" y="101925"/>
                    <a:pt x="2533007" y="123808"/>
                  </a:cubicBezTo>
                  <a:cubicBezTo>
                    <a:pt x="2535159" y="125632"/>
                    <a:pt x="2538354" y="125241"/>
                    <a:pt x="2539853" y="122766"/>
                  </a:cubicBezTo>
                  <a:lnTo>
                    <a:pt x="2580215" y="56661"/>
                  </a:lnTo>
                  <a:cubicBezTo>
                    <a:pt x="2581389" y="54773"/>
                    <a:pt x="2581063" y="52298"/>
                    <a:pt x="2579433" y="50800"/>
                  </a:cubicBezTo>
                  <a:cubicBezTo>
                    <a:pt x="2547091" y="21362"/>
                    <a:pt x="2493623" y="65"/>
                    <a:pt x="2428940" y="65"/>
                  </a:cubicBezTo>
                  <a:cubicBezTo>
                    <a:pt x="2329047" y="65"/>
                    <a:pt x="2261886" y="51516"/>
                    <a:pt x="2261886" y="129279"/>
                  </a:cubicBezTo>
                  <a:cubicBezTo>
                    <a:pt x="2261886" y="207042"/>
                    <a:pt x="2326569" y="246574"/>
                    <a:pt x="2413226" y="267285"/>
                  </a:cubicBezTo>
                  <a:cubicBezTo>
                    <a:pt x="2459065" y="278552"/>
                    <a:pt x="2500535" y="288582"/>
                    <a:pt x="2500535" y="318736"/>
                  </a:cubicBezTo>
                  <a:cubicBezTo>
                    <a:pt x="2500535" y="344461"/>
                    <a:pt x="2467281" y="361395"/>
                    <a:pt x="2428288" y="361395"/>
                  </a:cubicBezTo>
                  <a:cubicBezTo>
                    <a:pt x="2384080" y="361395"/>
                    <a:pt x="2334002" y="340358"/>
                    <a:pt x="2298987" y="309618"/>
                  </a:cubicBezTo>
                  <a:cubicBezTo>
                    <a:pt x="2296901" y="307794"/>
                    <a:pt x="2293836" y="308185"/>
                    <a:pt x="2292271" y="310465"/>
                  </a:cubicBezTo>
                  <a:lnTo>
                    <a:pt x="2247215" y="376830"/>
                  </a:lnTo>
                  <a:cubicBezTo>
                    <a:pt x="2245911" y="378784"/>
                    <a:pt x="2246172" y="381389"/>
                    <a:pt x="2247997" y="382952"/>
                  </a:cubicBezTo>
                  <a:close/>
                  <a:moveTo>
                    <a:pt x="3700367" y="1826707"/>
                  </a:moveTo>
                  <a:lnTo>
                    <a:pt x="3465695" y="1826707"/>
                  </a:lnTo>
                  <a:cubicBezTo>
                    <a:pt x="3459370" y="1826707"/>
                    <a:pt x="3453437" y="1823451"/>
                    <a:pt x="3450111" y="1818045"/>
                  </a:cubicBezTo>
                  <a:lnTo>
                    <a:pt x="3207876" y="1428841"/>
                  </a:lnTo>
                  <a:lnTo>
                    <a:pt x="2968053" y="1427733"/>
                  </a:lnTo>
                  <a:lnTo>
                    <a:pt x="2968053" y="1814463"/>
                  </a:lnTo>
                  <a:cubicBezTo>
                    <a:pt x="2968053" y="1821236"/>
                    <a:pt x="2962576" y="1826707"/>
                    <a:pt x="2955794" y="1826707"/>
                  </a:cubicBezTo>
                  <a:lnTo>
                    <a:pt x="2735207" y="1826707"/>
                  </a:lnTo>
                  <a:cubicBezTo>
                    <a:pt x="2728426" y="1826707"/>
                    <a:pt x="2722948" y="1821236"/>
                    <a:pt x="2722948" y="1814463"/>
                  </a:cubicBezTo>
                  <a:lnTo>
                    <a:pt x="2722948" y="614937"/>
                  </a:lnTo>
                  <a:cubicBezTo>
                    <a:pt x="2722948" y="608164"/>
                    <a:pt x="2728426" y="602693"/>
                    <a:pt x="2735207" y="602693"/>
                  </a:cubicBezTo>
                  <a:lnTo>
                    <a:pt x="3268712" y="602693"/>
                  </a:lnTo>
                  <a:cubicBezTo>
                    <a:pt x="3496015" y="602693"/>
                    <a:pt x="3687195" y="782512"/>
                    <a:pt x="3690195" y="1009547"/>
                  </a:cubicBezTo>
                  <a:cubicBezTo>
                    <a:pt x="3692412" y="1177968"/>
                    <a:pt x="3593561" y="1323464"/>
                    <a:pt x="3450437" y="1389634"/>
                  </a:cubicBezTo>
                  <a:lnTo>
                    <a:pt x="3710799" y="1807950"/>
                  </a:lnTo>
                  <a:cubicBezTo>
                    <a:pt x="3715885" y="1816091"/>
                    <a:pt x="3710017" y="1826642"/>
                    <a:pt x="3700367" y="1826642"/>
                  </a:cubicBezTo>
                  <a:close/>
                  <a:moveTo>
                    <a:pt x="3459370" y="1015279"/>
                  </a:moveTo>
                  <a:cubicBezTo>
                    <a:pt x="3459370" y="914851"/>
                    <a:pt x="3377864" y="833376"/>
                    <a:pt x="3277253" y="833376"/>
                  </a:cubicBezTo>
                  <a:lnTo>
                    <a:pt x="2968053" y="833376"/>
                  </a:lnTo>
                  <a:lnTo>
                    <a:pt x="2968053" y="1197051"/>
                  </a:lnTo>
                  <a:lnTo>
                    <a:pt x="2968053" y="1197051"/>
                  </a:lnTo>
                  <a:cubicBezTo>
                    <a:pt x="2968053" y="1197051"/>
                    <a:pt x="3277253" y="1197116"/>
                    <a:pt x="3277253" y="1197116"/>
                  </a:cubicBezTo>
                  <a:cubicBezTo>
                    <a:pt x="3377799" y="1197116"/>
                    <a:pt x="3459370" y="1115706"/>
                    <a:pt x="3459370" y="1015213"/>
                  </a:cubicBezTo>
                  <a:close/>
                  <a:moveTo>
                    <a:pt x="1617859" y="1301320"/>
                  </a:moveTo>
                  <a:cubicBezTo>
                    <a:pt x="1611665" y="1273445"/>
                    <a:pt x="1608274" y="1244529"/>
                    <a:pt x="1608274" y="1214765"/>
                  </a:cubicBezTo>
                  <a:cubicBezTo>
                    <a:pt x="1608274" y="995415"/>
                    <a:pt x="1786283" y="817681"/>
                    <a:pt x="2005827" y="817681"/>
                  </a:cubicBezTo>
                  <a:cubicBezTo>
                    <a:pt x="2225371" y="817681"/>
                    <a:pt x="2403380" y="995480"/>
                    <a:pt x="2403380" y="1214765"/>
                  </a:cubicBezTo>
                  <a:cubicBezTo>
                    <a:pt x="2403380" y="1244529"/>
                    <a:pt x="2399989" y="1273445"/>
                    <a:pt x="2393795" y="1301320"/>
                  </a:cubicBezTo>
                  <a:lnTo>
                    <a:pt x="2628727" y="1301320"/>
                  </a:lnTo>
                  <a:cubicBezTo>
                    <a:pt x="2632640" y="1273055"/>
                    <a:pt x="2634726" y="1244138"/>
                    <a:pt x="2634726" y="1214765"/>
                  </a:cubicBezTo>
                  <a:cubicBezTo>
                    <a:pt x="2634726" y="867829"/>
                    <a:pt x="2353173" y="586607"/>
                    <a:pt x="2005827" y="586607"/>
                  </a:cubicBezTo>
                  <a:cubicBezTo>
                    <a:pt x="1658482" y="586607"/>
                    <a:pt x="1376928" y="867829"/>
                    <a:pt x="1376928" y="1214765"/>
                  </a:cubicBezTo>
                  <a:cubicBezTo>
                    <a:pt x="1376928" y="1244138"/>
                    <a:pt x="1379014" y="1272990"/>
                    <a:pt x="1382926" y="1301320"/>
                  </a:cubicBezTo>
                  <a:lnTo>
                    <a:pt x="1617859" y="1301320"/>
                  </a:lnTo>
                  <a:close/>
                  <a:moveTo>
                    <a:pt x="1433069" y="1474430"/>
                  </a:moveTo>
                  <a:cubicBezTo>
                    <a:pt x="1531984" y="1691762"/>
                    <a:pt x="1751268" y="1842924"/>
                    <a:pt x="2005892" y="1842924"/>
                  </a:cubicBezTo>
                  <a:cubicBezTo>
                    <a:pt x="2260517" y="1842924"/>
                    <a:pt x="2479800" y="1691762"/>
                    <a:pt x="2578716" y="1474430"/>
                  </a:cubicBezTo>
                  <a:lnTo>
                    <a:pt x="1433069" y="1474430"/>
                  </a:ln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24181C2-5222-6331-32FB-3046650FADA5}"/>
                </a:ext>
              </a:extLst>
            </p:cNvPr>
            <p:cNvSpPr/>
            <p:nvPr/>
          </p:nvSpPr>
          <p:spPr>
            <a:xfrm>
              <a:off x="5813131" y="2685493"/>
              <a:ext cx="2376256" cy="1224078"/>
            </a:xfrm>
            <a:custGeom>
              <a:avLst/>
              <a:gdLst>
                <a:gd name="connsiteX0" fmla="*/ 16850 w 2376256"/>
                <a:gd name="connsiteY0" fmla="*/ 171547 h 1224078"/>
                <a:gd name="connsiteX1" fmla="*/ 16850 w 2376256"/>
                <a:gd name="connsiteY1" fmla="*/ 7555 h 1224078"/>
                <a:gd name="connsiteX2" fmla="*/ 19654 w 2376256"/>
                <a:gd name="connsiteY2" fmla="*/ 4754 h 1224078"/>
                <a:gd name="connsiteX3" fmla="*/ 64189 w 2376256"/>
                <a:gd name="connsiteY3" fmla="*/ 4754 h 1224078"/>
                <a:gd name="connsiteX4" fmla="*/ 66993 w 2376256"/>
                <a:gd name="connsiteY4" fmla="*/ 7555 h 1224078"/>
                <a:gd name="connsiteX5" fmla="*/ 66993 w 2376256"/>
                <a:gd name="connsiteY5" fmla="*/ 166402 h 1224078"/>
                <a:gd name="connsiteX6" fmla="*/ 133371 w 2376256"/>
                <a:gd name="connsiteY6" fmla="*/ 240257 h 1224078"/>
                <a:gd name="connsiteX7" fmla="*/ 199358 w 2376256"/>
                <a:gd name="connsiteY7" fmla="*/ 166402 h 1224078"/>
                <a:gd name="connsiteX8" fmla="*/ 199358 w 2376256"/>
                <a:gd name="connsiteY8" fmla="*/ 7555 h 1224078"/>
                <a:gd name="connsiteX9" fmla="*/ 202162 w 2376256"/>
                <a:gd name="connsiteY9" fmla="*/ 4754 h 1224078"/>
                <a:gd name="connsiteX10" fmla="*/ 247088 w 2376256"/>
                <a:gd name="connsiteY10" fmla="*/ 4754 h 1224078"/>
                <a:gd name="connsiteX11" fmla="*/ 249892 w 2376256"/>
                <a:gd name="connsiteY11" fmla="*/ 7555 h 1224078"/>
                <a:gd name="connsiteX12" fmla="*/ 249892 w 2376256"/>
                <a:gd name="connsiteY12" fmla="*/ 171547 h 1224078"/>
                <a:gd name="connsiteX13" fmla="*/ 133371 w 2376256"/>
                <a:gd name="connsiteY13" fmla="*/ 287540 h 1224078"/>
                <a:gd name="connsiteX14" fmla="*/ 16850 w 2376256"/>
                <a:gd name="connsiteY14" fmla="*/ 171547 h 1224078"/>
                <a:gd name="connsiteX15" fmla="*/ 315814 w 2376256"/>
                <a:gd name="connsiteY15" fmla="*/ 4754 h 1224078"/>
                <a:gd name="connsiteX16" fmla="*/ 362892 w 2376256"/>
                <a:gd name="connsiteY16" fmla="*/ 4754 h 1224078"/>
                <a:gd name="connsiteX17" fmla="*/ 365174 w 2376256"/>
                <a:gd name="connsiteY17" fmla="*/ 5927 h 1224078"/>
                <a:gd name="connsiteX18" fmla="*/ 503082 w 2376256"/>
                <a:gd name="connsiteY18" fmla="*/ 200529 h 1224078"/>
                <a:gd name="connsiteX19" fmla="*/ 503082 w 2376256"/>
                <a:gd name="connsiteY19" fmla="*/ 7490 h 1224078"/>
                <a:gd name="connsiteX20" fmla="*/ 505885 w 2376256"/>
                <a:gd name="connsiteY20" fmla="*/ 4689 h 1224078"/>
                <a:gd name="connsiteX21" fmla="*/ 550420 w 2376256"/>
                <a:gd name="connsiteY21" fmla="*/ 4689 h 1224078"/>
                <a:gd name="connsiteX22" fmla="*/ 553224 w 2376256"/>
                <a:gd name="connsiteY22" fmla="*/ 7490 h 1224078"/>
                <a:gd name="connsiteX23" fmla="*/ 553224 w 2376256"/>
                <a:gd name="connsiteY23" fmla="*/ 279920 h 1224078"/>
                <a:gd name="connsiteX24" fmla="*/ 550420 w 2376256"/>
                <a:gd name="connsiteY24" fmla="*/ 282720 h 1224078"/>
                <a:gd name="connsiteX25" fmla="*/ 503342 w 2376256"/>
                <a:gd name="connsiteY25" fmla="*/ 282720 h 1224078"/>
                <a:gd name="connsiteX26" fmla="*/ 501060 w 2376256"/>
                <a:gd name="connsiteY26" fmla="*/ 281548 h 1224078"/>
                <a:gd name="connsiteX27" fmla="*/ 363152 w 2376256"/>
                <a:gd name="connsiteY27" fmla="*/ 86555 h 1224078"/>
                <a:gd name="connsiteX28" fmla="*/ 363152 w 2376256"/>
                <a:gd name="connsiteY28" fmla="*/ 279985 h 1224078"/>
                <a:gd name="connsiteX29" fmla="*/ 360349 w 2376256"/>
                <a:gd name="connsiteY29" fmla="*/ 282785 h 1224078"/>
                <a:gd name="connsiteX30" fmla="*/ 315814 w 2376256"/>
                <a:gd name="connsiteY30" fmla="*/ 282785 h 1224078"/>
                <a:gd name="connsiteX31" fmla="*/ 313010 w 2376256"/>
                <a:gd name="connsiteY31" fmla="*/ 279985 h 1224078"/>
                <a:gd name="connsiteX32" fmla="*/ 313010 w 2376256"/>
                <a:gd name="connsiteY32" fmla="*/ 7555 h 1224078"/>
                <a:gd name="connsiteX33" fmla="*/ 315814 w 2376256"/>
                <a:gd name="connsiteY33" fmla="*/ 4754 h 1224078"/>
                <a:gd name="connsiteX34" fmla="*/ 622732 w 2376256"/>
                <a:gd name="connsiteY34" fmla="*/ 4754 h 1224078"/>
                <a:gd name="connsiteX35" fmla="*/ 667267 w 2376256"/>
                <a:gd name="connsiteY35" fmla="*/ 4754 h 1224078"/>
                <a:gd name="connsiteX36" fmla="*/ 670071 w 2376256"/>
                <a:gd name="connsiteY36" fmla="*/ 7555 h 1224078"/>
                <a:gd name="connsiteX37" fmla="*/ 670071 w 2376256"/>
                <a:gd name="connsiteY37" fmla="*/ 279985 h 1224078"/>
                <a:gd name="connsiteX38" fmla="*/ 667267 w 2376256"/>
                <a:gd name="connsiteY38" fmla="*/ 282785 h 1224078"/>
                <a:gd name="connsiteX39" fmla="*/ 622732 w 2376256"/>
                <a:gd name="connsiteY39" fmla="*/ 282785 h 1224078"/>
                <a:gd name="connsiteX40" fmla="*/ 619928 w 2376256"/>
                <a:gd name="connsiteY40" fmla="*/ 279985 h 1224078"/>
                <a:gd name="connsiteX41" fmla="*/ 619928 w 2376256"/>
                <a:gd name="connsiteY41" fmla="*/ 7555 h 1224078"/>
                <a:gd name="connsiteX42" fmla="*/ 622732 w 2376256"/>
                <a:gd name="connsiteY42" fmla="*/ 4754 h 1224078"/>
                <a:gd name="connsiteX43" fmla="*/ 711867 w 2376256"/>
                <a:gd name="connsiteY43" fmla="*/ 4754 h 1224078"/>
                <a:gd name="connsiteX44" fmla="*/ 759206 w 2376256"/>
                <a:gd name="connsiteY44" fmla="*/ 4754 h 1224078"/>
                <a:gd name="connsiteX45" fmla="*/ 761814 w 2376256"/>
                <a:gd name="connsiteY45" fmla="*/ 6578 h 1224078"/>
                <a:gd name="connsiteX46" fmla="*/ 841885 w 2376256"/>
                <a:gd name="connsiteY46" fmla="*/ 223193 h 1224078"/>
                <a:gd name="connsiteX47" fmla="*/ 922348 w 2376256"/>
                <a:gd name="connsiteY47" fmla="*/ 6578 h 1224078"/>
                <a:gd name="connsiteX48" fmla="*/ 924956 w 2376256"/>
                <a:gd name="connsiteY48" fmla="*/ 4754 h 1224078"/>
                <a:gd name="connsiteX49" fmla="*/ 972295 w 2376256"/>
                <a:gd name="connsiteY49" fmla="*/ 4754 h 1224078"/>
                <a:gd name="connsiteX50" fmla="*/ 974903 w 2376256"/>
                <a:gd name="connsiteY50" fmla="*/ 8532 h 1224078"/>
                <a:gd name="connsiteX51" fmla="*/ 871227 w 2376256"/>
                <a:gd name="connsiteY51" fmla="*/ 280962 h 1224078"/>
                <a:gd name="connsiteX52" fmla="*/ 868619 w 2376256"/>
                <a:gd name="connsiteY52" fmla="*/ 282720 h 1224078"/>
                <a:gd name="connsiteX53" fmla="*/ 815608 w 2376256"/>
                <a:gd name="connsiteY53" fmla="*/ 282720 h 1224078"/>
                <a:gd name="connsiteX54" fmla="*/ 812999 w 2376256"/>
                <a:gd name="connsiteY54" fmla="*/ 280962 h 1224078"/>
                <a:gd name="connsiteX55" fmla="*/ 709324 w 2376256"/>
                <a:gd name="connsiteY55" fmla="*/ 8532 h 1224078"/>
                <a:gd name="connsiteX56" fmla="*/ 711932 w 2376256"/>
                <a:gd name="connsiteY56" fmla="*/ 4754 h 1224078"/>
                <a:gd name="connsiteX57" fmla="*/ 1016764 w 2376256"/>
                <a:gd name="connsiteY57" fmla="*/ 4754 h 1224078"/>
                <a:gd name="connsiteX58" fmla="*/ 1206445 w 2376256"/>
                <a:gd name="connsiteY58" fmla="*/ 4754 h 1224078"/>
                <a:gd name="connsiteX59" fmla="*/ 1209249 w 2376256"/>
                <a:gd name="connsiteY59" fmla="*/ 7555 h 1224078"/>
                <a:gd name="connsiteX60" fmla="*/ 1209249 w 2376256"/>
                <a:gd name="connsiteY60" fmla="*/ 48455 h 1224078"/>
                <a:gd name="connsiteX61" fmla="*/ 1206445 w 2376256"/>
                <a:gd name="connsiteY61" fmla="*/ 51256 h 1224078"/>
                <a:gd name="connsiteX62" fmla="*/ 1064103 w 2376256"/>
                <a:gd name="connsiteY62" fmla="*/ 51256 h 1224078"/>
                <a:gd name="connsiteX63" fmla="*/ 1064103 w 2376256"/>
                <a:gd name="connsiteY63" fmla="*/ 115602 h 1224078"/>
                <a:gd name="connsiteX64" fmla="*/ 1187796 w 2376256"/>
                <a:gd name="connsiteY64" fmla="*/ 115602 h 1224078"/>
                <a:gd name="connsiteX65" fmla="*/ 1190600 w 2376256"/>
                <a:gd name="connsiteY65" fmla="*/ 118402 h 1224078"/>
                <a:gd name="connsiteX66" fmla="*/ 1190600 w 2376256"/>
                <a:gd name="connsiteY66" fmla="*/ 158912 h 1224078"/>
                <a:gd name="connsiteX67" fmla="*/ 1187796 w 2376256"/>
                <a:gd name="connsiteY67" fmla="*/ 161713 h 1224078"/>
                <a:gd name="connsiteX68" fmla="*/ 1064103 w 2376256"/>
                <a:gd name="connsiteY68" fmla="*/ 161713 h 1224078"/>
                <a:gd name="connsiteX69" fmla="*/ 1064103 w 2376256"/>
                <a:gd name="connsiteY69" fmla="*/ 236349 h 1224078"/>
                <a:gd name="connsiteX70" fmla="*/ 1206445 w 2376256"/>
                <a:gd name="connsiteY70" fmla="*/ 236349 h 1224078"/>
                <a:gd name="connsiteX71" fmla="*/ 1209249 w 2376256"/>
                <a:gd name="connsiteY71" fmla="*/ 239150 h 1224078"/>
                <a:gd name="connsiteX72" fmla="*/ 1209249 w 2376256"/>
                <a:gd name="connsiteY72" fmla="*/ 280050 h 1224078"/>
                <a:gd name="connsiteX73" fmla="*/ 1206445 w 2376256"/>
                <a:gd name="connsiteY73" fmla="*/ 282850 h 1224078"/>
                <a:gd name="connsiteX74" fmla="*/ 1016764 w 2376256"/>
                <a:gd name="connsiteY74" fmla="*/ 282850 h 1224078"/>
                <a:gd name="connsiteX75" fmla="*/ 1013960 w 2376256"/>
                <a:gd name="connsiteY75" fmla="*/ 280050 h 1224078"/>
                <a:gd name="connsiteX76" fmla="*/ 1013960 w 2376256"/>
                <a:gd name="connsiteY76" fmla="*/ 7620 h 1224078"/>
                <a:gd name="connsiteX77" fmla="*/ 1016764 w 2376256"/>
                <a:gd name="connsiteY77" fmla="*/ 4819 h 1224078"/>
                <a:gd name="connsiteX78" fmla="*/ 1266042 w 2376256"/>
                <a:gd name="connsiteY78" fmla="*/ 7555 h 1224078"/>
                <a:gd name="connsiteX79" fmla="*/ 1268846 w 2376256"/>
                <a:gd name="connsiteY79" fmla="*/ 4754 h 1224078"/>
                <a:gd name="connsiteX80" fmla="*/ 1381780 w 2376256"/>
                <a:gd name="connsiteY80" fmla="*/ 4754 h 1224078"/>
                <a:gd name="connsiteX81" fmla="*/ 1479587 w 2376256"/>
                <a:gd name="connsiteY81" fmla="*/ 92547 h 1224078"/>
                <a:gd name="connsiteX82" fmla="*/ 1411579 w 2376256"/>
                <a:gd name="connsiteY82" fmla="*/ 176757 h 1224078"/>
                <a:gd name="connsiteX83" fmla="*/ 1488520 w 2376256"/>
                <a:gd name="connsiteY83" fmla="*/ 278357 h 1224078"/>
                <a:gd name="connsiteX84" fmla="*/ 1486303 w 2376256"/>
                <a:gd name="connsiteY84" fmla="*/ 282785 h 1224078"/>
                <a:gd name="connsiteX85" fmla="*/ 1432445 w 2376256"/>
                <a:gd name="connsiteY85" fmla="*/ 282785 h 1224078"/>
                <a:gd name="connsiteX86" fmla="*/ 1430227 w 2376256"/>
                <a:gd name="connsiteY86" fmla="*/ 281678 h 1224078"/>
                <a:gd name="connsiteX87" fmla="*/ 1355111 w 2376256"/>
                <a:gd name="connsiteY87" fmla="*/ 179948 h 1224078"/>
                <a:gd name="connsiteX88" fmla="*/ 1316119 w 2376256"/>
                <a:gd name="connsiteY88" fmla="*/ 179948 h 1224078"/>
                <a:gd name="connsiteX89" fmla="*/ 1316119 w 2376256"/>
                <a:gd name="connsiteY89" fmla="*/ 280050 h 1224078"/>
                <a:gd name="connsiteX90" fmla="*/ 1313315 w 2376256"/>
                <a:gd name="connsiteY90" fmla="*/ 282850 h 1224078"/>
                <a:gd name="connsiteX91" fmla="*/ 1268781 w 2376256"/>
                <a:gd name="connsiteY91" fmla="*/ 282850 h 1224078"/>
                <a:gd name="connsiteX92" fmla="*/ 1265977 w 2376256"/>
                <a:gd name="connsiteY92" fmla="*/ 280050 h 1224078"/>
                <a:gd name="connsiteX93" fmla="*/ 1265977 w 2376256"/>
                <a:gd name="connsiteY93" fmla="*/ 7620 h 1224078"/>
                <a:gd name="connsiteX94" fmla="*/ 1376955 w 2376256"/>
                <a:gd name="connsiteY94" fmla="*/ 133447 h 1224078"/>
                <a:gd name="connsiteX95" fmla="*/ 1427880 w 2376256"/>
                <a:gd name="connsiteY95" fmla="*/ 92547 h 1224078"/>
                <a:gd name="connsiteX96" fmla="*/ 1376955 w 2376256"/>
                <a:gd name="connsiteY96" fmla="*/ 51646 h 1224078"/>
                <a:gd name="connsiteX97" fmla="*/ 1316119 w 2376256"/>
                <a:gd name="connsiteY97" fmla="*/ 51646 h 1224078"/>
                <a:gd name="connsiteX98" fmla="*/ 1316119 w 2376256"/>
                <a:gd name="connsiteY98" fmla="*/ 133447 h 1224078"/>
                <a:gd name="connsiteX99" fmla="*/ 1376955 w 2376256"/>
                <a:gd name="connsiteY99" fmla="*/ 133447 h 1224078"/>
                <a:gd name="connsiteX100" fmla="*/ 1521319 w 2376256"/>
                <a:gd name="connsiteY100" fmla="*/ 248398 h 1224078"/>
                <a:gd name="connsiteX101" fmla="*/ 1547139 w 2376256"/>
                <a:gd name="connsiteY101" fmla="*/ 213489 h 1224078"/>
                <a:gd name="connsiteX102" fmla="*/ 1550986 w 2376256"/>
                <a:gd name="connsiteY102" fmla="*/ 212903 h 1224078"/>
                <a:gd name="connsiteX103" fmla="*/ 1631058 w 2376256"/>
                <a:gd name="connsiteY103" fmla="*/ 241820 h 1224078"/>
                <a:gd name="connsiteX104" fmla="*/ 1683939 w 2376256"/>
                <a:gd name="connsiteY104" fmla="*/ 204111 h 1224078"/>
                <a:gd name="connsiteX105" fmla="*/ 1642208 w 2376256"/>
                <a:gd name="connsiteY105" fmla="*/ 167965 h 1224078"/>
                <a:gd name="connsiteX106" fmla="*/ 1593304 w 2376256"/>
                <a:gd name="connsiteY106" fmla="*/ 156437 h 1224078"/>
                <a:gd name="connsiteX107" fmla="*/ 1524904 w 2376256"/>
                <a:gd name="connsiteY107" fmla="*/ 83364 h 1224078"/>
                <a:gd name="connsiteX108" fmla="*/ 1627080 w 2376256"/>
                <a:gd name="connsiteY108" fmla="*/ 0 h 1224078"/>
                <a:gd name="connsiteX109" fmla="*/ 1726843 w 2376256"/>
                <a:gd name="connsiteY109" fmla="*/ 36993 h 1224078"/>
                <a:gd name="connsiteX110" fmla="*/ 1726974 w 2376256"/>
                <a:gd name="connsiteY110" fmla="*/ 40965 h 1224078"/>
                <a:gd name="connsiteX111" fmla="*/ 1698088 w 2376256"/>
                <a:gd name="connsiteY111" fmla="*/ 71901 h 1224078"/>
                <a:gd name="connsiteX112" fmla="*/ 1694241 w 2376256"/>
                <a:gd name="connsiteY112" fmla="*/ 72031 h 1224078"/>
                <a:gd name="connsiteX113" fmla="*/ 1626298 w 2376256"/>
                <a:gd name="connsiteY113" fmla="*/ 45264 h 1224078"/>
                <a:gd name="connsiteX114" fmla="*/ 1575373 w 2376256"/>
                <a:gd name="connsiteY114" fmla="*/ 80238 h 1224078"/>
                <a:gd name="connsiteX115" fmla="*/ 1617886 w 2376256"/>
                <a:gd name="connsiteY115" fmla="*/ 114365 h 1224078"/>
                <a:gd name="connsiteX116" fmla="*/ 1666790 w 2376256"/>
                <a:gd name="connsiteY116" fmla="*/ 125892 h 1224078"/>
                <a:gd name="connsiteX117" fmla="*/ 1734799 w 2376256"/>
                <a:gd name="connsiteY117" fmla="*/ 200529 h 1224078"/>
                <a:gd name="connsiteX118" fmla="*/ 1629428 w 2376256"/>
                <a:gd name="connsiteY118" fmla="*/ 287474 h 1224078"/>
                <a:gd name="connsiteX119" fmla="*/ 1521840 w 2376256"/>
                <a:gd name="connsiteY119" fmla="*/ 252240 h 1224078"/>
                <a:gd name="connsiteX120" fmla="*/ 1521319 w 2376256"/>
                <a:gd name="connsiteY120" fmla="*/ 248333 h 1224078"/>
                <a:gd name="connsiteX121" fmla="*/ 1783702 w 2376256"/>
                <a:gd name="connsiteY121" fmla="*/ 4754 h 1224078"/>
                <a:gd name="connsiteX122" fmla="*/ 1828237 w 2376256"/>
                <a:gd name="connsiteY122" fmla="*/ 4754 h 1224078"/>
                <a:gd name="connsiteX123" fmla="*/ 1831041 w 2376256"/>
                <a:gd name="connsiteY123" fmla="*/ 7555 h 1224078"/>
                <a:gd name="connsiteX124" fmla="*/ 1831041 w 2376256"/>
                <a:gd name="connsiteY124" fmla="*/ 279985 h 1224078"/>
                <a:gd name="connsiteX125" fmla="*/ 1828237 w 2376256"/>
                <a:gd name="connsiteY125" fmla="*/ 282785 h 1224078"/>
                <a:gd name="connsiteX126" fmla="*/ 1783702 w 2376256"/>
                <a:gd name="connsiteY126" fmla="*/ 282785 h 1224078"/>
                <a:gd name="connsiteX127" fmla="*/ 1780898 w 2376256"/>
                <a:gd name="connsiteY127" fmla="*/ 279985 h 1224078"/>
                <a:gd name="connsiteX128" fmla="*/ 1780898 w 2376256"/>
                <a:gd name="connsiteY128" fmla="*/ 7555 h 1224078"/>
                <a:gd name="connsiteX129" fmla="*/ 1783702 w 2376256"/>
                <a:gd name="connsiteY129" fmla="*/ 4754 h 1224078"/>
                <a:gd name="connsiteX130" fmla="*/ 1961450 w 2376256"/>
                <a:gd name="connsiteY130" fmla="*/ 51646 h 1224078"/>
                <a:gd name="connsiteX131" fmla="*/ 1875966 w 2376256"/>
                <a:gd name="connsiteY131" fmla="*/ 51646 h 1224078"/>
                <a:gd name="connsiteX132" fmla="*/ 1873163 w 2376256"/>
                <a:gd name="connsiteY132" fmla="*/ 48846 h 1224078"/>
                <a:gd name="connsiteX133" fmla="*/ 1873163 w 2376256"/>
                <a:gd name="connsiteY133" fmla="*/ 7555 h 1224078"/>
                <a:gd name="connsiteX134" fmla="*/ 1875966 w 2376256"/>
                <a:gd name="connsiteY134" fmla="*/ 4754 h 1224078"/>
                <a:gd name="connsiteX135" fmla="*/ 2097467 w 2376256"/>
                <a:gd name="connsiteY135" fmla="*/ 4754 h 1224078"/>
                <a:gd name="connsiteX136" fmla="*/ 2100271 w 2376256"/>
                <a:gd name="connsiteY136" fmla="*/ 7555 h 1224078"/>
                <a:gd name="connsiteX137" fmla="*/ 2100271 w 2376256"/>
                <a:gd name="connsiteY137" fmla="*/ 48846 h 1224078"/>
                <a:gd name="connsiteX138" fmla="*/ 2097467 w 2376256"/>
                <a:gd name="connsiteY138" fmla="*/ 51646 h 1224078"/>
                <a:gd name="connsiteX139" fmla="*/ 2011984 w 2376256"/>
                <a:gd name="connsiteY139" fmla="*/ 51646 h 1224078"/>
                <a:gd name="connsiteX140" fmla="*/ 2011984 w 2376256"/>
                <a:gd name="connsiteY140" fmla="*/ 279985 h 1224078"/>
                <a:gd name="connsiteX141" fmla="*/ 2009180 w 2376256"/>
                <a:gd name="connsiteY141" fmla="*/ 282785 h 1224078"/>
                <a:gd name="connsiteX142" fmla="*/ 1964254 w 2376256"/>
                <a:gd name="connsiteY142" fmla="*/ 282785 h 1224078"/>
                <a:gd name="connsiteX143" fmla="*/ 1961450 w 2376256"/>
                <a:gd name="connsiteY143" fmla="*/ 279985 h 1224078"/>
                <a:gd name="connsiteX144" fmla="*/ 1961450 w 2376256"/>
                <a:gd name="connsiteY144" fmla="*/ 51646 h 1224078"/>
                <a:gd name="connsiteX145" fmla="*/ 2225464 w 2376256"/>
                <a:gd name="connsiteY145" fmla="*/ 173566 h 1224078"/>
                <a:gd name="connsiteX146" fmla="*/ 2125440 w 2376256"/>
                <a:gd name="connsiteY146" fmla="*/ 8988 h 1224078"/>
                <a:gd name="connsiteX147" fmla="*/ 2127787 w 2376256"/>
                <a:gd name="connsiteY147" fmla="*/ 4754 h 1224078"/>
                <a:gd name="connsiteX148" fmla="*/ 2177734 w 2376256"/>
                <a:gd name="connsiteY148" fmla="*/ 4754 h 1224078"/>
                <a:gd name="connsiteX149" fmla="*/ 2180081 w 2376256"/>
                <a:gd name="connsiteY149" fmla="*/ 6122 h 1224078"/>
                <a:gd name="connsiteX150" fmla="*/ 2250828 w 2376256"/>
                <a:gd name="connsiteY150" fmla="*/ 123548 h 1224078"/>
                <a:gd name="connsiteX151" fmla="*/ 2321184 w 2376256"/>
                <a:gd name="connsiteY151" fmla="*/ 6187 h 1224078"/>
                <a:gd name="connsiteX152" fmla="*/ 2323531 w 2376256"/>
                <a:gd name="connsiteY152" fmla="*/ 4819 h 1224078"/>
                <a:gd name="connsiteX153" fmla="*/ 2373478 w 2376256"/>
                <a:gd name="connsiteY153" fmla="*/ 4819 h 1224078"/>
                <a:gd name="connsiteX154" fmla="*/ 2375826 w 2376256"/>
                <a:gd name="connsiteY154" fmla="*/ 9053 h 1224078"/>
                <a:gd name="connsiteX155" fmla="*/ 2275802 w 2376256"/>
                <a:gd name="connsiteY155" fmla="*/ 173631 h 1224078"/>
                <a:gd name="connsiteX156" fmla="*/ 2275802 w 2376256"/>
                <a:gd name="connsiteY156" fmla="*/ 280050 h 1224078"/>
                <a:gd name="connsiteX157" fmla="*/ 2272998 w 2376256"/>
                <a:gd name="connsiteY157" fmla="*/ 282850 h 1224078"/>
                <a:gd name="connsiteX158" fmla="*/ 2228072 w 2376256"/>
                <a:gd name="connsiteY158" fmla="*/ 282850 h 1224078"/>
                <a:gd name="connsiteX159" fmla="*/ 2225268 w 2376256"/>
                <a:gd name="connsiteY159" fmla="*/ 280050 h 1224078"/>
                <a:gd name="connsiteX160" fmla="*/ 2225268 w 2376256"/>
                <a:gd name="connsiteY160" fmla="*/ 173631 h 1224078"/>
                <a:gd name="connsiteX161" fmla="*/ 2114 w 2376256"/>
                <a:gd name="connsiteY161" fmla="*/ 612007 h 1224078"/>
                <a:gd name="connsiteX162" fmla="*/ 145630 w 2376256"/>
                <a:gd name="connsiteY162" fmla="*/ 468269 h 1224078"/>
                <a:gd name="connsiteX163" fmla="*/ 288754 w 2376256"/>
                <a:gd name="connsiteY163" fmla="*/ 612007 h 1224078"/>
                <a:gd name="connsiteX164" fmla="*/ 145630 w 2376256"/>
                <a:gd name="connsiteY164" fmla="*/ 755744 h 1224078"/>
                <a:gd name="connsiteX165" fmla="*/ 2114 w 2376256"/>
                <a:gd name="connsiteY165" fmla="*/ 612007 h 1224078"/>
                <a:gd name="connsiteX166" fmla="*/ 145630 w 2376256"/>
                <a:gd name="connsiteY166" fmla="*/ 708526 h 1224078"/>
                <a:gd name="connsiteX167" fmla="*/ 237046 w 2376256"/>
                <a:gd name="connsiteY167" fmla="*/ 612007 h 1224078"/>
                <a:gd name="connsiteX168" fmla="*/ 145630 w 2376256"/>
                <a:gd name="connsiteY168" fmla="*/ 515487 h 1224078"/>
                <a:gd name="connsiteX169" fmla="*/ 53756 w 2376256"/>
                <a:gd name="connsiteY169" fmla="*/ 612007 h 1224078"/>
                <a:gd name="connsiteX170" fmla="*/ 145630 w 2376256"/>
                <a:gd name="connsiteY170" fmla="*/ 708526 h 1224078"/>
                <a:gd name="connsiteX171" fmla="*/ 343200 w 2376256"/>
                <a:gd name="connsiteY171" fmla="*/ 473024 h 1224078"/>
                <a:gd name="connsiteX172" fmla="*/ 532880 w 2376256"/>
                <a:gd name="connsiteY172" fmla="*/ 473024 h 1224078"/>
                <a:gd name="connsiteX173" fmla="*/ 535684 w 2376256"/>
                <a:gd name="connsiteY173" fmla="*/ 475824 h 1224078"/>
                <a:gd name="connsiteX174" fmla="*/ 535684 w 2376256"/>
                <a:gd name="connsiteY174" fmla="*/ 516725 h 1224078"/>
                <a:gd name="connsiteX175" fmla="*/ 532880 w 2376256"/>
                <a:gd name="connsiteY175" fmla="*/ 519525 h 1224078"/>
                <a:gd name="connsiteX176" fmla="*/ 390538 w 2376256"/>
                <a:gd name="connsiteY176" fmla="*/ 519525 h 1224078"/>
                <a:gd name="connsiteX177" fmla="*/ 390538 w 2376256"/>
                <a:gd name="connsiteY177" fmla="*/ 592599 h 1224078"/>
                <a:gd name="connsiteX178" fmla="*/ 520948 w 2376256"/>
                <a:gd name="connsiteY178" fmla="*/ 592599 h 1224078"/>
                <a:gd name="connsiteX179" fmla="*/ 523752 w 2376256"/>
                <a:gd name="connsiteY179" fmla="*/ 595399 h 1224078"/>
                <a:gd name="connsiteX180" fmla="*/ 523752 w 2376256"/>
                <a:gd name="connsiteY180" fmla="*/ 636299 h 1224078"/>
                <a:gd name="connsiteX181" fmla="*/ 520948 w 2376256"/>
                <a:gd name="connsiteY181" fmla="*/ 639100 h 1224078"/>
                <a:gd name="connsiteX182" fmla="*/ 390538 w 2376256"/>
                <a:gd name="connsiteY182" fmla="*/ 639100 h 1224078"/>
                <a:gd name="connsiteX183" fmla="*/ 390538 w 2376256"/>
                <a:gd name="connsiteY183" fmla="*/ 748319 h 1224078"/>
                <a:gd name="connsiteX184" fmla="*/ 387735 w 2376256"/>
                <a:gd name="connsiteY184" fmla="*/ 751120 h 1224078"/>
                <a:gd name="connsiteX185" fmla="*/ 343200 w 2376256"/>
                <a:gd name="connsiteY185" fmla="*/ 751120 h 1224078"/>
                <a:gd name="connsiteX186" fmla="*/ 340396 w 2376256"/>
                <a:gd name="connsiteY186" fmla="*/ 748319 h 1224078"/>
                <a:gd name="connsiteX187" fmla="*/ 340396 w 2376256"/>
                <a:gd name="connsiteY187" fmla="*/ 475889 h 1224078"/>
                <a:gd name="connsiteX188" fmla="*/ 343200 w 2376256"/>
                <a:gd name="connsiteY188" fmla="*/ 473089 h 1224078"/>
                <a:gd name="connsiteX189" fmla="*/ 768921 w 2376256"/>
                <a:gd name="connsiteY189" fmla="*/ 473024 h 1224078"/>
                <a:gd name="connsiteX190" fmla="*/ 822780 w 2376256"/>
                <a:gd name="connsiteY190" fmla="*/ 473024 h 1224078"/>
                <a:gd name="connsiteX191" fmla="*/ 825389 w 2376256"/>
                <a:gd name="connsiteY191" fmla="*/ 474782 h 1224078"/>
                <a:gd name="connsiteX192" fmla="*/ 931803 w 2376256"/>
                <a:gd name="connsiteY192" fmla="*/ 747212 h 1224078"/>
                <a:gd name="connsiteX193" fmla="*/ 929194 w 2376256"/>
                <a:gd name="connsiteY193" fmla="*/ 750990 h 1224078"/>
                <a:gd name="connsiteX194" fmla="*/ 881856 w 2376256"/>
                <a:gd name="connsiteY194" fmla="*/ 750990 h 1224078"/>
                <a:gd name="connsiteX195" fmla="*/ 879248 w 2376256"/>
                <a:gd name="connsiteY195" fmla="*/ 749231 h 1224078"/>
                <a:gd name="connsiteX196" fmla="*/ 855252 w 2376256"/>
                <a:gd name="connsiteY196" fmla="*/ 686708 h 1224078"/>
                <a:gd name="connsiteX197" fmla="*/ 735993 w 2376256"/>
                <a:gd name="connsiteY197" fmla="*/ 686708 h 1224078"/>
                <a:gd name="connsiteX198" fmla="*/ 711997 w 2376256"/>
                <a:gd name="connsiteY198" fmla="*/ 749231 h 1224078"/>
                <a:gd name="connsiteX199" fmla="*/ 709389 w 2376256"/>
                <a:gd name="connsiteY199" fmla="*/ 750990 h 1224078"/>
                <a:gd name="connsiteX200" fmla="*/ 662507 w 2376256"/>
                <a:gd name="connsiteY200" fmla="*/ 750990 h 1224078"/>
                <a:gd name="connsiteX201" fmla="*/ 659899 w 2376256"/>
                <a:gd name="connsiteY201" fmla="*/ 747212 h 1224078"/>
                <a:gd name="connsiteX202" fmla="*/ 766248 w 2376256"/>
                <a:gd name="connsiteY202" fmla="*/ 474782 h 1224078"/>
                <a:gd name="connsiteX203" fmla="*/ 768856 w 2376256"/>
                <a:gd name="connsiteY203" fmla="*/ 473024 h 1224078"/>
                <a:gd name="connsiteX204" fmla="*/ 839016 w 2376256"/>
                <a:gd name="connsiteY204" fmla="*/ 643398 h 1224078"/>
                <a:gd name="connsiteX205" fmla="*/ 795655 w 2376256"/>
                <a:gd name="connsiteY205" fmla="*/ 530206 h 1224078"/>
                <a:gd name="connsiteX206" fmla="*/ 752294 w 2376256"/>
                <a:gd name="connsiteY206" fmla="*/ 643398 h 1224078"/>
                <a:gd name="connsiteX207" fmla="*/ 838951 w 2376256"/>
                <a:gd name="connsiteY207" fmla="*/ 643398 h 1224078"/>
                <a:gd name="connsiteX208" fmla="*/ 970990 w 2376256"/>
                <a:gd name="connsiteY208" fmla="*/ 475824 h 1224078"/>
                <a:gd name="connsiteX209" fmla="*/ 973794 w 2376256"/>
                <a:gd name="connsiteY209" fmla="*/ 473024 h 1224078"/>
                <a:gd name="connsiteX210" fmla="*/ 1081969 w 2376256"/>
                <a:gd name="connsiteY210" fmla="*/ 473024 h 1224078"/>
                <a:gd name="connsiteX211" fmla="*/ 1181732 w 2376256"/>
                <a:gd name="connsiteY211" fmla="*/ 561598 h 1224078"/>
                <a:gd name="connsiteX212" fmla="*/ 1081969 w 2376256"/>
                <a:gd name="connsiteY212" fmla="*/ 650562 h 1224078"/>
                <a:gd name="connsiteX213" fmla="*/ 1021133 w 2376256"/>
                <a:gd name="connsiteY213" fmla="*/ 650562 h 1224078"/>
                <a:gd name="connsiteX214" fmla="*/ 1021133 w 2376256"/>
                <a:gd name="connsiteY214" fmla="*/ 748254 h 1224078"/>
                <a:gd name="connsiteX215" fmla="*/ 1018329 w 2376256"/>
                <a:gd name="connsiteY215" fmla="*/ 751055 h 1224078"/>
                <a:gd name="connsiteX216" fmla="*/ 973794 w 2376256"/>
                <a:gd name="connsiteY216" fmla="*/ 751055 h 1224078"/>
                <a:gd name="connsiteX217" fmla="*/ 970990 w 2376256"/>
                <a:gd name="connsiteY217" fmla="*/ 748254 h 1224078"/>
                <a:gd name="connsiteX218" fmla="*/ 970990 w 2376256"/>
                <a:gd name="connsiteY218" fmla="*/ 475824 h 1224078"/>
                <a:gd name="connsiteX219" fmla="*/ 1077926 w 2376256"/>
                <a:gd name="connsiteY219" fmla="*/ 603736 h 1224078"/>
                <a:gd name="connsiteX220" fmla="*/ 1130416 w 2376256"/>
                <a:gd name="connsiteY220" fmla="*/ 561663 h 1224078"/>
                <a:gd name="connsiteX221" fmla="*/ 1077926 w 2376256"/>
                <a:gd name="connsiteY221" fmla="*/ 519981 h 1224078"/>
                <a:gd name="connsiteX222" fmla="*/ 1021068 w 2376256"/>
                <a:gd name="connsiteY222" fmla="*/ 519981 h 1224078"/>
                <a:gd name="connsiteX223" fmla="*/ 1021068 w 2376256"/>
                <a:gd name="connsiteY223" fmla="*/ 603801 h 1224078"/>
                <a:gd name="connsiteX224" fmla="*/ 1077926 w 2376256"/>
                <a:gd name="connsiteY224" fmla="*/ 603801 h 1224078"/>
                <a:gd name="connsiteX225" fmla="*/ 1232200 w 2376256"/>
                <a:gd name="connsiteY225" fmla="*/ 475824 h 1224078"/>
                <a:gd name="connsiteX226" fmla="*/ 1235005 w 2376256"/>
                <a:gd name="connsiteY226" fmla="*/ 473024 h 1224078"/>
                <a:gd name="connsiteX227" fmla="*/ 1343179 w 2376256"/>
                <a:gd name="connsiteY227" fmla="*/ 473024 h 1224078"/>
                <a:gd name="connsiteX228" fmla="*/ 1442942 w 2376256"/>
                <a:gd name="connsiteY228" fmla="*/ 561598 h 1224078"/>
                <a:gd name="connsiteX229" fmla="*/ 1343179 w 2376256"/>
                <a:gd name="connsiteY229" fmla="*/ 650562 h 1224078"/>
                <a:gd name="connsiteX230" fmla="*/ 1282343 w 2376256"/>
                <a:gd name="connsiteY230" fmla="*/ 650562 h 1224078"/>
                <a:gd name="connsiteX231" fmla="*/ 1282343 w 2376256"/>
                <a:gd name="connsiteY231" fmla="*/ 748254 h 1224078"/>
                <a:gd name="connsiteX232" fmla="*/ 1279539 w 2376256"/>
                <a:gd name="connsiteY232" fmla="*/ 751055 h 1224078"/>
                <a:gd name="connsiteX233" fmla="*/ 1235005 w 2376256"/>
                <a:gd name="connsiteY233" fmla="*/ 751055 h 1224078"/>
                <a:gd name="connsiteX234" fmla="*/ 1232200 w 2376256"/>
                <a:gd name="connsiteY234" fmla="*/ 748254 h 1224078"/>
                <a:gd name="connsiteX235" fmla="*/ 1232200 w 2376256"/>
                <a:gd name="connsiteY235" fmla="*/ 475824 h 1224078"/>
                <a:gd name="connsiteX236" fmla="*/ 1339136 w 2376256"/>
                <a:gd name="connsiteY236" fmla="*/ 603736 h 1224078"/>
                <a:gd name="connsiteX237" fmla="*/ 1391626 w 2376256"/>
                <a:gd name="connsiteY237" fmla="*/ 561663 h 1224078"/>
                <a:gd name="connsiteX238" fmla="*/ 1339136 w 2376256"/>
                <a:gd name="connsiteY238" fmla="*/ 519981 h 1224078"/>
                <a:gd name="connsiteX239" fmla="*/ 1282278 w 2376256"/>
                <a:gd name="connsiteY239" fmla="*/ 519981 h 1224078"/>
                <a:gd name="connsiteX240" fmla="*/ 1282278 w 2376256"/>
                <a:gd name="connsiteY240" fmla="*/ 603801 h 1224078"/>
                <a:gd name="connsiteX241" fmla="*/ 1339136 w 2376256"/>
                <a:gd name="connsiteY241" fmla="*/ 603801 h 1224078"/>
                <a:gd name="connsiteX242" fmla="*/ 1496149 w 2376256"/>
                <a:gd name="connsiteY242" fmla="*/ 473089 h 1224078"/>
                <a:gd name="connsiteX243" fmla="*/ 1540684 w 2376256"/>
                <a:gd name="connsiteY243" fmla="*/ 473089 h 1224078"/>
                <a:gd name="connsiteX244" fmla="*/ 1543488 w 2376256"/>
                <a:gd name="connsiteY244" fmla="*/ 475889 h 1224078"/>
                <a:gd name="connsiteX245" fmla="*/ 1543488 w 2376256"/>
                <a:gd name="connsiteY245" fmla="*/ 704228 h 1224078"/>
                <a:gd name="connsiteX246" fmla="*/ 1674289 w 2376256"/>
                <a:gd name="connsiteY246" fmla="*/ 704228 h 1224078"/>
                <a:gd name="connsiteX247" fmla="*/ 1677092 w 2376256"/>
                <a:gd name="connsiteY247" fmla="*/ 707028 h 1224078"/>
                <a:gd name="connsiteX248" fmla="*/ 1677092 w 2376256"/>
                <a:gd name="connsiteY248" fmla="*/ 748319 h 1224078"/>
                <a:gd name="connsiteX249" fmla="*/ 1674289 w 2376256"/>
                <a:gd name="connsiteY249" fmla="*/ 751120 h 1224078"/>
                <a:gd name="connsiteX250" fmla="*/ 1493345 w 2376256"/>
                <a:gd name="connsiteY250" fmla="*/ 751120 h 1224078"/>
                <a:gd name="connsiteX251" fmla="*/ 1493345 w 2376256"/>
                <a:gd name="connsiteY251" fmla="*/ 475889 h 1224078"/>
                <a:gd name="connsiteX252" fmla="*/ 1496149 w 2376256"/>
                <a:gd name="connsiteY252" fmla="*/ 473089 h 1224078"/>
                <a:gd name="connsiteX253" fmla="*/ 1727169 w 2376256"/>
                <a:gd name="connsiteY253" fmla="*/ 473089 h 1224078"/>
                <a:gd name="connsiteX254" fmla="*/ 1771704 w 2376256"/>
                <a:gd name="connsiteY254" fmla="*/ 473089 h 1224078"/>
                <a:gd name="connsiteX255" fmla="*/ 1774508 w 2376256"/>
                <a:gd name="connsiteY255" fmla="*/ 475889 h 1224078"/>
                <a:gd name="connsiteX256" fmla="*/ 1774508 w 2376256"/>
                <a:gd name="connsiteY256" fmla="*/ 748319 h 1224078"/>
                <a:gd name="connsiteX257" fmla="*/ 1771704 w 2376256"/>
                <a:gd name="connsiteY257" fmla="*/ 751120 h 1224078"/>
                <a:gd name="connsiteX258" fmla="*/ 1727169 w 2376256"/>
                <a:gd name="connsiteY258" fmla="*/ 751120 h 1224078"/>
                <a:gd name="connsiteX259" fmla="*/ 1724365 w 2376256"/>
                <a:gd name="connsiteY259" fmla="*/ 748319 h 1224078"/>
                <a:gd name="connsiteX260" fmla="*/ 1724365 w 2376256"/>
                <a:gd name="connsiteY260" fmla="*/ 475889 h 1224078"/>
                <a:gd name="connsiteX261" fmla="*/ 1727169 w 2376256"/>
                <a:gd name="connsiteY261" fmla="*/ 473089 h 1224078"/>
                <a:gd name="connsiteX262" fmla="*/ 1844082 w 2376256"/>
                <a:gd name="connsiteY262" fmla="*/ 473089 h 1224078"/>
                <a:gd name="connsiteX263" fmla="*/ 2033762 w 2376256"/>
                <a:gd name="connsiteY263" fmla="*/ 473089 h 1224078"/>
                <a:gd name="connsiteX264" fmla="*/ 2036565 w 2376256"/>
                <a:gd name="connsiteY264" fmla="*/ 475889 h 1224078"/>
                <a:gd name="connsiteX265" fmla="*/ 2036565 w 2376256"/>
                <a:gd name="connsiteY265" fmla="*/ 516790 h 1224078"/>
                <a:gd name="connsiteX266" fmla="*/ 2033762 w 2376256"/>
                <a:gd name="connsiteY266" fmla="*/ 519590 h 1224078"/>
                <a:gd name="connsiteX267" fmla="*/ 1891420 w 2376256"/>
                <a:gd name="connsiteY267" fmla="*/ 519590 h 1224078"/>
                <a:gd name="connsiteX268" fmla="*/ 1891420 w 2376256"/>
                <a:gd name="connsiteY268" fmla="*/ 583937 h 1224078"/>
                <a:gd name="connsiteX269" fmla="*/ 2015114 w 2376256"/>
                <a:gd name="connsiteY269" fmla="*/ 583937 h 1224078"/>
                <a:gd name="connsiteX270" fmla="*/ 2017917 w 2376256"/>
                <a:gd name="connsiteY270" fmla="*/ 586737 h 1224078"/>
                <a:gd name="connsiteX271" fmla="*/ 2017917 w 2376256"/>
                <a:gd name="connsiteY271" fmla="*/ 627247 h 1224078"/>
                <a:gd name="connsiteX272" fmla="*/ 2015114 w 2376256"/>
                <a:gd name="connsiteY272" fmla="*/ 630047 h 1224078"/>
                <a:gd name="connsiteX273" fmla="*/ 1891420 w 2376256"/>
                <a:gd name="connsiteY273" fmla="*/ 630047 h 1224078"/>
                <a:gd name="connsiteX274" fmla="*/ 1891420 w 2376256"/>
                <a:gd name="connsiteY274" fmla="*/ 704684 h 1224078"/>
                <a:gd name="connsiteX275" fmla="*/ 2033762 w 2376256"/>
                <a:gd name="connsiteY275" fmla="*/ 704684 h 1224078"/>
                <a:gd name="connsiteX276" fmla="*/ 2036565 w 2376256"/>
                <a:gd name="connsiteY276" fmla="*/ 707484 h 1224078"/>
                <a:gd name="connsiteX277" fmla="*/ 2036565 w 2376256"/>
                <a:gd name="connsiteY277" fmla="*/ 748384 h 1224078"/>
                <a:gd name="connsiteX278" fmla="*/ 2033762 w 2376256"/>
                <a:gd name="connsiteY278" fmla="*/ 751185 h 1224078"/>
                <a:gd name="connsiteX279" fmla="*/ 1844082 w 2376256"/>
                <a:gd name="connsiteY279" fmla="*/ 751185 h 1224078"/>
                <a:gd name="connsiteX280" fmla="*/ 1841278 w 2376256"/>
                <a:gd name="connsiteY280" fmla="*/ 748384 h 1224078"/>
                <a:gd name="connsiteX281" fmla="*/ 1841278 w 2376256"/>
                <a:gd name="connsiteY281" fmla="*/ 475955 h 1224078"/>
                <a:gd name="connsiteX282" fmla="*/ 1844082 w 2376256"/>
                <a:gd name="connsiteY282" fmla="*/ 473154 h 1224078"/>
                <a:gd name="connsiteX283" fmla="*/ 2093359 w 2376256"/>
                <a:gd name="connsiteY283" fmla="*/ 475889 h 1224078"/>
                <a:gd name="connsiteX284" fmla="*/ 2096163 w 2376256"/>
                <a:gd name="connsiteY284" fmla="*/ 473089 h 1224078"/>
                <a:gd name="connsiteX285" fmla="*/ 2183276 w 2376256"/>
                <a:gd name="connsiteY285" fmla="*/ 473089 h 1224078"/>
                <a:gd name="connsiteX286" fmla="*/ 2326401 w 2376256"/>
                <a:gd name="connsiteY286" fmla="*/ 612072 h 1224078"/>
                <a:gd name="connsiteX287" fmla="*/ 2183276 w 2376256"/>
                <a:gd name="connsiteY287" fmla="*/ 751055 h 1224078"/>
                <a:gd name="connsiteX288" fmla="*/ 2096163 w 2376256"/>
                <a:gd name="connsiteY288" fmla="*/ 751055 h 1224078"/>
                <a:gd name="connsiteX289" fmla="*/ 2093359 w 2376256"/>
                <a:gd name="connsiteY289" fmla="*/ 748254 h 1224078"/>
                <a:gd name="connsiteX290" fmla="*/ 2093359 w 2376256"/>
                <a:gd name="connsiteY290" fmla="*/ 475824 h 1224078"/>
                <a:gd name="connsiteX291" fmla="*/ 2180798 w 2376256"/>
                <a:gd name="connsiteY291" fmla="*/ 704228 h 1224078"/>
                <a:gd name="connsiteX292" fmla="*/ 2274628 w 2376256"/>
                <a:gd name="connsiteY292" fmla="*/ 612072 h 1224078"/>
                <a:gd name="connsiteX293" fmla="*/ 2180798 w 2376256"/>
                <a:gd name="connsiteY293" fmla="*/ 519916 h 1224078"/>
                <a:gd name="connsiteX294" fmla="*/ 2143436 w 2376256"/>
                <a:gd name="connsiteY294" fmla="*/ 519916 h 1224078"/>
                <a:gd name="connsiteX295" fmla="*/ 2143436 w 2376256"/>
                <a:gd name="connsiteY295" fmla="*/ 704163 h 1224078"/>
                <a:gd name="connsiteX296" fmla="*/ 2180798 w 2376256"/>
                <a:gd name="connsiteY296" fmla="*/ 704163 h 1224078"/>
                <a:gd name="connsiteX297" fmla="*/ 549 w 2376256"/>
                <a:gd name="connsiteY297" fmla="*/ 1184937 h 1224078"/>
                <a:gd name="connsiteX298" fmla="*/ 26370 w 2376256"/>
                <a:gd name="connsiteY298" fmla="*/ 1150028 h 1224078"/>
                <a:gd name="connsiteX299" fmla="*/ 30217 w 2376256"/>
                <a:gd name="connsiteY299" fmla="*/ 1149442 h 1224078"/>
                <a:gd name="connsiteX300" fmla="*/ 110288 w 2376256"/>
                <a:gd name="connsiteY300" fmla="*/ 1178359 h 1224078"/>
                <a:gd name="connsiteX301" fmla="*/ 163170 w 2376256"/>
                <a:gd name="connsiteY301" fmla="*/ 1140650 h 1224078"/>
                <a:gd name="connsiteX302" fmla="*/ 121438 w 2376256"/>
                <a:gd name="connsiteY302" fmla="*/ 1104504 h 1224078"/>
                <a:gd name="connsiteX303" fmla="*/ 72535 w 2376256"/>
                <a:gd name="connsiteY303" fmla="*/ 1092976 h 1224078"/>
                <a:gd name="connsiteX304" fmla="*/ 4135 w 2376256"/>
                <a:gd name="connsiteY304" fmla="*/ 1019903 h 1224078"/>
                <a:gd name="connsiteX305" fmla="*/ 106311 w 2376256"/>
                <a:gd name="connsiteY305" fmla="*/ 936539 h 1224078"/>
                <a:gd name="connsiteX306" fmla="*/ 206074 w 2376256"/>
                <a:gd name="connsiteY306" fmla="*/ 973532 h 1224078"/>
                <a:gd name="connsiteX307" fmla="*/ 206205 w 2376256"/>
                <a:gd name="connsiteY307" fmla="*/ 977504 h 1224078"/>
                <a:gd name="connsiteX308" fmla="*/ 177319 w 2376256"/>
                <a:gd name="connsiteY308" fmla="*/ 1008440 h 1224078"/>
                <a:gd name="connsiteX309" fmla="*/ 173472 w 2376256"/>
                <a:gd name="connsiteY309" fmla="*/ 1008570 h 1224078"/>
                <a:gd name="connsiteX310" fmla="*/ 105528 w 2376256"/>
                <a:gd name="connsiteY310" fmla="*/ 981803 h 1224078"/>
                <a:gd name="connsiteX311" fmla="*/ 54604 w 2376256"/>
                <a:gd name="connsiteY311" fmla="*/ 1016777 h 1224078"/>
                <a:gd name="connsiteX312" fmla="*/ 97117 w 2376256"/>
                <a:gd name="connsiteY312" fmla="*/ 1050903 h 1224078"/>
                <a:gd name="connsiteX313" fmla="*/ 146021 w 2376256"/>
                <a:gd name="connsiteY313" fmla="*/ 1062431 h 1224078"/>
                <a:gd name="connsiteX314" fmla="*/ 214029 w 2376256"/>
                <a:gd name="connsiteY314" fmla="*/ 1137068 h 1224078"/>
                <a:gd name="connsiteX315" fmla="*/ 108658 w 2376256"/>
                <a:gd name="connsiteY315" fmla="*/ 1224014 h 1224078"/>
                <a:gd name="connsiteX316" fmla="*/ 1070 w 2376256"/>
                <a:gd name="connsiteY316" fmla="*/ 1188779 h 1224078"/>
                <a:gd name="connsiteX317" fmla="*/ 549 w 2376256"/>
                <a:gd name="connsiteY317" fmla="*/ 1184872 h 1224078"/>
                <a:gd name="connsiteX318" fmla="*/ 249435 w 2376256"/>
                <a:gd name="connsiteY318" fmla="*/ 1080667 h 1224078"/>
                <a:gd name="connsiteX319" fmla="*/ 393342 w 2376256"/>
                <a:gd name="connsiteY319" fmla="*/ 936539 h 1224078"/>
                <a:gd name="connsiteX320" fmla="*/ 515992 w 2376256"/>
                <a:gd name="connsiteY320" fmla="*/ 1003621 h 1224078"/>
                <a:gd name="connsiteX321" fmla="*/ 515014 w 2376256"/>
                <a:gd name="connsiteY321" fmla="*/ 1007463 h 1224078"/>
                <a:gd name="connsiteX322" fmla="*/ 476478 w 2376256"/>
                <a:gd name="connsiteY322" fmla="*/ 1030388 h 1224078"/>
                <a:gd name="connsiteX323" fmla="*/ 472696 w 2376256"/>
                <a:gd name="connsiteY323" fmla="*/ 1029346 h 1224078"/>
                <a:gd name="connsiteX324" fmla="*/ 393342 w 2376256"/>
                <a:gd name="connsiteY324" fmla="*/ 983757 h 1224078"/>
                <a:gd name="connsiteX325" fmla="*/ 301469 w 2376256"/>
                <a:gd name="connsiteY325" fmla="*/ 1080276 h 1224078"/>
                <a:gd name="connsiteX326" fmla="*/ 393342 w 2376256"/>
                <a:gd name="connsiteY326" fmla="*/ 1176796 h 1224078"/>
                <a:gd name="connsiteX327" fmla="*/ 473087 w 2376256"/>
                <a:gd name="connsiteY327" fmla="*/ 1131206 h 1224078"/>
                <a:gd name="connsiteX328" fmla="*/ 476869 w 2376256"/>
                <a:gd name="connsiteY328" fmla="*/ 1130164 h 1224078"/>
                <a:gd name="connsiteX329" fmla="*/ 515340 w 2376256"/>
                <a:gd name="connsiteY329" fmla="*/ 1152764 h 1224078"/>
                <a:gd name="connsiteX330" fmla="*/ 516318 w 2376256"/>
                <a:gd name="connsiteY330" fmla="*/ 1156606 h 1224078"/>
                <a:gd name="connsiteX331" fmla="*/ 392886 w 2376256"/>
                <a:gd name="connsiteY331" fmla="*/ 1224078 h 1224078"/>
                <a:gd name="connsiteX332" fmla="*/ 249370 w 2376256"/>
                <a:gd name="connsiteY332" fmla="*/ 1080732 h 1224078"/>
                <a:gd name="connsiteX333" fmla="*/ 566721 w 2376256"/>
                <a:gd name="connsiteY333" fmla="*/ 941293 h 1224078"/>
                <a:gd name="connsiteX334" fmla="*/ 611256 w 2376256"/>
                <a:gd name="connsiteY334" fmla="*/ 941293 h 1224078"/>
                <a:gd name="connsiteX335" fmla="*/ 614060 w 2376256"/>
                <a:gd name="connsiteY335" fmla="*/ 944094 h 1224078"/>
                <a:gd name="connsiteX336" fmla="*/ 614060 w 2376256"/>
                <a:gd name="connsiteY336" fmla="*/ 1216524 h 1224078"/>
                <a:gd name="connsiteX337" fmla="*/ 611256 w 2376256"/>
                <a:gd name="connsiteY337" fmla="*/ 1219324 h 1224078"/>
                <a:gd name="connsiteX338" fmla="*/ 566721 w 2376256"/>
                <a:gd name="connsiteY338" fmla="*/ 1219324 h 1224078"/>
                <a:gd name="connsiteX339" fmla="*/ 563917 w 2376256"/>
                <a:gd name="connsiteY339" fmla="*/ 1216524 h 1224078"/>
                <a:gd name="connsiteX340" fmla="*/ 563917 w 2376256"/>
                <a:gd name="connsiteY340" fmla="*/ 944094 h 1224078"/>
                <a:gd name="connsiteX341" fmla="*/ 566721 w 2376256"/>
                <a:gd name="connsiteY341" fmla="*/ 941293 h 1224078"/>
                <a:gd name="connsiteX342" fmla="*/ 683634 w 2376256"/>
                <a:gd name="connsiteY342" fmla="*/ 941293 h 1224078"/>
                <a:gd name="connsiteX343" fmla="*/ 873314 w 2376256"/>
                <a:gd name="connsiteY343" fmla="*/ 941293 h 1224078"/>
                <a:gd name="connsiteX344" fmla="*/ 876118 w 2376256"/>
                <a:gd name="connsiteY344" fmla="*/ 944094 h 1224078"/>
                <a:gd name="connsiteX345" fmla="*/ 876118 w 2376256"/>
                <a:gd name="connsiteY345" fmla="*/ 984994 h 1224078"/>
                <a:gd name="connsiteX346" fmla="*/ 873314 w 2376256"/>
                <a:gd name="connsiteY346" fmla="*/ 987795 h 1224078"/>
                <a:gd name="connsiteX347" fmla="*/ 730972 w 2376256"/>
                <a:gd name="connsiteY347" fmla="*/ 987795 h 1224078"/>
                <a:gd name="connsiteX348" fmla="*/ 730972 w 2376256"/>
                <a:gd name="connsiteY348" fmla="*/ 1052141 h 1224078"/>
                <a:gd name="connsiteX349" fmla="*/ 854665 w 2376256"/>
                <a:gd name="connsiteY349" fmla="*/ 1052141 h 1224078"/>
                <a:gd name="connsiteX350" fmla="*/ 857469 w 2376256"/>
                <a:gd name="connsiteY350" fmla="*/ 1054941 h 1224078"/>
                <a:gd name="connsiteX351" fmla="*/ 857469 w 2376256"/>
                <a:gd name="connsiteY351" fmla="*/ 1095451 h 1224078"/>
                <a:gd name="connsiteX352" fmla="*/ 854665 w 2376256"/>
                <a:gd name="connsiteY352" fmla="*/ 1098252 h 1224078"/>
                <a:gd name="connsiteX353" fmla="*/ 730972 w 2376256"/>
                <a:gd name="connsiteY353" fmla="*/ 1098252 h 1224078"/>
                <a:gd name="connsiteX354" fmla="*/ 730972 w 2376256"/>
                <a:gd name="connsiteY354" fmla="*/ 1172888 h 1224078"/>
                <a:gd name="connsiteX355" fmla="*/ 873314 w 2376256"/>
                <a:gd name="connsiteY355" fmla="*/ 1172888 h 1224078"/>
                <a:gd name="connsiteX356" fmla="*/ 876118 w 2376256"/>
                <a:gd name="connsiteY356" fmla="*/ 1175689 h 1224078"/>
                <a:gd name="connsiteX357" fmla="*/ 876118 w 2376256"/>
                <a:gd name="connsiteY357" fmla="*/ 1216589 h 1224078"/>
                <a:gd name="connsiteX358" fmla="*/ 873314 w 2376256"/>
                <a:gd name="connsiteY358" fmla="*/ 1219389 h 1224078"/>
                <a:gd name="connsiteX359" fmla="*/ 683634 w 2376256"/>
                <a:gd name="connsiteY359" fmla="*/ 1219389 h 1224078"/>
                <a:gd name="connsiteX360" fmla="*/ 680829 w 2376256"/>
                <a:gd name="connsiteY360" fmla="*/ 1216589 h 1224078"/>
                <a:gd name="connsiteX361" fmla="*/ 680829 w 2376256"/>
                <a:gd name="connsiteY361" fmla="*/ 944159 h 1224078"/>
                <a:gd name="connsiteX362" fmla="*/ 683634 w 2376256"/>
                <a:gd name="connsiteY362" fmla="*/ 941358 h 1224078"/>
                <a:gd name="connsiteX363" fmla="*/ 935715 w 2376256"/>
                <a:gd name="connsiteY363" fmla="*/ 941293 h 1224078"/>
                <a:gd name="connsiteX364" fmla="*/ 982792 w 2376256"/>
                <a:gd name="connsiteY364" fmla="*/ 941293 h 1224078"/>
                <a:gd name="connsiteX365" fmla="*/ 985075 w 2376256"/>
                <a:gd name="connsiteY365" fmla="*/ 942466 h 1224078"/>
                <a:gd name="connsiteX366" fmla="*/ 1122982 w 2376256"/>
                <a:gd name="connsiteY366" fmla="*/ 1137068 h 1224078"/>
                <a:gd name="connsiteX367" fmla="*/ 1122982 w 2376256"/>
                <a:gd name="connsiteY367" fmla="*/ 944029 h 1224078"/>
                <a:gd name="connsiteX368" fmla="*/ 1125787 w 2376256"/>
                <a:gd name="connsiteY368" fmla="*/ 941228 h 1224078"/>
                <a:gd name="connsiteX369" fmla="*/ 1170321 w 2376256"/>
                <a:gd name="connsiteY369" fmla="*/ 941228 h 1224078"/>
                <a:gd name="connsiteX370" fmla="*/ 1173125 w 2376256"/>
                <a:gd name="connsiteY370" fmla="*/ 944029 h 1224078"/>
                <a:gd name="connsiteX371" fmla="*/ 1173125 w 2376256"/>
                <a:gd name="connsiteY371" fmla="*/ 1216459 h 1224078"/>
                <a:gd name="connsiteX372" fmla="*/ 1170321 w 2376256"/>
                <a:gd name="connsiteY372" fmla="*/ 1219259 h 1224078"/>
                <a:gd name="connsiteX373" fmla="*/ 1123244 w 2376256"/>
                <a:gd name="connsiteY373" fmla="*/ 1219259 h 1224078"/>
                <a:gd name="connsiteX374" fmla="*/ 1120961 w 2376256"/>
                <a:gd name="connsiteY374" fmla="*/ 1218087 h 1224078"/>
                <a:gd name="connsiteX375" fmla="*/ 983053 w 2376256"/>
                <a:gd name="connsiteY375" fmla="*/ 1023094 h 1224078"/>
                <a:gd name="connsiteX376" fmla="*/ 983053 w 2376256"/>
                <a:gd name="connsiteY376" fmla="*/ 1216524 h 1224078"/>
                <a:gd name="connsiteX377" fmla="*/ 980250 w 2376256"/>
                <a:gd name="connsiteY377" fmla="*/ 1219324 h 1224078"/>
                <a:gd name="connsiteX378" fmla="*/ 935715 w 2376256"/>
                <a:gd name="connsiteY378" fmla="*/ 1219324 h 1224078"/>
                <a:gd name="connsiteX379" fmla="*/ 932911 w 2376256"/>
                <a:gd name="connsiteY379" fmla="*/ 1216524 h 1224078"/>
                <a:gd name="connsiteX380" fmla="*/ 932911 w 2376256"/>
                <a:gd name="connsiteY380" fmla="*/ 944094 h 1224078"/>
                <a:gd name="connsiteX381" fmla="*/ 935715 w 2376256"/>
                <a:gd name="connsiteY381" fmla="*/ 941293 h 1224078"/>
                <a:gd name="connsiteX382" fmla="*/ 1224767 w 2376256"/>
                <a:gd name="connsiteY382" fmla="*/ 1080667 h 1224078"/>
                <a:gd name="connsiteX383" fmla="*/ 1368674 w 2376256"/>
                <a:gd name="connsiteY383" fmla="*/ 936539 h 1224078"/>
                <a:gd name="connsiteX384" fmla="*/ 1491324 w 2376256"/>
                <a:gd name="connsiteY384" fmla="*/ 1003621 h 1224078"/>
                <a:gd name="connsiteX385" fmla="*/ 1490346 w 2376256"/>
                <a:gd name="connsiteY385" fmla="*/ 1007463 h 1224078"/>
                <a:gd name="connsiteX386" fmla="*/ 1451810 w 2376256"/>
                <a:gd name="connsiteY386" fmla="*/ 1030388 h 1224078"/>
                <a:gd name="connsiteX387" fmla="*/ 1448028 w 2376256"/>
                <a:gd name="connsiteY387" fmla="*/ 1029346 h 1224078"/>
                <a:gd name="connsiteX388" fmla="*/ 1368674 w 2376256"/>
                <a:gd name="connsiteY388" fmla="*/ 983757 h 1224078"/>
                <a:gd name="connsiteX389" fmla="*/ 1276866 w 2376256"/>
                <a:gd name="connsiteY389" fmla="*/ 1080276 h 1224078"/>
                <a:gd name="connsiteX390" fmla="*/ 1368674 w 2376256"/>
                <a:gd name="connsiteY390" fmla="*/ 1176796 h 1224078"/>
                <a:gd name="connsiteX391" fmla="*/ 1448419 w 2376256"/>
                <a:gd name="connsiteY391" fmla="*/ 1131206 h 1224078"/>
                <a:gd name="connsiteX392" fmla="*/ 1452201 w 2376256"/>
                <a:gd name="connsiteY392" fmla="*/ 1130164 h 1224078"/>
                <a:gd name="connsiteX393" fmla="*/ 1490672 w 2376256"/>
                <a:gd name="connsiteY393" fmla="*/ 1152764 h 1224078"/>
                <a:gd name="connsiteX394" fmla="*/ 1491650 w 2376256"/>
                <a:gd name="connsiteY394" fmla="*/ 1156606 h 1224078"/>
                <a:gd name="connsiteX395" fmla="*/ 1368217 w 2376256"/>
                <a:gd name="connsiteY395" fmla="*/ 1224078 h 1224078"/>
                <a:gd name="connsiteX396" fmla="*/ 1224702 w 2376256"/>
                <a:gd name="connsiteY396" fmla="*/ 1080732 h 1224078"/>
                <a:gd name="connsiteX397" fmla="*/ 1542053 w 2376256"/>
                <a:gd name="connsiteY397" fmla="*/ 941293 h 1224078"/>
                <a:gd name="connsiteX398" fmla="*/ 1731733 w 2376256"/>
                <a:gd name="connsiteY398" fmla="*/ 941293 h 1224078"/>
                <a:gd name="connsiteX399" fmla="*/ 1734538 w 2376256"/>
                <a:gd name="connsiteY399" fmla="*/ 944094 h 1224078"/>
                <a:gd name="connsiteX400" fmla="*/ 1734538 w 2376256"/>
                <a:gd name="connsiteY400" fmla="*/ 984994 h 1224078"/>
                <a:gd name="connsiteX401" fmla="*/ 1731733 w 2376256"/>
                <a:gd name="connsiteY401" fmla="*/ 987795 h 1224078"/>
                <a:gd name="connsiteX402" fmla="*/ 1589392 w 2376256"/>
                <a:gd name="connsiteY402" fmla="*/ 987795 h 1224078"/>
                <a:gd name="connsiteX403" fmla="*/ 1589392 w 2376256"/>
                <a:gd name="connsiteY403" fmla="*/ 1052141 h 1224078"/>
                <a:gd name="connsiteX404" fmla="*/ 1713085 w 2376256"/>
                <a:gd name="connsiteY404" fmla="*/ 1052141 h 1224078"/>
                <a:gd name="connsiteX405" fmla="*/ 1715889 w 2376256"/>
                <a:gd name="connsiteY405" fmla="*/ 1054941 h 1224078"/>
                <a:gd name="connsiteX406" fmla="*/ 1715889 w 2376256"/>
                <a:gd name="connsiteY406" fmla="*/ 1095451 h 1224078"/>
                <a:gd name="connsiteX407" fmla="*/ 1713085 w 2376256"/>
                <a:gd name="connsiteY407" fmla="*/ 1098252 h 1224078"/>
                <a:gd name="connsiteX408" fmla="*/ 1589392 w 2376256"/>
                <a:gd name="connsiteY408" fmla="*/ 1098252 h 1224078"/>
                <a:gd name="connsiteX409" fmla="*/ 1589392 w 2376256"/>
                <a:gd name="connsiteY409" fmla="*/ 1172888 h 1224078"/>
                <a:gd name="connsiteX410" fmla="*/ 1731733 w 2376256"/>
                <a:gd name="connsiteY410" fmla="*/ 1172888 h 1224078"/>
                <a:gd name="connsiteX411" fmla="*/ 1734538 w 2376256"/>
                <a:gd name="connsiteY411" fmla="*/ 1175689 h 1224078"/>
                <a:gd name="connsiteX412" fmla="*/ 1734538 w 2376256"/>
                <a:gd name="connsiteY412" fmla="*/ 1216589 h 1224078"/>
                <a:gd name="connsiteX413" fmla="*/ 1731733 w 2376256"/>
                <a:gd name="connsiteY413" fmla="*/ 1219389 h 1224078"/>
                <a:gd name="connsiteX414" fmla="*/ 1542053 w 2376256"/>
                <a:gd name="connsiteY414" fmla="*/ 1219389 h 1224078"/>
                <a:gd name="connsiteX415" fmla="*/ 1539250 w 2376256"/>
                <a:gd name="connsiteY415" fmla="*/ 1216589 h 1224078"/>
                <a:gd name="connsiteX416" fmla="*/ 1539250 w 2376256"/>
                <a:gd name="connsiteY416" fmla="*/ 944159 h 1224078"/>
                <a:gd name="connsiteX417" fmla="*/ 1542053 w 2376256"/>
                <a:gd name="connsiteY417" fmla="*/ 941358 h 1224078"/>
                <a:gd name="connsiteX418" fmla="*/ 1773856 w 2376256"/>
                <a:gd name="connsiteY418" fmla="*/ 1184937 h 1224078"/>
                <a:gd name="connsiteX419" fmla="*/ 1799677 w 2376256"/>
                <a:gd name="connsiteY419" fmla="*/ 1150028 h 1224078"/>
                <a:gd name="connsiteX420" fmla="*/ 1803524 w 2376256"/>
                <a:gd name="connsiteY420" fmla="*/ 1149442 h 1224078"/>
                <a:gd name="connsiteX421" fmla="*/ 1883595 w 2376256"/>
                <a:gd name="connsiteY421" fmla="*/ 1178359 h 1224078"/>
                <a:gd name="connsiteX422" fmla="*/ 1936476 w 2376256"/>
                <a:gd name="connsiteY422" fmla="*/ 1140650 h 1224078"/>
                <a:gd name="connsiteX423" fmla="*/ 1894745 w 2376256"/>
                <a:gd name="connsiteY423" fmla="*/ 1104504 h 1224078"/>
                <a:gd name="connsiteX424" fmla="*/ 1845842 w 2376256"/>
                <a:gd name="connsiteY424" fmla="*/ 1092976 h 1224078"/>
                <a:gd name="connsiteX425" fmla="*/ 1777442 w 2376256"/>
                <a:gd name="connsiteY425" fmla="*/ 1019903 h 1224078"/>
                <a:gd name="connsiteX426" fmla="*/ 1879618 w 2376256"/>
                <a:gd name="connsiteY426" fmla="*/ 936539 h 1224078"/>
                <a:gd name="connsiteX427" fmla="*/ 1979382 w 2376256"/>
                <a:gd name="connsiteY427" fmla="*/ 973532 h 1224078"/>
                <a:gd name="connsiteX428" fmla="*/ 1979511 w 2376256"/>
                <a:gd name="connsiteY428" fmla="*/ 977504 h 1224078"/>
                <a:gd name="connsiteX429" fmla="*/ 1950626 w 2376256"/>
                <a:gd name="connsiteY429" fmla="*/ 1008440 h 1224078"/>
                <a:gd name="connsiteX430" fmla="*/ 1946779 w 2376256"/>
                <a:gd name="connsiteY430" fmla="*/ 1008570 h 1224078"/>
                <a:gd name="connsiteX431" fmla="*/ 1878836 w 2376256"/>
                <a:gd name="connsiteY431" fmla="*/ 981803 h 1224078"/>
                <a:gd name="connsiteX432" fmla="*/ 1827910 w 2376256"/>
                <a:gd name="connsiteY432" fmla="*/ 1016777 h 1224078"/>
                <a:gd name="connsiteX433" fmla="*/ 1870424 w 2376256"/>
                <a:gd name="connsiteY433" fmla="*/ 1050903 h 1224078"/>
                <a:gd name="connsiteX434" fmla="*/ 1919328 w 2376256"/>
                <a:gd name="connsiteY434" fmla="*/ 1062431 h 1224078"/>
                <a:gd name="connsiteX435" fmla="*/ 1987336 w 2376256"/>
                <a:gd name="connsiteY435" fmla="*/ 1137068 h 1224078"/>
                <a:gd name="connsiteX436" fmla="*/ 1881965 w 2376256"/>
                <a:gd name="connsiteY436" fmla="*/ 1224014 h 1224078"/>
                <a:gd name="connsiteX437" fmla="*/ 1774378 w 2376256"/>
                <a:gd name="connsiteY437" fmla="*/ 1188779 h 1224078"/>
                <a:gd name="connsiteX438" fmla="*/ 1773856 w 2376256"/>
                <a:gd name="connsiteY438" fmla="*/ 1184872 h 12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2376256" h="1224078">
                  <a:moveTo>
                    <a:pt x="16850" y="171547"/>
                  </a:moveTo>
                  <a:lnTo>
                    <a:pt x="16850" y="7555"/>
                  </a:lnTo>
                  <a:cubicBezTo>
                    <a:pt x="16850" y="6057"/>
                    <a:pt x="18089" y="4754"/>
                    <a:pt x="19654" y="4754"/>
                  </a:cubicBezTo>
                  <a:lnTo>
                    <a:pt x="64189" y="4754"/>
                  </a:lnTo>
                  <a:cubicBezTo>
                    <a:pt x="65688" y="4754"/>
                    <a:pt x="66993" y="5992"/>
                    <a:pt x="66993" y="7555"/>
                  </a:cubicBezTo>
                  <a:lnTo>
                    <a:pt x="66993" y="166402"/>
                  </a:lnTo>
                  <a:cubicBezTo>
                    <a:pt x="66993" y="216420"/>
                    <a:pt x="91640" y="240257"/>
                    <a:pt x="133371" y="240257"/>
                  </a:cubicBezTo>
                  <a:cubicBezTo>
                    <a:pt x="175102" y="240257"/>
                    <a:pt x="199358" y="216420"/>
                    <a:pt x="199358" y="166402"/>
                  </a:cubicBezTo>
                  <a:lnTo>
                    <a:pt x="199358" y="7555"/>
                  </a:lnTo>
                  <a:cubicBezTo>
                    <a:pt x="199358" y="6057"/>
                    <a:pt x="200597" y="4754"/>
                    <a:pt x="202162" y="4754"/>
                  </a:cubicBezTo>
                  <a:lnTo>
                    <a:pt x="247088" y="4754"/>
                  </a:lnTo>
                  <a:cubicBezTo>
                    <a:pt x="248588" y="4754"/>
                    <a:pt x="249892" y="5992"/>
                    <a:pt x="249892" y="7555"/>
                  </a:cubicBezTo>
                  <a:lnTo>
                    <a:pt x="249892" y="171547"/>
                  </a:lnTo>
                  <a:cubicBezTo>
                    <a:pt x="249892" y="246183"/>
                    <a:pt x="205357" y="287540"/>
                    <a:pt x="133371" y="287540"/>
                  </a:cubicBezTo>
                  <a:cubicBezTo>
                    <a:pt x="61385" y="287540"/>
                    <a:pt x="16850" y="246249"/>
                    <a:pt x="16850" y="171547"/>
                  </a:cubicBezTo>
                  <a:close/>
                  <a:moveTo>
                    <a:pt x="315814" y="4754"/>
                  </a:moveTo>
                  <a:lnTo>
                    <a:pt x="362892" y="4754"/>
                  </a:lnTo>
                  <a:cubicBezTo>
                    <a:pt x="363804" y="4754"/>
                    <a:pt x="364652" y="5210"/>
                    <a:pt x="365174" y="5927"/>
                  </a:cubicBezTo>
                  <a:lnTo>
                    <a:pt x="503082" y="200529"/>
                  </a:lnTo>
                  <a:lnTo>
                    <a:pt x="503082" y="7490"/>
                  </a:lnTo>
                  <a:cubicBezTo>
                    <a:pt x="503082" y="5992"/>
                    <a:pt x="504321" y="4689"/>
                    <a:pt x="505885" y="4689"/>
                  </a:cubicBezTo>
                  <a:lnTo>
                    <a:pt x="550420" y="4689"/>
                  </a:lnTo>
                  <a:cubicBezTo>
                    <a:pt x="551920" y="4689"/>
                    <a:pt x="553224" y="5927"/>
                    <a:pt x="553224" y="7490"/>
                  </a:cubicBezTo>
                  <a:lnTo>
                    <a:pt x="553224" y="279920"/>
                  </a:lnTo>
                  <a:cubicBezTo>
                    <a:pt x="553224" y="281418"/>
                    <a:pt x="551985" y="282720"/>
                    <a:pt x="550420" y="282720"/>
                  </a:cubicBezTo>
                  <a:lnTo>
                    <a:pt x="503342" y="282720"/>
                  </a:lnTo>
                  <a:cubicBezTo>
                    <a:pt x="502429" y="282720"/>
                    <a:pt x="501582" y="282264"/>
                    <a:pt x="501060" y="281548"/>
                  </a:cubicBezTo>
                  <a:lnTo>
                    <a:pt x="363152" y="86555"/>
                  </a:lnTo>
                  <a:lnTo>
                    <a:pt x="363152" y="279985"/>
                  </a:lnTo>
                  <a:cubicBezTo>
                    <a:pt x="363152" y="281483"/>
                    <a:pt x="361913" y="282785"/>
                    <a:pt x="360349" y="282785"/>
                  </a:cubicBezTo>
                  <a:lnTo>
                    <a:pt x="315814" y="282785"/>
                  </a:lnTo>
                  <a:cubicBezTo>
                    <a:pt x="314314" y="282785"/>
                    <a:pt x="313010" y="281548"/>
                    <a:pt x="313010" y="279985"/>
                  </a:cubicBezTo>
                  <a:lnTo>
                    <a:pt x="313010" y="7555"/>
                  </a:lnTo>
                  <a:cubicBezTo>
                    <a:pt x="313010" y="6057"/>
                    <a:pt x="314249" y="4754"/>
                    <a:pt x="315814" y="4754"/>
                  </a:cubicBezTo>
                  <a:close/>
                  <a:moveTo>
                    <a:pt x="622732" y="4754"/>
                  </a:moveTo>
                  <a:lnTo>
                    <a:pt x="667267" y="4754"/>
                  </a:lnTo>
                  <a:cubicBezTo>
                    <a:pt x="668767" y="4754"/>
                    <a:pt x="670071" y="5992"/>
                    <a:pt x="670071" y="7555"/>
                  </a:cubicBezTo>
                  <a:lnTo>
                    <a:pt x="670071" y="279985"/>
                  </a:lnTo>
                  <a:cubicBezTo>
                    <a:pt x="670071" y="281483"/>
                    <a:pt x="668832" y="282785"/>
                    <a:pt x="667267" y="282785"/>
                  </a:cubicBezTo>
                  <a:lnTo>
                    <a:pt x="622732" y="282785"/>
                  </a:lnTo>
                  <a:cubicBezTo>
                    <a:pt x="621233" y="282785"/>
                    <a:pt x="619928" y="281548"/>
                    <a:pt x="619928" y="279985"/>
                  </a:cubicBezTo>
                  <a:lnTo>
                    <a:pt x="619928" y="7555"/>
                  </a:lnTo>
                  <a:cubicBezTo>
                    <a:pt x="619928" y="6057"/>
                    <a:pt x="621167" y="4754"/>
                    <a:pt x="622732" y="4754"/>
                  </a:cubicBezTo>
                  <a:close/>
                  <a:moveTo>
                    <a:pt x="711867" y="4754"/>
                  </a:moveTo>
                  <a:lnTo>
                    <a:pt x="759206" y="4754"/>
                  </a:lnTo>
                  <a:cubicBezTo>
                    <a:pt x="760379" y="4754"/>
                    <a:pt x="761423" y="5471"/>
                    <a:pt x="761814" y="6578"/>
                  </a:cubicBezTo>
                  <a:lnTo>
                    <a:pt x="841885" y="223193"/>
                  </a:lnTo>
                  <a:lnTo>
                    <a:pt x="922348" y="6578"/>
                  </a:lnTo>
                  <a:cubicBezTo>
                    <a:pt x="922739" y="5471"/>
                    <a:pt x="923782" y="4754"/>
                    <a:pt x="924956" y="4754"/>
                  </a:cubicBezTo>
                  <a:lnTo>
                    <a:pt x="972295" y="4754"/>
                  </a:lnTo>
                  <a:cubicBezTo>
                    <a:pt x="974251" y="4754"/>
                    <a:pt x="975555" y="6708"/>
                    <a:pt x="974903" y="8532"/>
                  </a:cubicBezTo>
                  <a:lnTo>
                    <a:pt x="871227" y="280962"/>
                  </a:lnTo>
                  <a:cubicBezTo>
                    <a:pt x="870836" y="282069"/>
                    <a:pt x="869793" y="282720"/>
                    <a:pt x="868619" y="282720"/>
                  </a:cubicBezTo>
                  <a:lnTo>
                    <a:pt x="815608" y="282720"/>
                  </a:lnTo>
                  <a:cubicBezTo>
                    <a:pt x="814434" y="282720"/>
                    <a:pt x="813456" y="282004"/>
                    <a:pt x="812999" y="280962"/>
                  </a:cubicBezTo>
                  <a:lnTo>
                    <a:pt x="709324" y="8532"/>
                  </a:lnTo>
                  <a:cubicBezTo>
                    <a:pt x="708607" y="6708"/>
                    <a:pt x="709976" y="4754"/>
                    <a:pt x="711932" y="4754"/>
                  </a:cubicBezTo>
                  <a:close/>
                  <a:moveTo>
                    <a:pt x="1016764" y="4754"/>
                  </a:moveTo>
                  <a:lnTo>
                    <a:pt x="1206445" y="4754"/>
                  </a:lnTo>
                  <a:cubicBezTo>
                    <a:pt x="1207944" y="4754"/>
                    <a:pt x="1209249" y="5992"/>
                    <a:pt x="1209249" y="7555"/>
                  </a:cubicBezTo>
                  <a:lnTo>
                    <a:pt x="1209249" y="48455"/>
                  </a:lnTo>
                  <a:cubicBezTo>
                    <a:pt x="1209249" y="49953"/>
                    <a:pt x="1208010" y="51256"/>
                    <a:pt x="1206445" y="51256"/>
                  </a:cubicBezTo>
                  <a:lnTo>
                    <a:pt x="1064103" y="51256"/>
                  </a:lnTo>
                  <a:lnTo>
                    <a:pt x="1064103" y="115602"/>
                  </a:lnTo>
                  <a:lnTo>
                    <a:pt x="1187796" y="115602"/>
                  </a:lnTo>
                  <a:cubicBezTo>
                    <a:pt x="1189296" y="115602"/>
                    <a:pt x="1190600" y="116839"/>
                    <a:pt x="1190600" y="118402"/>
                  </a:cubicBezTo>
                  <a:lnTo>
                    <a:pt x="1190600" y="158912"/>
                  </a:lnTo>
                  <a:cubicBezTo>
                    <a:pt x="1190600" y="160410"/>
                    <a:pt x="1189361" y="161713"/>
                    <a:pt x="1187796" y="161713"/>
                  </a:cubicBezTo>
                  <a:lnTo>
                    <a:pt x="1064103" y="161713"/>
                  </a:lnTo>
                  <a:lnTo>
                    <a:pt x="1064103" y="236349"/>
                  </a:lnTo>
                  <a:lnTo>
                    <a:pt x="1206445" y="236349"/>
                  </a:lnTo>
                  <a:cubicBezTo>
                    <a:pt x="1207944" y="236349"/>
                    <a:pt x="1209249" y="237587"/>
                    <a:pt x="1209249" y="239150"/>
                  </a:cubicBezTo>
                  <a:lnTo>
                    <a:pt x="1209249" y="280050"/>
                  </a:lnTo>
                  <a:cubicBezTo>
                    <a:pt x="1209249" y="281548"/>
                    <a:pt x="1208010" y="282850"/>
                    <a:pt x="1206445" y="282850"/>
                  </a:cubicBezTo>
                  <a:lnTo>
                    <a:pt x="1016764" y="282850"/>
                  </a:lnTo>
                  <a:cubicBezTo>
                    <a:pt x="1015265" y="282850"/>
                    <a:pt x="1013960" y="281613"/>
                    <a:pt x="1013960" y="280050"/>
                  </a:cubicBezTo>
                  <a:lnTo>
                    <a:pt x="1013960" y="7620"/>
                  </a:lnTo>
                  <a:cubicBezTo>
                    <a:pt x="1013960" y="6122"/>
                    <a:pt x="1015199" y="4819"/>
                    <a:pt x="1016764" y="4819"/>
                  </a:cubicBezTo>
                  <a:close/>
                  <a:moveTo>
                    <a:pt x="1266042" y="7555"/>
                  </a:moveTo>
                  <a:cubicBezTo>
                    <a:pt x="1266042" y="6057"/>
                    <a:pt x="1267281" y="4754"/>
                    <a:pt x="1268846" y="4754"/>
                  </a:cubicBezTo>
                  <a:lnTo>
                    <a:pt x="1381780" y="4754"/>
                  </a:lnTo>
                  <a:cubicBezTo>
                    <a:pt x="1441834" y="4754"/>
                    <a:pt x="1479587" y="38491"/>
                    <a:pt x="1479587" y="92547"/>
                  </a:cubicBezTo>
                  <a:cubicBezTo>
                    <a:pt x="1479587" y="136638"/>
                    <a:pt x="1454157" y="167183"/>
                    <a:pt x="1411579" y="176757"/>
                  </a:cubicBezTo>
                  <a:lnTo>
                    <a:pt x="1488520" y="278357"/>
                  </a:lnTo>
                  <a:cubicBezTo>
                    <a:pt x="1489889" y="280180"/>
                    <a:pt x="1488586" y="282785"/>
                    <a:pt x="1486303" y="282785"/>
                  </a:cubicBezTo>
                  <a:lnTo>
                    <a:pt x="1432445" y="282785"/>
                  </a:lnTo>
                  <a:cubicBezTo>
                    <a:pt x="1431532" y="282785"/>
                    <a:pt x="1430749" y="282394"/>
                    <a:pt x="1430227" y="281678"/>
                  </a:cubicBezTo>
                  <a:lnTo>
                    <a:pt x="1355111" y="179948"/>
                  </a:lnTo>
                  <a:lnTo>
                    <a:pt x="1316119" y="179948"/>
                  </a:lnTo>
                  <a:lnTo>
                    <a:pt x="1316119" y="280050"/>
                  </a:lnTo>
                  <a:cubicBezTo>
                    <a:pt x="1316119" y="281548"/>
                    <a:pt x="1314880" y="282850"/>
                    <a:pt x="1313315" y="282850"/>
                  </a:cubicBezTo>
                  <a:lnTo>
                    <a:pt x="1268781" y="282850"/>
                  </a:lnTo>
                  <a:cubicBezTo>
                    <a:pt x="1267281" y="282850"/>
                    <a:pt x="1265977" y="281613"/>
                    <a:pt x="1265977" y="280050"/>
                  </a:cubicBezTo>
                  <a:lnTo>
                    <a:pt x="1265977" y="7620"/>
                  </a:lnTo>
                  <a:close/>
                  <a:moveTo>
                    <a:pt x="1376955" y="133447"/>
                  </a:moveTo>
                  <a:cubicBezTo>
                    <a:pt x="1411513" y="133447"/>
                    <a:pt x="1427880" y="118728"/>
                    <a:pt x="1427880" y="92547"/>
                  </a:cubicBezTo>
                  <a:cubicBezTo>
                    <a:pt x="1427880" y="66365"/>
                    <a:pt x="1411579" y="51646"/>
                    <a:pt x="1376955" y="51646"/>
                  </a:cubicBezTo>
                  <a:lnTo>
                    <a:pt x="1316119" y="51646"/>
                  </a:lnTo>
                  <a:lnTo>
                    <a:pt x="1316119" y="133447"/>
                  </a:lnTo>
                  <a:lnTo>
                    <a:pt x="1376955" y="133447"/>
                  </a:lnTo>
                  <a:close/>
                  <a:moveTo>
                    <a:pt x="1521319" y="248398"/>
                  </a:moveTo>
                  <a:lnTo>
                    <a:pt x="1547139" y="213489"/>
                  </a:lnTo>
                  <a:cubicBezTo>
                    <a:pt x="1548052" y="212252"/>
                    <a:pt x="1549748" y="212056"/>
                    <a:pt x="1550986" y="212903"/>
                  </a:cubicBezTo>
                  <a:cubicBezTo>
                    <a:pt x="1578437" y="232832"/>
                    <a:pt x="1605497" y="241820"/>
                    <a:pt x="1631058" y="241820"/>
                  </a:cubicBezTo>
                  <a:cubicBezTo>
                    <a:pt x="1664833" y="241820"/>
                    <a:pt x="1683939" y="225929"/>
                    <a:pt x="1683939" y="204111"/>
                  </a:cubicBezTo>
                  <a:cubicBezTo>
                    <a:pt x="1683939" y="187047"/>
                    <a:pt x="1672397" y="175129"/>
                    <a:pt x="1642208" y="167965"/>
                  </a:cubicBezTo>
                  <a:lnTo>
                    <a:pt x="1593304" y="156437"/>
                  </a:lnTo>
                  <a:cubicBezTo>
                    <a:pt x="1549160" y="145691"/>
                    <a:pt x="1524904" y="120291"/>
                    <a:pt x="1524904" y="83364"/>
                  </a:cubicBezTo>
                  <a:cubicBezTo>
                    <a:pt x="1524904" y="34909"/>
                    <a:pt x="1565071" y="0"/>
                    <a:pt x="1627080" y="0"/>
                  </a:cubicBezTo>
                  <a:cubicBezTo>
                    <a:pt x="1664638" y="0"/>
                    <a:pt x="1700761" y="12830"/>
                    <a:pt x="1726843" y="36993"/>
                  </a:cubicBezTo>
                  <a:cubicBezTo>
                    <a:pt x="1727952" y="38035"/>
                    <a:pt x="1728017" y="39858"/>
                    <a:pt x="1726974" y="40965"/>
                  </a:cubicBezTo>
                  <a:lnTo>
                    <a:pt x="1698088" y="71901"/>
                  </a:lnTo>
                  <a:cubicBezTo>
                    <a:pt x="1697045" y="73008"/>
                    <a:pt x="1695350" y="73008"/>
                    <a:pt x="1694241" y="72031"/>
                  </a:cubicBezTo>
                  <a:cubicBezTo>
                    <a:pt x="1673310" y="53470"/>
                    <a:pt x="1650162" y="45264"/>
                    <a:pt x="1626298" y="45264"/>
                  </a:cubicBezTo>
                  <a:cubicBezTo>
                    <a:pt x="1593304" y="45264"/>
                    <a:pt x="1575373" y="60374"/>
                    <a:pt x="1575373" y="80238"/>
                  </a:cubicBezTo>
                  <a:cubicBezTo>
                    <a:pt x="1575373" y="96129"/>
                    <a:pt x="1586132" y="106875"/>
                    <a:pt x="1617886" y="114365"/>
                  </a:cubicBezTo>
                  <a:lnTo>
                    <a:pt x="1666790" y="125892"/>
                  </a:lnTo>
                  <a:cubicBezTo>
                    <a:pt x="1712107" y="137029"/>
                    <a:pt x="1734799" y="161647"/>
                    <a:pt x="1734799" y="200529"/>
                  </a:cubicBezTo>
                  <a:cubicBezTo>
                    <a:pt x="1734799" y="252566"/>
                    <a:pt x="1695415" y="287474"/>
                    <a:pt x="1629428" y="287474"/>
                  </a:cubicBezTo>
                  <a:cubicBezTo>
                    <a:pt x="1589457" y="287474"/>
                    <a:pt x="1550986" y="274970"/>
                    <a:pt x="1521840" y="252240"/>
                  </a:cubicBezTo>
                  <a:cubicBezTo>
                    <a:pt x="1520666" y="251329"/>
                    <a:pt x="1520406" y="249570"/>
                    <a:pt x="1521319" y="248333"/>
                  </a:cubicBezTo>
                  <a:close/>
                  <a:moveTo>
                    <a:pt x="1783702" y="4754"/>
                  </a:moveTo>
                  <a:lnTo>
                    <a:pt x="1828237" y="4754"/>
                  </a:lnTo>
                  <a:cubicBezTo>
                    <a:pt x="1829736" y="4754"/>
                    <a:pt x="1831041" y="5992"/>
                    <a:pt x="1831041" y="7555"/>
                  </a:cubicBezTo>
                  <a:lnTo>
                    <a:pt x="1831041" y="279985"/>
                  </a:lnTo>
                  <a:cubicBezTo>
                    <a:pt x="1831041" y="281483"/>
                    <a:pt x="1829802" y="282785"/>
                    <a:pt x="1828237" y="282785"/>
                  </a:cubicBezTo>
                  <a:lnTo>
                    <a:pt x="1783702" y="282785"/>
                  </a:lnTo>
                  <a:cubicBezTo>
                    <a:pt x="1782202" y="282785"/>
                    <a:pt x="1780898" y="281548"/>
                    <a:pt x="1780898" y="279985"/>
                  </a:cubicBezTo>
                  <a:lnTo>
                    <a:pt x="1780898" y="7555"/>
                  </a:lnTo>
                  <a:cubicBezTo>
                    <a:pt x="1780898" y="6057"/>
                    <a:pt x="1782137" y="4754"/>
                    <a:pt x="1783702" y="4754"/>
                  </a:cubicBezTo>
                  <a:close/>
                  <a:moveTo>
                    <a:pt x="1961450" y="51646"/>
                  </a:moveTo>
                  <a:lnTo>
                    <a:pt x="1875966" y="51646"/>
                  </a:lnTo>
                  <a:cubicBezTo>
                    <a:pt x="1874467" y="51646"/>
                    <a:pt x="1873163" y="50409"/>
                    <a:pt x="1873163" y="48846"/>
                  </a:cubicBezTo>
                  <a:lnTo>
                    <a:pt x="1873163" y="7555"/>
                  </a:lnTo>
                  <a:cubicBezTo>
                    <a:pt x="1873163" y="6057"/>
                    <a:pt x="1874401" y="4754"/>
                    <a:pt x="1875966" y="4754"/>
                  </a:cubicBezTo>
                  <a:lnTo>
                    <a:pt x="2097467" y="4754"/>
                  </a:lnTo>
                  <a:cubicBezTo>
                    <a:pt x="2098967" y="4754"/>
                    <a:pt x="2100271" y="5992"/>
                    <a:pt x="2100271" y="7555"/>
                  </a:cubicBezTo>
                  <a:lnTo>
                    <a:pt x="2100271" y="48846"/>
                  </a:lnTo>
                  <a:cubicBezTo>
                    <a:pt x="2100271" y="50344"/>
                    <a:pt x="2099032" y="51646"/>
                    <a:pt x="2097467" y="51646"/>
                  </a:cubicBezTo>
                  <a:lnTo>
                    <a:pt x="2011984" y="51646"/>
                  </a:lnTo>
                  <a:lnTo>
                    <a:pt x="2011984" y="279985"/>
                  </a:lnTo>
                  <a:cubicBezTo>
                    <a:pt x="2011984" y="281483"/>
                    <a:pt x="2010745" y="282785"/>
                    <a:pt x="2009180" y="282785"/>
                  </a:cubicBezTo>
                  <a:lnTo>
                    <a:pt x="1964254" y="282785"/>
                  </a:lnTo>
                  <a:cubicBezTo>
                    <a:pt x="1962754" y="282785"/>
                    <a:pt x="1961450" y="281548"/>
                    <a:pt x="1961450" y="279985"/>
                  </a:cubicBezTo>
                  <a:lnTo>
                    <a:pt x="1961450" y="51646"/>
                  </a:lnTo>
                  <a:close/>
                  <a:moveTo>
                    <a:pt x="2225464" y="173566"/>
                  </a:moveTo>
                  <a:lnTo>
                    <a:pt x="2125440" y="8988"/>
                  </a:lnTo>
                  <a:cubicBezTo>
                    <a:pt x="2124332" y="7164"/>
                    <a:pt x="2125635" y="4754"/>
                    <a:pt x="2127787" y="4754"/>
                  </a:cubicBezTo>
                  <a:lnTo>
                    <a:pt x="2177734" y="4754"/>
                  </a:lnTo>
                  <a:cubicBezTo>
                    <a:pt x="2178712" y="4754"/>
                    <a:pt x="2179625" y="5275"/>
                    <a:pt x="2180081" y="6122"/>
                  </a:cubicBezTo>
                  <a:lnTo>
                    <a:pt x="2250828" y="123548"/>
                  </a:lnTo>
                  <a:lnTo>
                    <a:pt x="2321184" y="6187"/>
                  </a:lnTo>
                  <a:cubicBezTo>
                    <a:pt x="2321706" y="5340"/>
                    <a:pt x="2322618" y="4819"/>
                    <a:pt x="2323531" y="4819"/>
                  </a:cubicBezTo>
                  <a:lnTo>
                    <a:pt x="2373478" y="4819"/>
                  </a:lnTo>
                  <a:cubicBezTo>
                    <a:pt x="2375630" y="4819"/>
                    <a:pt x="2377000" y="7164"/>
                    <a:pt x="2375826" y="9053"/>
                  </a:cubicBezTo>
                  <a:lnTo>
                    <a:pt x="2275802" y="173631"/>
                  </a:lnTo>
                  <a:lnTo>
                    <a:pt x="2275802" y="280050"/>
                  </a:lnTo>
                  <a:cubicBezTo>
                    <a:pt x="2275802" y="281548"/>
                    <a:pt x="2274563" y="282850"/>
                    <a:pt x="2272998" y="282850"/>
                  </a:cubicBezTo>
                  <a:lnTo>
                    <a:pt x="2228072" y="282850"/>
                  </a:lnTo>
                  <a:cubicBezTo>
                    <a:pt x="2226572" y="282850"/>
                    <a:pt x="2225268" y="281613"/>
                    <a:pt x="2225268" y="280050"/>
                  </a:cubicBezTo>
                  <a:lnTo>
                    <a:pt x="2225268" y="173631"/>
                  </a:lnTo>
                  <a:close/>
                  <a:moveTo>
                    <a:pt x="2114" y="612007"/>
                  </a:moveTo>
                  <a:cubicBezTo>
                    <a:pt x="2114" y="528187"/>
                    <a:pt x="65363" y="468269"/>
                    <a:pt x="145630" y="468269"/>
                  </a:cubicBezTo>
                  <a:cubicBezTo>
                    <a:pt x="225896" y="468269"/>
                    <a:pt x="288754" y="528252"/>
                    <a:pt x="288754" y="612007"/>
                  </a:cubicBezTo>
                  <a:cubicBezTo>
                    <a:pt x="288754" y="695761"/>
                    <a:pt x="225505" y="755744"/>
                    <a:pt x="145630" y="755744"/>
                  </a:cubicBezTo>
                  <a:cubicBezTo>
                    <a:pt x="65754" y="755744"/>
                    <a:pt x="2114" y="695761"/>
                    <a:pt x="2114" y="612007"/>
                  </a:cubicBezTo>
                  <a:close/>
                  <a:moveTo>
                    <a:pt x="145630" y="708526"/>
                  </a:moveTo>
                  <a:cubicBezTo>
                    <a:pt x="197337" y="708526"/>
                    <a:pt x="237046" y="670426"/>
                    <a:pt x="237046" y="612007"/>
                  </a:cubicBezTo>
                  <a:cubicBezTo>
                    <a:pt x="237046" y="553587"/>
                    <a:pt x="197272" y="515487"/>
                    <a:pt x="145630" y="515487"/>
                  </a:cubicBezTo>
                  <a:cubicBezTo>
                    <a:pt x="93987" y="515487"/>
                    <a:pt x="53756" y="553587"/>
                    <a:pt x="53756" y="612007"/>
                  </a:cubicBezTo>
                  <a:cubicBezTo>
                    <a:pt x="53756" y="670426"/>
                    <a:pt x="93531" y="708526"/>
                    <a:pt x="145630" y="708526"/>
                  </a:cubicBezTo>
                  <a:close/>
                  <a:moveTo>
                    <a:pt x="343200" y="473024"/>
                  </a:moveTo>
                  <a:lnTo>
                    <a:pt x="532880" y="473024"/>
                  </a:lnTo>
                  <a:cubicBezTo>
                    <a:pt x="534380" y="473024"/>
                    <a:pt x="535684" y="474261"/>
                    <a:pt x="535684" y="475824"/>
                  </a:cubicBezTo>
                  <a:lnTo>
                    <a:pt x="535684" y="516725"/>
                  </a:lnTo>
                  <a:cubicBezTo>
                    <a:pt x="535684" y="518223"/>
                    <a:pt x="534445" y="519525"/>
                    <a:pt x="532880" y="519525"/>
                  </a:cubicBezTo>
                  <a:lnTo>
                    <a:pt x="390538" y="519525"/>
                  </a:lnTo>
                  <a:lnTo>
                    <a:pt x="390538" y="592599"/>
                  </a:lnTo>
                  <a:lnTo>
                    <a:pt x="520948" y="592599"/>
                  </a:lnTo>
                  <a:cubicBezTo>
                    <a:pt x="522447" y="592599"/>
                    <a:pt x="523752" y="593836"/>
                    <a:pt x="523752" y="595399"/>
                  </a:cubicBezTo>
                  <a:lnTo>
                    <a:pt x="523752" y="636299"/>
                  </a:lnTo>
                  <a:cubicBezTo>
                    <a:pt x="523752" y="637797"/>
                    <a:pt x="522513" y="639100"/>
                    <a:pt x="520948" y="639100"/>
                  </a:cubicBezTo>
                  <a:lnTo>
                    <a:pt x="390538" y="639100"/>
                  </a:lnTo>
                  <a:lnTo>
                    <a:pt x="390538" y="748319"/>
                  </a:lnTo>
                  <a:cubicBezTo>
                    <a:pt x="390538" y="749817"/>
                    <a:pt x="389299" y="751120"/>
                    <a:pt x="387735" y="751120"/>
                  </a:cubicBezTo>
                  <a:lnTo>
                    <a:pt x="343200" y="751120"/>
                  </a:lnTo>
                  <a:cubicBezTo>
                    <a:pt x="341700" y="751120"/>
                    <a:pt x="340396" y="749882"/>
                    <a:pt x="340396" y="748319"/>
                  </a:cubicBezTo>
                  <a:lnTo>
                    <a:pt x="340396" y="475889"/>
                  </a:lnTo>
                  <a:cubicBezTo>
                    <a:pt x="340396" y="474392"/>
                    <a:pt x="341635" y="473089"/>
                    <a:pt x="343200" y="473089"/>
                  </a:cubicBezTo>
                  <a:close/>
                  <a:moveTo>
                    <a:pt x="768921" y="473024"/>
                  </a:moveTo>
                  <a:lnTo>
                    <a:pt x="822780" y="473024"/>
                  </a:lnTo>
                  <a:cubicBezTo>
                    <a:pt x="823954" y="473024"/>
                    <a:pt x="824932" y="473740"/>
                    <a:pt x="825389" y="474782"/>
                  </a:cubicBezTo>
                  <a:lnTo>
                    <a:pt x="931803" y="747212"/>
                  </a:lnTo>
                  <a:cubicBezTo>
                    <a:pt x="932520" y="749036"/>
                    <a:pt x="931150" y="750990"/>
                    <a:pt x="929194" y="750990"/>
                  </a:cubicBezTo>
                  <a:lnTo>
                    <a:pt x="881856" y="750990"/>
                  </a:lnTo>
                  <a:cubicBezTo>
                    <a:pt x="880682" y="750990"/>
                    <a:pt x="879704" y="750273"/>
                    <a:pt x="879248" y="749231"/>
                  </a:cubicBezTo>
                  <a:lnTo>
                    <a:pt x="855252" y="686708"/>
                  </a:lnTo>
                  <a:lnTo>
                    <a:pt x="735993" y="686708"/>
                  </a:lnTo>
                  <a:lnTo>
                    <a:pt x="711997" y="749231"/>
                  </a:lnTo>
                  <a:cubicBezTo>
                    <a:pt x="711606" y="750273"/>
                    <a:pt x="710563" y="750990"/>
                    <a:pt x="709389" y="750990"/>
                  </a:cubicBezTo>
                  <a:lnTo>
                    <a:pt x="662507" y="750990"/>
                  </a:lnTo>
                  <a:cubicBezTo>
                    <a:pt x="660551" y="750990"/>
                    <a:pt x="659247" y="749036"/>
                    <a:pt x="659899" y="747212"/>
                  </a:cubicBezTo>
                  <a:lnTo>
                    <a:pt x="766248" y="474782"/>
                  </a:lnTo>
                  <a:cubicBezTo>
                    <a:pt x="766639" y="473740"/>
                    <a:pt x="767682" y="473024"/>
                    <a:pt x="768856" y="473024"/>
                  </a:cubicBezTo>
                  <a:close/>
                  <a:moveTo>
                    <a:pt x="839016" y="643398"/>
                  </a:moveTo>
                  <a:lnTo>
                    <a:pt x="795655" y="530206"/>
                  </a:lnTo>
                  <a:lnTo>
                    <a:pt x="752294" y="643398"/>
                  </a:lnTo>
                  <a:lnTo>
                    <a:pt x="838951" y="643398"/>
                  </a:lnTo>
                  <a:close/>
                  <a:moveTo>
                    <a:pt x="970990" y="475824"/>
                  </a:moveTo>
                  <a:cubicBezTo>
                    <a:pt x="970990" y="474326"/>
                    <a:pt x="972229" y="473024"/>
                    <a:pt x="973794" y="473024"/>
                  </a:cubicBezTo>
                  <a:lnTo>
                    <a:pt x="1081969" y="473024"/>
                  </a:lnTo>
                  <a:cubicBezTo>
                    <a:pt x="1143979" y="473024"/>
                    <a:pt x="1181732" y="506369"/>
                    <a:pt x="1181732" y="561598"/>
                  </a:cubicBezTo>
                  <a:cubicBezTo>
                    <a:pt x="1181732" y="616826"/>
                    <a:pt x="1143979" y="650562"/>
                    <a:pt x="1081969" y="650562"/>
                  </a:cubicBezTo>
                  <a:lnTo>
                    <a:pt x="1021133" y="650562"/>
                  </a:lnTo>
                  <a:lnTo>
                    <a:pt x="1021133" y="748254"/>
                  </a:lnTo>
                  <a:cubicBezTo>
                    <a:pt x="1021133" y="749752"/>
                    <a:pt x="1019894" y="751055"/>
                    <a:pt x="1018329" y="751055"/>
                  </a:cubicBezTo>
                  <a:lnTo>
                    <a:pt x="973794" y="751055"/>
                  </a:lnTo>
                  <a:cubicBezTo>
                    <a:pt x="972295" y="751055"/>
                    <a:pt x="970990" y="749817"/>
                    <a:pt x="970990" y="748254"/>
                  </a:cubicBezTo>
                  <a:lnTo>
                    <a:pt x="970990" y="475824"/>
                  </a:lnTo>
                  <a:close/>
                  <a:moveTo>
                    <a:pt x="1077926" y="603736"/>
                  </a:moveTo>
                  <a:cubicBezTo>
                    <a:pt x="1113724" y="603736"/>
                    <a:pt x="1130416" y="589017"/>
                    <a:pt x="1130416" y="561663"/>
                  </a:cubicBezTo>
                  <a:cubicBezTo>
                    <a:pt x="1130416" y="534309"/>
                    <a:pt x="1113724" y="519981"/>
                    <a:pt x="1077926" y="519981"/>
                  </a:cubicBezTo>
                  <a:lnTo>
                    <a:pt x="1021068" y="519981"/>
                  </a:lnTo>
                  <a:lnTo>
                    <a:pt x="1021068" y="603801"/>
                  </a:lnTo>
                  <a:lnTo>
                    <a:pt x="1077926" y="603801"/>
                  </a:lnTo>
                  <a:close/>
                  <a:moveTo>
                    <a:pt x="1232200" y="475824"/>
                  </a:moveTo>
                  <a:cubicBezTo>
                    <a:pt x="1232200" y="474326"/>
                    <a:pt x="1233439" y="473024"/>
                    <a:pt x="1235005" y="473024"/>
                  </a:cubicBezTo>
                  <a:lnTo>
                    <a:pt x="1343179" y="473024"/>
                  </a:lnTo>
                  <a:cubicBezTo>
                    <a:pt x="1405189" y="473024"/>
                    <a:pt x="1442942" y="506369"/>
                    <a:pt x="1442942" y="561598"/>
                  </a:cubicBezTo>
                  <a:cubicBezTo>
                    <a:pt x="1442942" y="616826"/>
                    <a:pt x="1405189" y="650562"/>
                    <a:pt x="1343179" y="650562"/>
                  </a:cubicBezTo>
                  <a:lnTo>
                    <a:pt x="1282343" y="650562"/>
                  </a:lnTo>
                  <a:lnTo>
                    <a:pt x="1282343" y="748254"/>
                  </a:lnTo>
                  <a:cubicBezTo>
                    <a:pt x="1282343" y="749752"/>
                    <a:pt x="1281104" y="751055"/>
                    <a:pt x="1279539" y="751055"/>
                  </a:cubicBezTo>
                  <a:lnTo>
                    <a:pt x="1235005" y="751055"/>
                  </a:lnTo>
                  <a:cubicBezTo>
                    <a:pt x="1233505" y="751055"/>
                    <a:pt x="1232200" y="749817"/>
                    <a:pt x="1232200" y="748254"/>
                  </a:cubicBezTo>
                  <a:lnTo>
                    <a:pt x="1232200" y="475824"/>
                  </a:lnTo>
                  <a:close/>
                  <a:moveTo>
                    <a:pt x="1339136" y="603736"/>
                  </a:moveTo>
                  <a:cubicBezTo>
                    <a:pt x="1374934" y="603736"/>
                    <a:pt x="1391626" y="589017"/>
                    <a:pt x="1391626" y="561663"/>
                  </a:cubicBezTo>
                  <a:cubicBezTo>
                    <a:pt x="1391626" y="534309"/>
                    <a:pt x="1374934" y="519981"/>
                    <a:pt x="1339136" y="519981"/>
                  </a:cubicBezTo>
                  <a:lnTo>
                    <a:pt x="1282278" y="519981"/>
                  </a:lnTo>
                  <a:lnTo>
                    <a:pt x="1282278" y="603801"/>
                  </a:lnTo>
                  <a:lnTo>
                    <a:pt x="1339136" y="603801"/>
                  </a:lnTo>
                  <a:close/>
                  <a:moveTo>
                    <a:pt x="1496149" y="473089"/>
                  </a:moveTo>
                  <a:lnTo>
                    <a:pt x="1540684" y="473089"/>
                  </a:lnTo>
                  <a:cubicBezTo>
                    <a:pt x="1542184" y="473089"/>
                    <a:pt x="1543488" y="474326"/>
                    <a:pt x="1543488" y="475889"/>
                  </a:cubicBezTo>
                  <a:lnTo>
                    <a:pt x="1543488" y="704228"/>
                  </a:lnTo>
                  <a:lnTo>
                    <a:pt x="1674289" y="704228"/>
                  </a:lnTo>
                  <a:cubicBezTo>
                    <a:pt x="1675788" y="704228"/>
                    <a:pt x="1677092" y="705465"/>
                    <a:pt x="1677092" y="707028"/>
                  </a:cubicBezTo>
                  <a:lnTo>
                    <a:pt x="1677092" y="748319"/>
                  </a:lnTo>
                  <a:cubicBezTo>
                    <a:pt x="1677092" y="749817"/>
                    <a:pt x="1675853" y="751120"/>
                    <a:pt x="1674289" y="751120"/>
                  </a:cubicBezTo>
                  <a:lnTo>
                    <a:pt x="1493345" y="751120"/>
                  </a:lnTo>
                  <a:lnTo>
                    <a:pt x="1493345" y="475889"/>
                  </a:lnTo>
                  <a:cubicBezTo>
                    <a:pt x="1493345" y="474392"/>
                    <a:pt x="1494584" y="473089"/>
                    <a:pt x="1496149" y="473089"/>
                  </a:cubicBezTo>
                  <a:close/>
                  <a:moveTo>
                    <a:pt x="1727169" y="473089"/>
                  </a:moveTo>
                  <a:lnTo>
                    <a:pt x="1771704" y="473089"/>
                  </a:lnTo>
                  <a:cubicBezTo>
                    <a:pt x="1773204" y="473089"/>
                    <a:pt x="1774508" y="474326"/>
                    <a:pt x="1774508" y="475889"/>
                  </a:cubicBezTo>
                  <a:lnTo>
                    <a:pt x="1774508" y="748319"/>
                  </a:lnTo>
                  <a:cubicBezTo>
                    <a:pt x="1774508" y="749817"/>
                    <a:pt x="1773269" y="751120"/>
                    <a:pt x="1771704" y="751120"/>
                  </a:cubicBezTo>
                  <a:lnTo>
                    <a:pt x="1727169" y="751120"/>
                  </a:lnTo>
                  <a:cubicBezTo>
                    <a:pt x="1725670" y="751120"/>
                    <a:pt x="1724365" y="749882"/>
                    <a:pt x="1724365" y="748319"/>
                  </a:cubicBezTo>
                  <a:lnTo>
                    <a:pt x="1724365" y="475889"/>
                  </a:lnTo>
                  <a:cubicBezTo>
                    <a:pt x="1724365" y="474392"/>
                    <a:pt x="1725605" y="473089"/>
                    <a:pt x="1727169" y="473089"/>
                  </a:cubicBezTo>
                  <a:close/>
                  <a:moveTo>
                    <a:pt x="1844082" y="473089"/>
                  </a:moveTo>
                  <a:lnTo>
                    <a:pt x="2033762" y="473089"/>
                  </a:lnTo>
                  <a:cubicBezTo>
                    <a:pt x="2035262" y="473089"/>
                    <a:pt x="2036565" y="474326"/>
                    <a:pt x="2036565" y="475889"/>
                  </a:cubicBezTo>
                  <a:lnTo>
                    <a:pt x="2036565" y="516790"/>
                  </a:lnTo>
                  <a:cubicBezTo>
                    <a:pt x="2036565" y="518288"/>
                    <a:pt x="2035327" y="519590"/>
                    <a:pt x="2033762" y="519590"/>
                  </a:cubicBezTo>
                  <a:lnTo>
                    <a:pt x="1891420" y="519590"/>
                  </a:lnTo>
                  <a:lnTo>
                    <a:pt x="1891420" y="583937"/>
                  </a:lnTo>
                  <a:lnTo>
                    <a:pt x="2015114" y="583937"/>
                  </a:lnTo>
                  <a:cubicBezTo>
                    <a:pt x="2016613" y="583937"/>
                    <a:pt x="2017917" y="585174"/>
                    <a:pt x="2017917" y="586737"/>
                  </a:cubicBezTo>
                  <a:lnTo>
                    <a:pt x="2017917" y="627247"/>
                  </a:lnTo>
                  <a:cubicBezTo>
                    <a:pt x="2017917" y="628745"/>
                    <a:pt x="2016678" y="630047"/>
                    <a:pt x="2015114" y="630047"/>
                  </a:cubicBezTo>
                  <a:lnTo>
                    <a:pt x="1891420" y="630047"/>
                  </a:lnTo>
                  <a:lnTo>
                    <a:pt x="1891420" y="704684"/>
                  </a:lnTo>
                  <a:lnTo>
                    <a:pt x="2033762" y="704684"/>
                  </a:lnTo>
                  <a:cubicBezTo>
                    <a:pt x="2035262" y="704684"/>
                    <a:pt x="2036565" y="705921"/>
                    <a:pt x="2036565" y="707484"/>
                  </a:cubicBezTo>
                  <a:lnTo>
                    <a:pt x="2036565" y="748384"/>
                  </a:lnTo>
                  <a:cubicBezTo>
                    <a:pt x="2036565" y="749882"/>
                    <a:pt x="2035327" y="751185"/>
                    <a:pt x="2033762" y="751185"/>
                  </a:cubicBezTo>
                  <a:lnTo>
                    <a:pt x="1844082" y="751185"/>
                  </a:lnTo>
                  <a:cubicBezTo>
                    <a:pt x="1842581" y="751185"/>
                    <a:pt x="1841278" y="749948"/>
                    <a:pt x="1841278" y="748384"/>
                  </a:cubicBezTo>
                  <a:lnTo>
                    <a:pt x="1841278" y="475955"/>
                  </a:lnTo>
                  <a:cubicBezTo>
                    <a:pt x="1841278" y="474457"/>
                    <a:pt x="1842516" y="473154"/>
                    <a:pt x="1844082" y="473154"/>
                  </a:cubicBezTo>
                  <a:close/>
                  <a:moveTo>
                    <a:pt x="2093359" y="475889"/>
                  </a:moveTo>
                  <a:cubicBezTo>
                    <a:pt x="2093359" y="474392"/>
                    <a:pt x="2094598" y="473089"/>
                    <a:pt x="2096163" y="473089"/>
                  </a:cubicBezTo>
                  <a:lnTo>
                    <a:pt x="2183276" y="473089"/>
                  </a:lnTo>
                  <a:cubicBezTo>
                    <a:pt x="2266804" y="473089"/>
                    <a:pt x="2326401" y="525908"/>
                    <a:pt x="2326401" y="612072"/>
                  </a:cubicBezTo>
                  <a:cubicBezTo>
                    <a:pt x="2326401" y="698236"/>
                    <a:pt x="2266738" y="751055"/>
                    <a:pt x="2183276" y="751055"/>
                  </a:cubicBezTo>
                  <a:lnTo>
                    <a:pt x="2096163" y="751055"/>
                  </a:lnTo>
                  <a:cubicBezTo>
                    <a:pt x="2094663" y="751055"/>
                    <a:pt x="2093359" y="749817"/>
                    <a:pt x="2093359" y="748254"/>
                  </a:cubicBezTo>
                  <a:lnTo>
                    <a:pt x="2093359" y="475824"/>
                  </a:lnTo>
                  <a:close/>
                  <a:moveTo>
                    <a:pt x="2180798" y="704228"/>
                  </a:moveTo>
                  <a:cubicBezTo>
                    <a:pt x="2238440" y="704228"/>
                    <a:pt x="2274628" y="672055"/>
                    <a:pt x="2274628" y="612072"/>
                  </a:cubicBezTo>
                  <a:cubicBezTo>
                    <a:pt x="2274628" y="552089"/>
                    <a:pt x="2238440" y="519916"/>
                    <a:pt x="2180798" y="519916"/>
                  </a:cubicBezTo>
                  <a:lnTo>
                    <a:pt x="2143436" y="519916"/>
                  </a:lnTo>
                  <a:lnTo>
                    <a:pt x="2143436" y="704163"/>
                  </a:lnTo>
                  <a:lnTo>
                    <a:pt x="2180798" y="704163"/>
                  </a:lnTo>
                  <a:close/>
                  <a:moveTo>
                    <a:pt x="549" y="1184937"/>
                  </a:moveTo>
                  <a:lnTo>
                    <a:pt x="26370" y="1150028"/>
                  </a:lnTo>
                  <a:cubicBezTo>
                    <a:pt x="27283" y="1148791"/>
                    <a:pt x="28978" y="1148595"/>
                    <a:pt x="30217" y="1149442"/>
                  </a:cubicBezTo>
                  <a:cubicBezTo>
                    <a:pt x="57668" y="1169371"/>
                    <a:pt x="84728" y="1178359"/>
                    <a:pt x="110288" y="1178359"/>
                  </a:cubicBezTo>
                  <a:cubicBezTo>
                    <a:pt x="144065" y="1178359"/>
                    <a:pt x="163170" y="1162468"/>
                    <a:pt x="163170" y="1140650"/>
                  </a:cubicBezTo>
                  <a:cubicBezTo>
                    <a:pt x="163170" y="1123586"/>
                    <a:pt x="151628" y="1111668"/>
                    <a:pt x="121438" y="1104504"/>
                  </a:cubicBezTo>
                  <a:lnTo>
                    <a:pt x="72535" y="1092976"/>
                  </a:lnTo>
                  <a:cubicBezTo>
                    <a:pt x="28391" y="1082230"/>
                    <a:pt x="4135" y="1056830"/>
                    <a:pt x="4135" y="1019903"/>
                  </a:cubicBezTo>
                  <a:cubicBezTo>
                    <a:pt x="4135" y="971447"/>
                    <a:pt x="44301" y="936539"/>
                    <a:pt x="106311" y="936539"/>
                  </a:cubicBezTo>
                  <a:cubicBezTo>
                    <a:pt x="143869" y="936539"/>
                    <a:pt x="179992" y="949369"/>
                    <a:pt x="206074" y="973532"/>
                  </a:cubicBezTo>
                  <a:cubicBezTo>
                    <a:pt x="207183" y="974574"/>
                    <a:pt x="207248" y="976397"/>
                    <a:pt x="206205" y="977504"/>
                  </a:cubicBezTo>
                  <a:lnTo>
                    <a:pt x="177319" y="1008440"/>
                  </a:lnTo>
                  <a:cubicBezTo>
                    <a:pt x="176276" y="1009547"/>
                    <a:pt x="174580" y="1009547"/>
                    <a:pt x="173472" y="1008570"/>
                  </a:cubicBezTo>
                  <a:cubicBezTo>
                    <a:pt x="152541" y="990009"/>
                    <a:pt x="129394" y="981803"/>
                    <a:pt x="105528" y="981803"/>
                  </a:cubicBezTo>
                  <a:cubicBezTo>
                    <a:pt x="72535" y="981803"/>
                    <a:pt x="54604" y="996912"/>
                    <a:pt x="54604" y="1016777"/>
                  </a:cubicBezTo>
                  <a:cubicBezTo>
                    <a:pt x="54604" y="1032668"/>
                    <a:pt x="65363" y="1043414"/>
                    <a:pt x="97117" y="1050903"/>
                  </a:cubicBezTo>
                  <a:lnTo>
                    <a:pt x="146021" y="1062431"/>
                  </a:lnTo>
                  <a:cubicBezTo>
                    <a:pt x="191338" y="1073568"/>
                    <a:pt x="214029" y="1098186"/>
                    <a:pt x="214029" y="1137068"/>
                  </a:cubicBezTo>
                  <a:cubicBezTo>
                    <a:pt x="214029" y="1189105"/>
                    <a:pt x="174646" y="1224014"/>
                    <a:pt x="108658" y="1224014"/>
                  </a:cubicBezTo>
                  <a:cubicBezTo>
                    <a:pt x="68688" y="1224014"/>
                    <a:pt x="30217" y="1211509"/>
                    <a:pt x="1070" y="1188779"/>
                  </a:cubicBezTo>
                  <a:cubicBezTo>
                    <a:pt x="-103" y="1187867"/>
                    <a:pt x="-364" y="1186109"/>
                    <a:pt x="549" y="1184872"/>
                  </a:cubicBezTo>
                  <a:close/>
                  <a:moveTo>
                    <a:pt x="249435" y="1080667"/>
                  </a:moveTo>
                  <a:cubicBezTo>
                    <a:pt x="249435" y="996457"/>
                    <a:pt x="312684" y="936539"/>
                    <a:pt x="393342" y="936539"/>
                  </a:cubicBezTo>
                  <a:cubicBezTo>
                    <a:pt x="443680" y="936539"/>
                    <a:pt x="489845" y="960245"/>
                    <a:pt x="515992" y="1003621"/>
                  </a:cubicBezTo>
                  <a:cubicBezTo>
                    <a:pt x="516775" y="1004923"/>
                    <a:pt x="516318" y="1006682"/>
                    <a:pt x="515014" y="1007463"/>
                  </a:cubicBezTo>
                  <a:lnTo>
                    <a:pt x="476478" y="1030388"/>
                  </a:lnTo>
                  <a:cubicBezTo>
                    <a:pt x="475174" y="1031170"/>
                    <a:pt x="473479" y="1030714"/>
                    <a:pt x="472696" y="1029346"/>
                  </a:cubicBezTo>
                  <a:cubicBezTo>
                    <a:pt x="455743" y="999583"/>
                    <a:pt x="426662" y="983757"/>
                    <a:pt x="393342" y="983757"/>
                  </a:cubicBezTo>
                  <a:cubicBezTo>
                    <a:pt x="341244" y="983757"/>
                    <a:pt x="301469" y="1021856"/>
                    <a:pt x="301469" y="1080276"/>
                  </a:cubicBezTo>
                  <a:cubicBezTo>
                    <a:pt x="301469" y="1138696"/>
                    <a:pt x="341244" y="1176796"/>
                    <a:pt x="393342" y="1176796"/>
                  </a:cubicBezTo>
                  <a:cubicBezTo>
                    <a:pt x="427379" y="1176796"/>
                    <a:pt x="456851" y="1159928"/>
                    <a:pt x="473087" y="1131206"/>
                  </a:cubicBezTo>
                  <a:cubicBezTo>
                    <a:pt x="473870" y="1129838"/>
                    <a:pt x="475500" y="1129383"/>
                    <a:pt x="476869" y="1130164"/>
                  </a:cubicBezTo>
                  <a:lnTo>
                    <a:pt x="515340" y="1152764"/>
                  </a:lnTo>
                  <a:cubicBezTo>
                    <a:pt x="516709" y="1153545"/>
                    <a:pt x="517166" y="1155303"/>
                    <a:pt x="516318" y="1156606"/>
                  </a:cubicBezTo>
                  <a:cubicBezTo>
                    <a:pt x="490627" y="1199200"/>
                    <a:pt x="445180" y="1224078"/>
                    <a:pt x="392886" y="1224078"/>
                  </a:cubicBezTo>
                  <a:cubicBezTo>
                    <a:pt x="310989" y="1224078"/>
                    <a:pt x="249370" y="1164487"/>
                    <a:pt x="249370" y="1080732"/>
                  </a:cubicBezTo>
                  <a:close/>
                  <a:moveTo>
                    <a:pt x="566721" y="941293"/>
                  </a:moveTo>
                  <a:lnTo>
                    <a:pt x="611256" y="941293"/>
                  </a:lnTo>
                  <a:cubicBezTo>
                    <a:pt x="612756" y="941293"/>
                    <a:pt x="614060" y="942531"/>
                    <a:pt x="614060" y="944094"/>
                  </a:cubicBezTo>
                  <a:lnTo>
                    <a:pt x="614060" y="1216524"/>
                  </a:lnTo>
                  <a:cubicBezTo>
                    <a:pt x="614060" y="1218022"/>
                    <a:pt x="612821" y="1219324"/>
                    <a:pt x="611256" y="1219324"/>
                  </a:cubicBezTo>
                  <a:lnTo>
                    <a:pt x="566721" y="1219324"/>
                  </a:lnTo>
                  <a:cubicBezTo>
                    <a:pt x="565222" y="1219324"/>
                    <a:pt x="563917" y="1218087"/>
                    <a:pt x="563917" y="1216524"/>
                  </a:cubicBezTo>
                  <a:lnTo>
                    <a:pt x="563917" y="944094"/>
                  </a:lnTo>
                  <a:cubicBezTo>
                    <a:pt x="563917" y="942596"/>
                    <a:pt x="565156" y="941293"/>
                    <a:pt x="566721" y="941293"/>
                  </a:cubicBezTo>
                  <a:close/>
                  <a:moveTo>
                    <a:pt x="683634" y="941293"/>
                  </a:moveTo>
                  <a:lnTo>
                    <a:pt x="873314" y="941293"/>
                  </a:lnTo>
                  <a:cubicBezTo>
                    <a:pt x="874813" y="941293"/>
                    <a:pt x="876118" y="942531"/>
                    <a:pt x="876118" y="944094"/>
                  </a:cubicBezTo>
                  <a:lnTo>
                    <a:pt x="876118" y="984994"/>
                  </a:lnTo>
                  <a:cubicBezTo>
                    <a:pt x="876118" y="986492"/>
                    <a:pt x="874879" y="987795"/>
                    <a:pt x="873314" y="987795"/>
                  </a:cubicBezTo>
                  <a:lnTo>
                    <a:pt x="730972" y="987795"/>
                  </a:lnTo>
                  <a:lnTo>
                    <a:pt x="730972" y="1052141"/>
                  </a:lnTo>
                  <a:lnTo>
                    <a:pt x="854665" y="1052141"/>
                  </a:lnTo>
                  <a:cubicBezTo>
                    <a:pt x="856165" y="1052141"/>
                    <a:pt x="857469" y="1053378"/>
                    <a:pt x="857469" y="1054941"/>
                  </a:cubicBezTo>
                  <a:lnTo>
                    <a:pt x="857469" y="1095451"/>
                  </a:lnTo>
                  <a:cubicBezTo>
                    <a:pt x="857469" y="1096949"/>
                    <a:pt x="856230" y="1098252"/>
                    <a:pt x="854665" y="1098252"/>
                  </a:cubicBezTo>
                  <a:lnTo>
                    <a:pt x="730972" y="1098252"/>
                  </a:lnTo>
                  <a:lnTo>
                    <a:pt x="730972" y="1172888"/>
                  </a:lnTo>
                  <a:lnTo>
                    <a:pt x="873314" y="1172888"/>
                  </a:lnTo>
                  <a:cubicBezTo>
                    <a:pt x="874813" y="1172888"/>
                    <a:pt x="876118" y="1174126"/>
                    <a:pt x="876118" y="1175689"/>
                  </a:cubicBezTo>
                  <a:lnTo>
                    <a:pt x="876118" y="1216589"/>
                  </a:lnTo>
                  <a:cubicBezTo>
                    <a:pt x="876118" y="1218087"/>
                    <a:pt x="874879" y="1219389"/>
                    <a:pt x="873314" y="1219389"/>
                  </a:cubicBezTo>
                  <a:lnTo>
                    <a:pt x="683634" y="1219389"/>
                  </a:lnTo>
                  <a:cubicBezTo>
                    <a:pt x="682134" y="1219389"/>
                    <a:pt x="680829" y="1218152"/>
                    <a:pt x="680829" y="1216589"/>
                  </a:cubicBezTo>
                  <a:lnTo>
                    <a:pt x="680829" y="944159"/>
                  </a:lnTo>
                  <a:cubicBezTo>
                    <a:pt x="680829" y="942661"/>
                    <a:pt x="682068" y="941358"/>
                    <a:pt x="683634" y="941358"/>
                  </a:cubicBezTo>
                  <a:close/>
                  <a:moveTo>
                    <a:pt x="935715" y="941293"/>
                  </a:moveTo>
                  <a:lnTo>
                    <a:pt x="982792" y="941293"/>
                  </a:lnTo>
                  <a:cubicBezTo>
                    <a:pt x="983705" y="941293"/>
                    <a:pt x="984553" y="941749"/>
                    <a:pt x="985075" y="942466"/>
                  </a:cubicBezTo>
                  <a:lnTo>
                    <a:pt x="1122982" y="1137068"/>
                  </a:lnTo>
                  <a:lnTo>
                    <a:pt x="1122982" y="944029"/>
                  </a:lnTo>
                  <a:cubicBezTo>
                    <a:pt x="1122982" y="942531"/>
                    <a:pt x="1124221" y="941228"/>
                    <a:pt x="1125787" y="941228"/>
                  </a:cubicBezTo>
                  <a:lnTo>
                    <a:pt x="1170321" y="941228"/>
                  </a:lnTo>
                  <a:cubicBezTo>
                    <a:pt x="1171821" y="941228"/>
                    <a:pt x="1173125" y="942466"/>
                    <a:pt x="1173125" y="944029"/>
                  </a:cubicBezTo>
                  <a:lnTo>
                    <a:pt x="1173125" y="1216459"/>
                  </a:lnTo>
                  <a:cubicBezTo>
                    <a:pt x="1173125" y="1217956"/>
                    <a:pt x="1171886" y="1219259"/>
                    <a:pt x="1170321" y="1219259"/>
                  </a:cubicBezTo>
                  <a:lnTo>
                    <a:pt x="1123244" y="1219259"/>
                  </a:lnTo>
                  <a:cubicBezTo>
                    <a:pt x="1122331" y="1219259"/>
                    <a:pt x="1121483" y="1218803"/>
                    <a:pt x="1120961" y="1218087"/>
                  </a:cubicBezTo>
                  <a:lnTo>
                    <a:pt x="983053" y="1023094"/>
                  </a:lnTo>
                  <a:lnTo>
                    <a:pt x="983053" y="1216524"/>
                  </a:lnTo>
                  <a:cubicBezTo>
                    <a:pt x="983053" y="1218022"/>
                    <a:pt x="981815" y="1219324"/>
                    <a:pt x="980250" y="1219324"/>
                  </a:cubicBezTo>
                  <a:lnTo>
                    <a:pt x="935715" y="1219324"/>
                  </a:lnTo>
                  <a:cubicBezTo>
                    <a:pt x="934215" y="1219324"/>
                    <a:pt x="932911" y="1218087"/>
                    <a:pt x="932911" y="1216524"/>
                  </a:cubicBezTo>
                  <a:lnTo>
                    <a:pt x="932911" y="944094"/>
                  </a:lnTo>
                  <a:cubicBezTo>
                    <a:pt x="932911" y="942596"/>
                    <a:pt x="934150" y="941293"/>
                    <a:pt x="935715" y="941293"/>
                  </a:cubicBezTo>
                  <a:close/>
                  <a:moveTo>
                    <a:pt x="1224767" y="1080667"/>
                  </a:moveTo>
                  <a:cubicBezTo>
                    <a:pt x="1224767" y="996457"/>
                    <a:pt x="1288016" y="936539"/>
                    <a:pt x="1368674" y="936539"/>
                  </a:cubicBezTo>
                  <a:cubicBezTo>
                    <a:pt x="1419012" y="936539"/>
                    <a:pt x="1465177" y="960245"/>
                    <a:pt x="1491324" y="1003621"/>
                  </a:cubicBezTo>
                  <a:cubicBezTo>
                    <a:pt x="1492106" y="1004923"/>
                    <a:pt x="1491650" y="1006682"/>
                    <a:pt x="1490346" y="1007463"/>
                  </a:cubicBezTo>
                  <a:lnTo>
                    <a:pt x="1451810" y="1030388"/>
                  </a:lnTo>
                  <a:cubicBezTo>
                    <a:pt x="1450506" y="1031170"/>
                    <a:pt x="1448810" y="1030714"/>
                    <a:pt x="1448028" y="1029346"/>
                  </a:cubicBezTo>
                  <a:cubicBezTo>
                    <a:pt x="1431075" y="999583"/>
                    <a:pt x="1401994" y="983757"/>
                    <a:pt x="1368674" y="983757"/>
                  </a:cubicBezTo>
                  <a:cubicBezTo>
                    <a:pt x="1316576" y="983757"/>
                    <a:pt x="1276866" y="1021856"/>
                    <a:pt x="1276866" y="1080276"/>
                  </a:cubicBezTo>
                  <a:cubicBezTo>
                    <a:pt x="1276866" y="1138696"/>
                    <a:pt x="1316641" y="1176796"/>
                    <a:pt x="1368674" y="1176796"/>
                  </a:cubicBezTo>
                  <a:cubicBezTo>
                    <a:pt x="1402711" y="1176796"/>
                    <a:pt x="1432183" y="1159928"/>
                    <a:pt x="1448419" y="1131206"/>
                  </a:cubicBezTo>
                  <a:cubicBezTo>
                    <a:pt x="1449202" y="1129838"/>
                    <a:pt x="1450832" y="1129383"/>
                    <a:pt x="1452201" y="1130164"/>
                  </a:cubicBezTo>
                  <a:lnTo>
                    <a:pt x="1490672" y="1152764"/>
                  </a:lnTo>
                  <a:cubicBezTo>
                    <a:pt x="1492041" y="1153545"/>
                    <a:pt x="1492498" y="1155303"/>
                    <a:pt x="1491650" y="1156606"/>
                  </a:cubicBezTo>
                  <a:cubicBezTo>
                    <a:pt x="1465959" y="1199200"/>
                    <a:pt x="1420512" y="1224078"/>
                    <a:pt x="1368217" y="1224078"/>
                  </a:cubicBezTo>
                  <a:cubicBezTo>
                    <a:pt x="1286321" y="1224078"/>
                    <a:pt x="1224702" y="1164487"/>
                    <a:pt x="1224702" y="1080732"/>
                  </a:cubicBezTo>
                  <a:close/>
                  <a:moveTo>
                    <a:pt x="1542053" y="941293"/>
                  </a:moveTo>
                  <a:lnTo>
                    <a:pt x="1731733" y="941293"/>
                  </a:lnTo>
                  <a:cubicBezTo>
                    <a:pt x="1733234" y="941293"/>
                    <a:pt x="1734538" y="942531"/>
                    <a:pt x="1734538" y="944094"/>
                  </a:cubicBezTo>
                  <a:lnTo>
                    <a:pt x="1734538" y="984994"/>
                  </a:lnTo>
                  <a:cubicBezTo>
                    <a:pt x="1734538" y="986492"/>
                    <a:pt x="1733298" y="987795"/>
                    <a:pt x="1731733" y="987795"/>
                  </a:cubicBezTo>
                  <a:lnTo>
                    <a:pt x="1589392" y="987795"/>
                  </a:lnTo>
                  <a:lnTo>
                    <a:pt x="1589392" y="1052141"/>
                  </a:lnTo>
                  <a:lnTo>
                    <a:pt x="1713085" y="1052141"/>
                  </a:lnTo>
                  <a:cubicBezTo>
                    <a:pt x="1714585" y="1052141"/>
                    <a:pt x="1715889" y="1053378"/>
                    <a:pt x="1715889" y="1054941"/>
                  </a:cubicBezTo>
                  <a:lnTo>
                    <a:pt x="1715889" y="1095451"/>
                  </a:lnTo>
                  <a:cubicBezTo>
                    <a:pt x="1715889" y="1096949"/>
                    <a:pt x="1714650" y="1098252"/>
                    <a:pt x="1713085" y="1098252"/>
                  </a:cubicBezTo>
                  <a:lnTo>
                    <a:pt x="1589392" y="1098252"/>
                  </a:lnTo>
                  <a:lnTo>
                    <a:pt x="1589392" y="1172888"/>
                  </a:lnTo>
                  <a:lnTo>
                    <a:pt x="1731733" y="1172888"/>
                  </a:lnTo>
                  <a:cubicBezTo>
                    <a:pt x="1733234" y="1172888"/>
                    <a:pt x="1734538" y="1174126"/>
                    <a:pt x="1734538" y="1175689"/>
                  </a:cubicBezTo>
                  <a:lnTo>
                    <a:pt x="1734538" y="1216589"/>
                  </a:lnTo>
                  <a:cubicBezTo>
                    <a:pt x="1734538" y="1218087"/>
                    <a:pt x="1733298" y="1219389"/>
                    <a:pt x="1731733" y="1219389"/>
                  </a:cubicBezTo>
                  <a:lnTo>
                    <a:pt x="1542053" y="1219389"/>
                  </a:lnTo>
                  <a:cubicBezTo>
                    <a:pt x="1540554" y="1219389"/>
                    <a:pt x="1539250" y="1218152"/>
                    <a:pt x="1539250" y="1216589"/>
                  </a:cubicBezTo>
                  <a:lnTo>
                    <a:pt x="1539250" y="944159"/>
                  </a:lnTo>
                  <a:cubicBezTo>
                    <a:pt x="1539250" y="942661"/>
                    <a:pt x="1540488" y="941358"/>
                    <a:pt x="1542053" y="941358"/>
                  </a:cubicBezTo>
                  <a:close/>
                  <a:moveTo>
                    <a:pt x="1773856" y="1184937"/>
                  </a:moveTo>
                  <a:lnTo>
                    <a:pt x="1799677" y="1150028"/>
                  </a:lnTo>
                  <a:cubicBezTo>
                    <a:pt x="1800590" y="1148791"/>
                    <a:pt x="1802285" y="1148595"/>
                    <a:pt x="1803524" y="1149442"/>
                  </a:cubicBezTo>
                  <a:cubicBezTo>
                    <a:pt x="1830976" y="1169371"/>
                    <a:pt x="1858035" y="1178359"/>
                    <a:pt x="1883595" y="1178359"/>
                  </a:cubicBezTo>
                  <a:cubicBezTo>
                    <a:pt x="1917372" y="1178359"/>
                    <a:pt x="1936476" y="1162468"/>
                    <a:pt x="1936476" y="1140650"/>
                  </a:cubicBezTo>
                  <a:cubicBezTo>
                    <a:pt x="1936476" y="1123586"/>
                    <a:pt x="1924935" y="1111668"/>
                    <a:pt x="1894745" y="1104504"/>
                  </a:cubicBezTo>
                  <a:lnTo>
                    <a:pt x="1845842" y="1092976"/>
                  </a:lnTo>
                  <a:cubicBezTo>
                    <a:pt x="1801699" y="1082230"/>
                    <a:pt x="1777442" y="1056830"/>
                    <a:pt x="1777442" y="1019903"/>
                  </a:cubicBezTo>
                  <a:cubicBezTo>
                    <a:pt x="1777442" y="971447"/>
                    <a:pt x="1817608" y="936539"/>
                    <a:pt x="1879618" y="936539"/>
                  </a:cubicBezTo>
                  <a:cubicBezTo>
                    <a:pt x="1917176" y="936539"/>
                    <a:pt x="1953300" y="949369"/>
                    <a:pt x="1979382" y="973532"/>
                  </a:cubicBezTo>
                  <a:cubicBezTo>
                    <a:pt x="1980490" y="974574"/>
                    <a:pt x="1980555" y="976397"/>
                    <a:pt x="1979511" y="977504"/>
                  </a:cubicBezTo>
                  <a:lnTo>
                    <a:pt x="1950626" y="1008440"/>
                  </a:lnTo>
                  <a:cubicBezTo>
                    <a:pt x="1949583" y="1009547"/>
                    <a:pt x="1947887" y="1009547"/>
                    <a:pt x="1946779" y="1008570"/>
                  </a:cubicBezTo>
                  <a:cubicBezTo>
                    <a:pt x="1925848" y="990009"/>
                    <a:pt x="1902701" y="981803"/>
                    <a:pt x="1878836" y="981803"/>
                  </a:cubicBezTo>
                  <a:cubicBezTo>
                    <a:pt x="1845842" y="981803"/>
                    <a:pt x="1827910" y="996912"/>
                    <a:pt x="1827910" y="1016777"/>
                  </a:cubicBezTo>
                  <a:cubicBezTo>
                    <a:pt x="1827910" y="1032668"/>
                    <a:pt x="1838669" y="1043414"/>
                    <a:pt x="1870424" y="1050903"/>
                  </a:cubicBezTo>
                  <a:lnTo>
                    <a:pt x="1919328" y="1062431"/>
                  </a:lnTo>
                  <a:cubicBezTo>
                    <a:pt x="1964645" y="1073568"/>
                    <a:pt x="1987336" y="1098186"/>
                    <a:pt x="1987336" y="1137068"/>
                  </a:cubicBezTo>
                  <a:cubicBezTo>
                    <a:pt x="1987336" y="1189105"/>
                    <a:pt x="1947952" y="1224014"/>
                    <a:pt x="1881965" y="1224014"/>
                  </a:cubicBezTo>
                  <a:cubicBezTo>
                    <a:pt x="1841995" y="1224014"/>
                    <a:pt x="1803524" y="1211509"/>
                    <a:pt x="1774378" y="1188779"/>
                  </a:cubicBezTo>
                  <a:cubicBezTo>
                    <a:pt x="1773204" y="1187867"/>
                    <a:pt x="1772943" y="1186109"/>
                    <a:pt x="1773856" y="1184872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5852D811-CBE1-B69B-7B4E-CF783C29DE54}"/>
                </a:ext>
              </a:extLst>
            </p:cNvPr>
            <p:cNvSpPr/>
            <p:nvPr/>
          </p:nvSpPr>
          <p:spPr>
            <a:xfrm>
              <a:off x="5409541" y="2685493"/>
              <a:ext cx="36971" cy="1223948"/>
            </a:xfrm>
            <a:custGeom>
              <a:avLst/>
              <a:gdLst>
                <a:gd name="connsiteX0" fmla="*/ 34167 w 36971"/>
                <a:gd name="connsiteY0" fmla="*/ 0 h 1223948"/>
                <a:gd name="connsiteX1" fmla="*/ 36971 w 36971"/>
                <a:gd name="connsiteY1" fmla="*/ 2801 h 1223948"/>
                <a:gd name="connsiteX2" fmla="*/ 36971 w 36971"/>
                <a:gd name="connsiteY2" fmla="*/ 1221148 h 1223948"/>
                <a:gd name="connsiteX3" fmla="*/ 34167 w 36971"/>
                <a:gd name="connsiteY3" fmla="*/ 1223948 h 1223948"/>
                <a:gd name="connsiteX4" fmla="*/ 2804 w 36971"/>
                <a:gd name="connsiteY4" fmla="*/ 1223948 h 1223948"/>
                <a:gd name="connsiteX5" fmla="*/ 0 w 36971"/>
                <a:gd name="connsiteY5" fmla="*/ 1221148 h 1223948"/>
                <a:gd name="connsiteX6" fmla="*/ 0 w 36971"/>
                <a:gd name="connsiteY6" fmla="*/ 2801 h 1223948"/>
                <a:gd name="connsiteX7" fmla="*/ 2804 w 36971"/>
                <a:gd name="connsiteY7" fmla="*/ 0 h 12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71" h="1223948">
                  <a:moveTo>
                    <a:pt x="34167" y="0"/>
                  </a:moveTo>
                  <a:cubicBezTo>
                    <a:pt x="35716" y="0"/>
                    <a:pt x="36971" y="1254"/>
                    <a:pt x="36971" y="2801"/>
                  </a:cubicBezTo>
                  <a:lnTo>
                    <a:pt x="36971" y="1221148"/>
                  </a:lnTo>
                  <a:cubicBezTo>
                    <a:pt x="36971" y="1222695"/>
                    <a:pt x="35716" y="1223948"/>
                    <a:pt x="34167" y="1223948"/>
                  </a:cubicBezTo>
                  <a:lnTo>
                    <a:pt x="2804" y="1223948"/>
                  </a:lnTo>
                  <a:cubicBezTo>
                    <a:pt x="1255" y="1223948"/>
                    <a:pt x="0" y="1222695"/>
                    <a:pt x="0" y="1221148"/>
                  </a:cubicBezTo>
                  <a:lnTo>
                    <a:pt x="0" y="2801"/>
                  </a:lnTo>
                  <a:cubicBezTo>
                    <a:pt x="0" y="1254"/>
                    <a:pt x="1255" y="0"/>
                    <a:pt x="2804" y="0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234675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0000" tIns="45720" rIns="9000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C0B730E-F41D-4473-A2C9-8CFF586046B6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0E091F03-845A-8529-F345-791EAB883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28774"/>
            <a:ext cx="11160124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084859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1" r:id="rId2"/>
    <p:sldLayoutId id="2147483662" r:id="rId3"/>
    <p:sldLayoutId id="2147483663" r:id="rId4"/>
    <p:sldLayoutId id="2147483824" r:id="rId5"/>
    <p:sldLayoutId id="2147483787" r:id="rId6"/>
    <p:sldLayoutId id="2147483832" r:id="rId7"/>
    <p:sldLayoutId id="2147483785" r:id="rId8"/>
    <p:sldLayoutId id="2147483675" r:id="rId9"/>
    <p:sldLayoutId id="2147483678" r:id="rId10"/>
    <p:sldLayoutId id="2147483751" r:id="rId11"/>
    <p:sldLayoutId id="2147483752" r:id="rId12"/>
    <p:sldLayoutId id="2147483753" r:id="rId13"/>
    <p:sldLayoutId id="2147483905" r:id="rId14"/>
    <p:sldLayoutId id="2147483756" r:id="rId15"/>
    <p:sldLayoutId id="2147483910" r:id="rId16"/>
    <p:sldLayoutId id="2147483755" r:id="rId17"/>
    <p:sldLayoutId id="2147483761" r:id="rId18"/>
    <p:sldLayoutId id="2147483840" r:id="rId19"/>
    <p:sldLayoutId id="2147483841" r:id="rId20"/>
    <p:sldLayoutId id="2147483906" r:id="rId21"/>
    <p:sldLayoutId id="2147483766" r:id="rId22"/>
    <p:sldLayoutId id="2147483767" r:id="rId23"/>
    <p:sldLayoutId id="2147483768" r:id="rId24"/>
    <p:sldLayoutId id="2147483769" r:id="rId25"/>
    <p:sldLayoutId id="2147483775" r:id="rId26"/>
    <p:sldLayoutId id="2147483791" r:id="rId27"/>
    <p:sldLayoutId id="2147483909" r:id="rId28"/>
    <p:sldLayoutId id="2147483835" r:id="rId29"/>
    <p:sldLayoutId id="2147483834" r:id="rId30"/>
    <p:sldLayoutId id="2147483836" r:id="rId31"/>
    <p:sldLayoutId id="2147483838" r:id="rId32"/>
    <p:sldLayoutId id="2147483839" r:id="rId33"/>
    <p:sldLayoutId id="2147483793" r:id="rId34"/>
    <p:sldLayoutId id="2147483795" r:id="rId35"/>
    <p:sldLayoutId id="2147483801" r:id="rId36"/>
    <p:sldLayoutId id="2147483802" r:id="rId37"/>
    <p:sldLayoutId id="2147483798" r:id="rId38"/>
    <p:sldLayoutId id="2147483796" r:id="rId39"/>
    <p:sldLayoutId id="2147483781" r:id="rId40"/>
    <p:sldLayoutId id="2147483809" r:id="rId41"/>
    <p:sldLayoutId id="2147483805" r:id="rId42"/>
    <p:sldLayoutId id="2147483812" r:id="rId43"/>
    <p:sldLayoutId id="2147483771" r:id="rId44"/>
    <p:sldLayoutId id="2147483911" r:id="rId45"/>
    <p:sldLayoutId id="2147483914" r:id="rId46"/>
    <p:sldLayoutId id="2147483915" r:id="rId47"/>
    <p:sldLayoutId id="2147483916" r:id="rId48"/>
    <p:sldLayoutId id="2147483917" r:id="rId49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6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7" userDrawn="1">
          <p15:clr>
            <a:srgbClr val="C35EA4"/>
          </p15:clr>
        </p15:guide>
        <p15:guide id="2" pos="325" userDrawn="1">
          <p15:clr>
            <a:srgbClr val="C35EA4"/>
          </p15:clr>
        </p15:guide>
        <p15:guide id="4" orient="horz" pos="323" userDrawn="1">
          <p15:clr>
            <a:srgbClr val="C35EA4"/>
          </p15:clr>
        </p15:guide>
        <p15:guide id="5" pos="7355" userDrawn="1">
          <p15:clr>
            <a:srgbClr val="C35EA4"/>
          </p15:clr>
        </p15:guide>
        <p15:guide id="6" orient="horz" pos="3997" userDrawn="1">
          <p15:clr>
            <a:srgbClr val="C35EA4"/>
          </p15:clr>
        </p15:guide>
        <p15:guide id="7" pos="1912" userDrawn="1">
          <p15:clr>
            <a:srgbClr val="C35EA4"/>
          </p15:clr>
        </p15:guide>
        <p15:guide id="8" pos="5768" userDrawn="1">
          <p15:clr>
            <a:srgbClr val="C35EA4"/>
          </p15:clr>
        </p15:guide>
        <p15:guide id="9" orient="horz" pos="1026" userDrawn="1">
          <p15:clr>
            <a:srgbClr val="C35EA4"/>
          </p15:clr>
        </p15:guide>
        <p15:guide id="10" orient="horz" pos="1548" userDrawn="1">
          <p15:clr>
            <a:srgbClr val="C35EA4"/>
          </p15:clr>
        </p15:guide>
        <p15:guide id="11" pos="3840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06F2772-D190-40CB-8CDC-626490D882F4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497E8E72-ED87-850A-5C0A-12455F1F4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7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724886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52" r:id="rId6"/>
    <p:sldLayoutId id="2147483853" r:id="rId7"/>
    <p:sldLayoutId id="2147483880" r:id="rId8"/>
    <p:sldLayoutId id="2147483882" r:id="rId9"/>
    <p:sldLayoutId id="2147483883" r:id="rId10"/>
    <p:sldLayoutId id="2147483884" r:id="rId11"/>
    <p:sldLayoutId id="2147483885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C35EA4"/>
          </p15:clr>
        </p15:guide>
        <p15:guide id="2" pos="325" userDrawn="1">
          <p15:clr>
            <a:srgbClr val="C35EA4"/>
          </p15:clr>
        </p15:guide>
        <p15:guide id="4" orient="horz" pos="323" userDrawn="1">
          <p15:clr>
            <a:srgbClr val="C35EA4"/>
          </p15:clr>
        </p15:guide>
        <p15:guide id="5" pos="7355" userDrawn="1">
          <p15:clr>
            <a:srgbClr val="C35EA4"/>
          </p15:clr>
        </p15:guide>
        <p15:guide id="6" orient="horz" pos="3997" userDrawn="1">
          <p15:clr>
            <a:srgbClr val="C35EA4"/>
          </p15:clr>
        </p15:guide>
        <p15:guide id="7" pos="1912" userDrawn="1">
          <p15:clr>
            <a:srgbClr val="C35EA4"/>
          </p15:clr>
        </p15:guide>
        <p15:guide id="8" pos="5768" userDrawn="1">
          <p15:clr>
            <a:srgbClr val="C35EA4"/>
          </p15:clr>
        </p15:guide>
        <p15:guide id="9" orient="horz" pos="1026" userDrawn="1">
          <p15:clr>
            <a:srgbClr val="C35EA4"/>
          </p15:clr>
        </p15:guide>
        <p15:guide id="10" orient="horz" pos="1548" userDrawn="1">
          <p15:clr>
            <a:srgbClr val="C35EA4"/>
          </p15:clr>
        </p15:guide>
        <p15:guide id="11" pos="3840" userDrawn="1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D4EB287D-7C09-4132-A6A4-787A7D0EB2C1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BA14D0A3-721E-DE58-0565-F005FC78A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5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8352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8" r:id="rId12"/>
    <p:sldLayoutId id="2147483903" r:id="rId13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44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C35EA4"/>
          </p15:clr>
        </p15:guide>
        <p15:guide id="2" pos="325" userDrawn="1">
          <p15:clr>
            <a:srgbClr val="C35EA4"/>
          </p15:clr>
        </p15:guide>
        <p15:guide id="4" orient="horz" pos="323" userDrawn="1">
          <p15:clr>
            <a:srgbClr val="C35EA4"/>
          </p15:clr>
        </p15:guide>
        <p15:guide id="5" pos="7355" userDrawn="1">
          <p15:clr>
            <a:srgbClr val="C35EA4"/>
          </p15:clr>
        </p15:guide>
        <p15:guide id="6" orient="horz" pos="3997" userDrawn="1">
          <p15:clr>
            <a:srgbClr val="C35EA4"/>
          </p15:clr>
        </p15:guide>
        <p15:guide id="7" pos="1912" userDrawn="1">
          <p15:clr>
            <a:srgbClr val="C35EA4"/>
          </p15:clr>
        </p15:guide>
        <p15:guide id="8" pos="5768" userDrawn="1">
          <p15:clr>
            <a:srgbClr val="C35EA4"/>
          </p15:clr>
        </p15:guide>
        <p15:guide id="9" orient="horz" pos="1026" userDrawn="1">
          <p15:clr>
            <a:srgbClr val="C35EA4"/>
          </p15:clr>
        </p15:guide>
        <p15:guide id="10" orient="horz" pos="1548" userDrawn="1">
          <p15:clr>
            <a:srgbClr val="C35EA4"/>
          </p15:clr>
        </p15:guide>
        <p15:guide id="11" pos="3840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4.sv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sql/sql_ref_sqlserver.asp" TargetMode="Externa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sql/sql_ref_sqlserver.asp" TargetMode="Externa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sql/func_sqlserver_datediff.as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sql/func_sqlserver_dateadd.asp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sql/func_sqlserver_convert.asp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sql/func_sqlserver_convert.asp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8" descr="A person jumping in the air&#10;&#10;Description automatically generated with medium confidence">
            <a:extLst>
              <a:ext uri="{FF2B5EF4-FFF2-40B4-BE49-F238E27FC236}">
                <a16:creationId xmlns:a16="http://schemas.microsoft.com/office/drawing/2014/main" id="{77C60930-5D97-BE2D-0CD0-842DBB45C9B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F19C7-3AB8-86DA-0991-D3B4E0C96A5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1</a:t>
            </a:fld>
            <a:endParaRPr lang="en-B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A5B15EB-F1F9-E2F3-DDC9-472BBB50B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060" y="2634936"/>
            <a:ext cx="7446325" cy="1588127"/>
          </a:xfrm>
        </p:spPr>
        <p:txBody>
          <a:bodyPr>
            <a:normAutofit/>
          </a:bodyPr>
          <a:lstStyle/>
          <a:p>
            <a:r>
              <a:rPr lang="nl-BE" dirty="0"/>
              <a:t>Scalaire functies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271291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0243A7-BE6D-4D8E-93A3-93EF5C81F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500" dirty="0">
                <a:latin typeface="Verdana" panose="020B0604030504040204" pitchFamily="34" charset="0"/>
                <a:ea typeface="Verdana" panose="020B0604030504040204" pitchFamily="34" charset="0"/>
              </a:rPr>
              <a:t>Stringfuncties: om strings samen te voegen</a:t>
            </a:r>
            <a:br>
              <a:rPr lang="nl-BE" sz="35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nl-BE" sz="3500" dirty="0">
                <a:solidFill>
                  <a:srgbClr val="EC4B2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Manier 3: </a:t>
            </a:r>
            <a:r>
              <a:rPr lang="nl-BE" sz="3500" dirty="0">
                <a:latin typeface="Verdana" panose="020B0604030504040204" pitchFamily="34" charset="0"/>
                <a:ea typeface="Verdana" panose="020B0604030504040204" pitchFamily="34" charset="0"/>
              </a:rPr>
              <a:t>CONCAT_WS()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8F998-BACC-4E28-AE7E-52FAFBB07FF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EFDF78-0529-4B69-B226-FD8B276406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/>
              <a:t>Gebruik: </a:t>
            </a:r>
          </a:p>
          <a:p>
            <a:pPr lvl="1"/>
            <a:r>
              <a:rPr lang="nl-BE"/>
              <a:t>Voegt twee of meer strings samen tot één </a:t>
            </a:r>
            <a:r>
              <a:rPr lang="nl-BE">
                <a:solidFill>
                  <a:srgbClr val="FF0000"/>
                </a:solidFill>
              </a:rPr>
              <a:t>tijdelijk</a:t>
            </a:r>
            <a:r>
              <a:rPr lang="nl-BE"/>
              <a:t> veld </a:t>
            </a:r>
            <a:r>
              <a:rPr lang="nl-BE" u="sng"/>
              <a:t>met</a:t>
            </a:r>
            <a:r>
              <a:rPr lang="nl-BE"/>
              <a:t> een scheidingsteken toe.</a:t>
            </a:r>
          </a:p>
          <a:p>
            <a:r>
              <a:rPr lang="nl-BE"/>
              <a:t>Syntax:</a:t>
            </a:r>
          </a:p>
          <a:p>
            <a:pPr lvl="1"/>
            <a:r>
              <a:rPr lang="nl-BE"/>
              <a:t>CONCAT_WS(scheidingsteken, string1, string2, ..., string_n)</a:t>
            </a:r>
          </a:p>
          <a:p>
            <a:endParaRPr lang="nl-BE"/>
          </a:p>
          <a:p>
            <a:r>
              <a:rPr lang="nl-BE"/>
              <a:t>Voorbeeld:</a:t>
            </a:r>
          </a:p>
          <a:p>
            <a:pPr lvl="1"/>
            <a:endParaRPr lang="nl-BE">
              <a:solidFill>
                <a:srgbClr val="FF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E64461-8F98-442E-91CC-6BE1FDC0B4DD}"/>
              </a:ext>
            </a:extLst>
          </p:cNvPr>
          <p:cNvSpPr/>
          <p:nvPr/>
        </p:nvSpPr>
        <p:spPr>
          <a:xfrm>
            <a:off x="847577" y="4729265"/>
            <a:ext cx="6923066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endParaRPr lang="nl-BE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CONCAT_WS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'-'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'Jef'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'Klabas'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'Pipo'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'Clown'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nl-BE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7A0685-AAC3-4431-B24A-32AA3A8D7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888" y="4713432"/>
            <a:ext cx="2720113" cy="79030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Arrow: Up 10">
            <a:extLst>
              <a:ext uri="{FF2B5EF4-FFF2-40B4-BE49-F238E27FC236}">
                <a16:creationId xmlns:a16="http://schemas.microsoft.com/office/drawing/2014/main" id="{6B905744-C398-4B7E-A4F5-E1FCBCC317DD}"/>
              </a:ext>
            </a:extLst>
          </p:cNvPr>
          <p:cNvSpPr/>
          <p:nvPr/>
        </p:nvSpPr>
        <p:spPr>
          <a:xfrm>
            <a:off x="3183814" y="5377374"/>
            <a:ext cx="216024" cy="22701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nl-BE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E6469C63-C7E9-4226-AF46-9A34C0370B2C}"/>
              </a:ext>
            </a:extLst>
          </p:cNvPr>
          <p:cNvSpPr/>
          <p:nvPr/>
        </p:nvSpPr>
        <p:spPr>
          <a:xfrm>
            <a:off x="8391129" y="5447133"/>
            <a:ext cx="216024" cy="22701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nl-BE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A60C7A00-340E-40B5-A7CF-9CA51FA6A74D}"/>
              </a:ext>
            </a:extLst>
          </p:cNvPr>
          <p:cNvSpPr/>
          <p:nvPr/>
        </p:nvSpPr>
        <p:spPr>
          <a:xfrm>
            <a:off x="9184774" y="5408760"/>
            <a:ext cx="216024" cy="22701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nl-BE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E476F2AA-1C4F-481C-ABC5-944555117675}"/>
              </a:ext>
            </a:extLst>
          </p:cNvPr>
          <p:cNvSpPr/>
          <p:nvPr/>
        </p:nvSpPr>
        <p:spPr>
          <a:xfrm>
            <a:off x="9658331" y="5408760"/>
            <a:ext cx="216024" cy="22701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nl-BE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D381B7-B594-4916-AEB6-998487FAF678}"/>
              </a:ext>
            </a:extLst>
          </p:cNvPr>
          <p:cNvSpPr/>
          <p:nvPr/>
        </p:nvSpPr>
        <p:spPr>
          <a:xfrm>
            <a:off x="847577" y="5876303"/>
            <a:ext cx="7015200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endParaRPr lang="nl-BE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CONCAT_WS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'*'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'Jef'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'Klabas'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'Pipo'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'Clown'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nl-BE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88D7340D-CC00-4C43-81B6-72257751BCB0}"/>
              </a:ext>
            </a:extLst>
          </p:cNvPr>
          <p:cNvSpPr/>
          <p:nvPr/>
        </p:nvSpPr>
        <p:spPr>
          <a:xfrm>
            <a:off x="3183814" y="6518662"/>
            <a:ext cx="216024" cy="22701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nl-BE">
              <a:solidFill>
                <a:prstClr val="white"/>
              </a:solidFill>
              <a:latin typeface="Arial" panose="020B060402020202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B57393-02AC-44A4-A510-B060D7043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825" y="5851628"/>
            <a:ext cx="2490262" cy="701953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6" name="Arrow: Up 15">
            <a:extLst>
              <a:ext uri="{FF2B5EF4-FFF2-40B4-BE49-F238E27FC236}">
                <a16:creationId xmlns:a16="http://schemas.microsoft.com/office/drawing/2014/main" id="{035CF55A-6576-4B72-B78A-FE737655DDA6}"/>
              </a:ext>
            </a:extLst>
          </p:cNvPr>
          <p:cNvSpPr/>
          <p:nvPr/>
        </p:nvSpPr>
        <p:spPr>
          <a:xfrm>
            <a:off x="8520562" y="6561094"/>
            <a:ext cx="216024" cy="22701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nl-BE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CA65E409-4FEC-4072-9200-8E3CE3D10592}"/>
              </a:ext>
            </a:extLst>
          </p:cNvPr>
          <p:cNvSpPr/>
          <p:nvPr/>
        </p:nvSpPr>
        <p:spPr>
          <a:xfrm>
            <a:off x="9211571" y="6579625"/>
            <a:ext cx="216024" cy="22701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nl-BE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A46D3DE4-14E1-4BE0-888D-7CD27F4149FB}"/>
              </a:ext>
            </a:extLst>
          </p:cNvPr>
          <p:cNvSpPr/>
          <p:nvPr/>
        </p:nvSpPr>
        <p:spPr>
          <a:xfrm>
            <a:off x="9689882" y="6579625"/>
            <a:ext cx="216024" cy="22701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nl-BE">
              <a:solidFill>
                <a:prstClr val="white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79137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0243A7-BE6D-4D8E-93A3-93EF5C81F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/>
              <a:t>Stringfuncties: om strings samen te voegen</a:t>
            </a:r>
            <a:br>
              <a:rPr lang="nl-BE" sz="4000" dirty="0"/>
            </a:br>
            <a:r>
              <a:rPr lang="nl-BE" sz="4000" dirty="0">
                <a:solidFill>
                  <a:srgbClr val="EC4B2F"/>
                </a:solidFill>
              </a:rPr>
              <a:t>Manier 3: </a:t>
            </a:r>
            <a:r>
              <a:rPr lang="nl-BE" sz="4000" dirty="0"/>
              <a:t>CONCAT_WS()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8F998-BACC-4E28-AE7E-52FAFBB07FF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EFDF78-0529-4B69-B226-FD8B276406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 dirty="0"/>
              <a:t>Voorbeeld: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15CA3C-0658-46E6-B28F-5232EBA66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715" y="3429000"/>
            <a:ext cx="1733550" cy="30861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8F0B825-3305-4B15-910F-2A3293150EF9}"/>
              </a:ext>
            </a:extLst>
          </p:cNvPr>
          <p:cNvSpPr/>
          <p:nvPr/>
        </p:nvSpPr>
        <p:spPr>
          <a:xfrm>
            <a:off x="4455779" y="4576087"/>
            <a:ext cx="136815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nl-BE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3E6068-F332-45EA-A666-7670C989EC52}"/>
              </a:ext>
            </a:extLst>
          </p:cNvPr>
          <p:cNvSpPr/>
          <p:nvPr/>
        </p:nvSpPr>
        <p:spPr>
          <a:xfrm>
            <a:off x="7850188" y="4077072"/>
            <a:ext cx="263830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prstClr val="white"/>
                </a:solidFill>
                <a:latin typeface="Arial" panose="020B0604020202020204"/>
              </a:rPr>
              <a:t>100% is het nog niet, nog even geduld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85B8D2-46E6-4347-B9DC-CA4A055223A7}"/>
              </a:ext>
            </a:extLst>
          </p:cNvPr>
          <p:cNvSpPr/>
          <p:nvPr/>
        </p:nvSpPr>
        <p:spPr>
          <a:xfrm>
            <a:off x="2351715" y="2237930"/>
            <a:ext cx="7643192" cy="9233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endParaRPr lang="nl-BE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CONCAT_WS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'-'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voornaam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naam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AS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'speler'</a:t>
            </a:r>
            <a:endParaRPr lang="nl-BE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Tennis</a:t>
            </a:r>
            <a:r>
              <a:rPr lang="nl-BE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nl-BE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Speler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nl-BE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7E89F6-5C59-46CD-865F-307985729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776" y="3429000"/>
            <a:ext cx="1609725" cy="31051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3027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8FC62C-8178-40DD-9557-DB166312A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Stringfuncties: </a:t>
            </a:r>
            <a:br>
              <a:rPr lang="nl-BE" dirty="0"/>
            </a:br>
            <a:r>
              <a:rPr lang="nl-BE" dirty="0"/>
              <a:t>om strings samen te voegen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F6A9398-CDCD-4550-9A01-98C043E6D48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94469D3-390F-4658-868B-94A84598597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/>
              <a:t>Welke functies best gebruiken?</a:t>
            </a:r>
          </a:p>
          <a:p>
            <a:pPr lvl="1"/>
            <a:endParaRPr lang="nl-BE"/>
          </a:p>
          <a:p>
            <a:pPr lvl="1"/>
            <a:r>
              <a:rPr lang="nl-BE"/>
              <a:t>CONCAT()</a:t>
            </a:r>
          </a:p>
          <a:p>
            <a:pPr lvl="1"/>
            <a:r>
              <a:rPr lang="nl-BE"/>
              <a:t>CONCAT_WS()</a:t>
            </a:r>
          </a:p>
          <a:p>
            <a:pPr lvl="1"/>
            <a:endParaRPr lang="nl-BE"/>
          </a:p>
          <a:p>
            <a:pPr lvl="1"/>
            <a:r>
              <a:rPr lang="nl-BE"/>
              <a:t>Zorgen zelf dat bepaalde problemen opgelost worden ( meer uitleg later )</a:t>
            </a:r>
          </a:p>
          <a:p>
            <a:pPr lvl="1"/>
            <a:endParaRPr lang="nl-BE"/>
          </a:p>
          <a:p>
            <a:pPr lvl="1"/>
            <a:r>
              <a:rPr lang="nl-BE"/>
              <a:t>Indien je + gebruikt om attributen te samen te voegen, moet je bepaalde problemen zelf oplossen ( meer uitleg later )</a:t>
            </a:r>
          </a:p>
          <a:p>
            <a:pPr lvl="1"/>
            <a:endParaRPr lang="nl-BE"/>
          </a:p>
          <a:p>
            <a:pPr marL="457200" lvl="1" indent="0">
              <a:buNone/>
            </a:pP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40081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9D366-CA02-4DA3-8E62-EA86AAB8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/>
              <a:t>Stringfuncties:</a:t>
            </a:r>
            <a:br>
              <a:rPr lang="nl-BE" sz="4000" dirty="0"/>
            </a:br>
            <a:r>
              <a:rPr lang="nl-BE" sz="4000" dirty="0"/>
              <a:t>om spaties uit strings tijdelijk te verwijderen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FAA0-31F4-4C92-9726-42A7C0A1D9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E4E00-0F9F-4D8A-B104-9145111781A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/>
              <a:t>Gebruik:</a:t>
            </a:r>
          </a:p>
          <a:p>
            <a:pPr lvl="1"/>
            <a:r>
              <a:rPr lang="nl-BE"/>
              <a:t>Om leidende-, volgspaties en eventuele andere tekens te verwijderen.</a:t>
            </a:r>
          </a:p>
          <a:p>
            <a:pPr lvl="1"/>
            <a:endParaRPr lang="nl-BE"/>
          </a:p>
          <a:p>
            <a:r>
              <a:rPr lang="nl-BE"/>
              <a:t>Te gebruiken stringfuncties:	</a:t>
            </a:r>
          </a:p>
          <a:p>
            <a:pPr lvl="1"/>
            <a:r>
              <a:rPr lang="nl-BE"/>
              <a:t>LTRIM(): Verwijder</a:t>
            </a:r>
            <a:r>
              <a:rPr lang="nl-BE">
                <a:solidFill>
                  <a:srgbClr val="FF0000"/>
                </a:solidFill>
              </a:rPr>
              <a:t> de leidende spaties </a:t>
            </a:r>
            <a:r>
              <a:rPr lang="nl-BE"/>
              <a:t>uit een string.</a:t>
            </a:r>
          </a:p>
          <a:p>
            <a:pPr lvl="1"/>
            <a:r>
              <a:rPr lang="nl-BE"/>
              <a:t>RTRIM(): Verwijder </a:t>
            </a:r>
            <a:r>
              <a:rPr lang="nl-BE">
                <a:solidFill>
                  <a:srgbClr val="FF0000"/>
                </a:solidFill>
              </a:rPr>
              <a:t>volgspaties</a:t>
            </a:r>
            <a:r>
              <a:rPr lang="nl-BE"/>
              <a:t> uit een string.</a:t>
            </a:r>
          </a:p>
          <a:p>
            <a:pPr lvl="1"/>
            <a:r>
              <a:rPr lang="nl-BE"/>
              <a:t>TRIM(): </a:t>
            </a:r>
            <a:r>
              <a:rPr lang="nl-BE">
                <a:solidFill>
                  <a:srgbClr val="FF0000"/>
                </a:solidFill>
              </a:rPr>
              <a:t>Leidende</a:t>
            </a:r>
            <a:r>
              <a:rPr lang="nl-BE"/>
              <a:t> en </a:t>
            </a:r>
            <a:r>
              <a:rPr lang="nl-BE">
                <a:solidFill>
                  <a:srgbClr val="FF0000"/>
                </a:solidFill>
              </a:rPr>
              <a:t>volgspaties </a:t>
            </a:r>
            <a:r>
              <a:rPr lang="nl-BE"/>
              <a:t>(standaard) of </a:t>
            </a:r>
            <a:r>
              <a:rPr lang="nl-BE">
                <a:solidFill>
                  <a:srgbClr val="FF0000"/>
                </a:solidFill>
              </a:rPr>
              <a:t>andere opgegeven tekens</a:t>
            </a:r>
            <a:r>
              <a:rPr lang="nl-BE"/>
              <a:t> uit een string verwijderen.</a:t>
            </a:r>
          </a:p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1457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9D366-CA02-4DA3-8E62-EA86AAB8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/>
              <a:t>Stringfuncties:</a:t>
            </a:r>
            <a:br>
              <a:rPr lang="nl-BE" sz="4000" dirty="0"/>
            </a:br>
            <a:r>
              <a:rPr lang="nl-BE" sz="4000" dirty="0"/>
              <a:t>om spaties uit strings tijdelijk te verwijderen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FAA0-31F4-4C92-9726-42A7C0A1D9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E4E00-0F9F-4D8A-B104-9145111781A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/>
              <a:t>Syntax:</a:t>
            </a:r>
          </a:p>
          <a:p>
            <a:pPr lvl="1"/>
            <a:r>
              <a:rPr lang="nl-BE"/>
              <a:t>LTRIM(string)</a:t>
            </a:r>
          </a:p>
          <a:p>
            <a:pPr lvl="1"/>
            <a:r>
              <a:rPr lang="nl-BE"/>
              <a:t>RTRIM(string)</a:t>
            </a:r>
          </a:p>
          <a:p>
            <a:pPr lvl="1"/>
            <a:r>
              <a:rPr lang="nl-BE"/>
              <a:t>TRIM(</a:t>
            </a:r>
            <a:r>
              <a:rPr lang="nl-BE">
                <a:solidFill>
                  <a:srgbClr val="EC4B2F"/>
                </a:solidFill>
              </a:rPr>
              <a:t>[</a:t>
            </a:r>
            <a:r>
              <a:rPr lang="nl-BE"/>
              <a:t>karakter FROM</a:t>
            </a:r>
            <a:r>
              <a:rPr lang="nl-BE">
                <a:solidFill>
                  <a:srgbClr val="EC4B2F"/>
                </a:solidFill>
              </a:rPr>
              <a:t>]</a:t>
            </a:r>
            <a:r>
              <a:rPr lang="nl-BE"/>
              <a:t>string)</a:t>
            </a:r>
          </a:p>
          <a:p>
            <a:pPr lvl="1"/>
            <a:endParaRPr lang="nl-BE"/>
          </a:p>
          <a:p>
            <a:r>
              <a:rPr lang="nl-BE"/>
              <a:t>Voorbeeld: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2ACB5C-5E56-4CCC-8EA3-FD99BC5DBB8B}"/>
              </a:ext>
            </a:extLst>
          </p:cNvPr>
          <p:cNvSpPr/>
          <p:nvPr/>
        </p:nvSpPr>
        <p:spPr>
          <a:xfrm>
            <a:off x="2423592" y="4509320"/>
            <a:ext cx="6696744" cy="203132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endParaRPr lang="nl-BE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'*'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naam 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'*'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nl-BE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'*'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LTRIM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naam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'*'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nl-BE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alleenLinks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nl-BE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'*'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RTRIM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naam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'*'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nl-BE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alleenRechts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nl-BE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'*'</a:t>
            </a:r>
            <a:r>
              <a:rPr lang="pt-BR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pt-BR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LTRIM</a:t>
            </a:r>
            <a:r>
              <a:rPr lang="pt-BR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pt-BR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RTRIM</a:t>
            </a:r>
            <a:r>
              <a:rPr lang="pt-BR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pt-BR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naam</a:t>
            </a:r>
            <a:r>
              <a:rPr lang="pt-BR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  <a:r>
              <a:rPr lang="pt-BR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pt-BR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'*'</a:t>
            </a:r>
            <a:r>
              <a:rPr lang="pt-BR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pt-BR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'beiden'</a:t>
            </a:r>
            <a:r>
              <a:rPr lang="pt-BR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pt-BR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'*'</a:t>
            </a:r>
            <a:r>
              <a:rPr lang="pt-BR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pt-BR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TRIM</a:t>
            </a:r>
            <a:r>
              <a:rPr lang="pt-BR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pt-BR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naam</a:t>
            </a:r>
            <a:r>
              <a:rPr lang="pt-BR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pt-BR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pt-BR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'*'</a:t>
            </a:r>
            <a:r>
              <a:rPr lang="pt-BR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pt-BR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'beiden via trim()'</a:t>
            </a:r>
            <a:endParaRPr lang="pt-BR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Tennis</a:t>
            </a:r>
            <a:r>
              <a:rPr lang="nl-BE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nl-BE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Speler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nl-BE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504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9D366-CA02-4DA3-8E62-EA86AAB8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/>
              <a:t>Stringfuncties:</a:t>
            </a:r>
            <a:br>
              <a:rPr lang="nl-BE" sz="4000" dirty="0"/>
            </a:br>
            <a:r>
              <a:rPr lang="nl-BE" sz="4000" dirty="0"/>
              <a:t>om spaties uit strings tijdelijk te verwijderen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FAA0-31F4-4C92-9726-42A7C0A1D9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E4E00-0F9F-4D8A-B104-9145111781A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/>
              <a:t>Voorbeelden: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B2A88D-8A1E-41BB-A7B3-C5646621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754" y="2110756"/>
            <a:ext cx="7548424" cy="423448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61272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9D366-CA02-4DA3-8E62-EA86AAB8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500" dirty="0"/>
              <a:t>Stringfuncties:</a:t>
            </a:r>
            <a:br>
              <a:rPr lang="nl-BE" sz="3500" dirty="0"/>
            </a:br>
            <a:r>
              <a:rPr lang="nl-BE" sz="3500" dirty="0"/>
              <a:t>om spaties uit strings tijdelijk te verwijderen en strings samen te voegen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FAA0-31F4-4C92-9726-42A7C0A1D9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E4E00-0F9F-4D8A-B104-9145111781A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 dirty="0"/>
              <a:t>Voorbeelden: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CEC1C8-5CBB-432A-A6D4-885CBF26E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280" y="1741946"/>
            <a:ext cx="1872208" cy="449329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6D9D740-2A0D-4E35-AD00-0FBCA27CBBC6}"/>
              </a:ext>
            </a:extLst>
          </p:cNvPr>
          <p:cNvSpPr/>
          <p:nvPr/>
        </p:nvSpPr>
        <p:spPr>
          <a:xfrm>
            <a:off x="1360204" y="2060812"/>
            <a:ext cx="7056783" cy="403187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sz="1600" dirty="0">
                <a:solidFill>
                  <a:srgbClr val="0000FF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SELECT</a:t>
            </a:r>
            <a:endParaRPr lang="nl-BE" sz="1600" dirty="0">
              <a:solidFill>
                <a:srgbClr val="000000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sz="1600" dirty="0">
                <a:solidFill>
                  <a:srgbClr val="FF00FF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    LTRIM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nl-BE" sz="1600" dirty="0">
                <a:solidFill>
                  <a:srgbClr val="FF00FF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RTRIM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nl-BE" sz="1600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voornaam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))</a:t>
            </a:r>
            <a:r>
              <a:rPr lang="nl-BE" sz="1600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+</a:t>
            </a:r>
            <a:r>
              <a:rPr lang="nl-BE" sz="1600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sz="1600" dirty="0">
                <a:solidFill>
                  <a:srgbClr val="FF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' '</a:t>
            </a:r>
            <a:r>
              <a:rPr lang="nl-BE" sz="1600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+</a:t>
            </a:r>
            <a:r>
              <a:rPr lang="nl-BE" sz="1600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sz="1600" dirty="0">
                <a:solidFill>
                  <a:srgbClr val="FF00FF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LTRIM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nl-BE" sz="1600" dirty="0">
                <a:solidFill>
                  <a:srgbClr val="FF00FF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RTRIM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nl-BE" sz="1600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naam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))</a:t>
            </a:r>
            <a:r>
              <a:rPr lang="nl-BE" sz="1600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sz="1600" dirty="0">
                <a:solidFill>
                  <a:srgbClr val="0000FF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AS</a:t>
            </a:r>
            <a:r>
              <a:rPr lang="nl-BE" sz="1600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sz="1600" dirty="0">
                <a:solidFill>
                  <a:srgbClr val="FF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'speler'</a:t>
            </a:r>
            <a:endParaRPr lang="nl-BE" sz="1600" dirty="0">
              <a:solidFill>
                <a:srgbClr val="000000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sz="1600" dirty="0">
                <a:solidFill>
                  <a:srgbClr val="0000FF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FROM</a:t>
            </a:r>
            <a:r>
              <a:rPr lang="nl-BE" sz="1600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sz="1600" dirty="0" err="1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Tennis</a:t>
            </a:r>
            <a:r>
              <a:rPr lang="nl-BE" sz="1600" dirty="0" err="1">
                <a:solidFill>
                  <a:srgbClr val="80808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r>
              <a:rPr lang="nl-BE" sz="1600" dirty="0" err="1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Speler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  <a:endParaRPr lang="nl-BE" sz="1600" dirty="0">
              <a:solidFill>
                <a:srgbClr val="000000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nl-BE" sz="1600" dirty="0">
              <a:solidFill>
                <a:srgbClr val="000000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sz="1600" dirty="0">
                <a:solidFill>
                  <a:srgbClr val="0000FF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SELECT</a:t>
            </a:r>
            <a:endParaRPr lang="nl-BE" sz="1600" dirty="0">
              <a:solidFill>
                <a:srgbClr val="000000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sz="1600" dirty="0">
                <a:solidFill>
                  <a:srgbClr val="FF00FF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    TRIM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nl-BE" sz="1600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voornaam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r>
              <a:rPr lang="nl-BE" sz="1600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+</a:t>
            </a:r>
            <a:r>
              <a:rPr lang="nl-BE" sz="1600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sz="1600" dirty="0">
                <a:solidFill>
                  <a:srgbClr val="FF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' '</a:t>
            </a:r>
            <a:r>
              <a:rPr lang="nl-BE" sz="1600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+</a:t>
            </a:r>
            <a:r>
              <a:rPr lang="nl-BE" sz="1600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sz="1600" dirty="0">
                <a:solidFill>
                  <a:srgbClr val="FF00FF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TRIM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nl-BE" sz="1600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naam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r>
              <a:rPr lang="nl-BE" sz="1600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sz="1600" dirty="0">
                <a:solidFill>
                  <a:srgbClr val="0000FF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AS</a:t>
            </a:r>
            <a:r>
              <a:rPr lang="nl-BE" sz="1600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sz="1600" dirty="0">
                <a:solidFill>
                  <a:srgbClr val="FF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'speler'</a:t>
            </a:r>
            <a:endParaRPr lang="nl-BE" sz="1600" dirty="0">
              <a:solidFill>
                <a:srgbClr val="000000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sz="1600" dirty="0">
                <a:solidFill>
                  <a:srgbClr val="0000FF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FROM</a:t>
            </a:r>
            <a:r>
              <a:rPr lang="nl-BE" sz="1600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sz="1600" dirty="0" err="1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Tennis</a:t>
            </a:r>
            <a:r>
              <a:rPr lang="nl-BE" sz="1600" dirty="0" err="1">
                <a:solidFill>
                  <a:srgbClr val="80808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r>
              <a:rPr lang="nl-BE" sz="1600" dirty="0" err="1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Speler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  <a:endParaRPr lang="nl-BE" sz="1600" dirty="0">
              <a:solidFill>
                <a:srgbClr val="000000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nl-BE" sz="1600" dirty="0">
              <a:solidFill>
                <a:srgbClr val="000000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sz="1600" dirty="0">
                <a:solidFill>
                  <a:srgbClr val="0000FF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SELECT</a:t>
            </a:r>
            <a:r>
              <a:rPr lang="nl-BE" sz="1600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sz="1600" dirty="0">
                <a:solidFill>
                  <a:srgbClr val="FF00FF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    CONCAT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nl-BE" sz="1600" dirty="0">
                <a:solidFill>
                  <a:srgbClr val="FF00FF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TRIM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nl-BE" sz="1600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voornaam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),</a:t>
            </a:r>
            <a:r>
              <a:rPr lang="nl-BE" sz="1600" dirty="0">
                <a:solidFill>
                  <a:srgbClr val="FF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' '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,</a:t>
            </a:r>
            <a:r>
              <a:rPr lang="nl-BE" sz="1600" dirty="0">
                <a:solidFill>
                  <a:srgbClr val="FF00FF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TRIM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nl-BE" sz="1600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naam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))</a:t>
            </a:r>
            <a:r>
              <a:rPr lang="nl-BE" sz="1600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sz="1600" dirty="0">
                <a:solidFill>
                  <a:srgbClr val="0000FF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AS</a:t>
            </a:r>
            <a:r>
              <a:rPr lang="nl-BE" sz="1600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sz="1600" dirty="0">
                <a:solidFill>
                  <a:srgbClr val="FF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'speler'</a:t>
            </a:r>
            <a:endParaRPr lang="nl-BE" sz="1600" dirty="0">
              <a:solidFill>
                <a:srgbClr val="000000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sz="1600" dirty="0">
                <a:solidFill>
                  <a:srgbClr val="0000FF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FROM</a:t>
            </a:r>
            <a:r>
              <a:rPr lang="nl-BE" sz="1600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sz="1600" dirty="0" err="1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Tennis</a:t>
            </a:r>
            <a:r>
              <a:rPr lang="nl-BE" sz="1600" dirty="0" err="1">
                <a:solidFill>
                  <a:srgbClr val="80808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r>
              <a:rPr lang="nl-BE" sz="1600" dirty="0" err="1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Speler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  <a:endParaRPr lang="nl-BE" sz="1600" dirty="0">
              <a:solidFill>
                <a:srgbClr val="000000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nl-BE" sz="1600" dirty="0">
              <a:solidFill>
                <a:srgbClr val="000000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sz="1600" dirty="0">
                <a:solidFill>
                  <a:srgbClr val="0000FF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SELECT</a:t>
            </a:r>
            <a:r>
              <a:rPr lang="nl-BE" sz="1600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sz="1600" dirty="0">
                <a:solidFill>
                  <a:srgbClr val="FF00FF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    CONCAT_WS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nl-BE" sz="1600" dirty="0">
                <a:solidFill>
                  <a:srgbClr val="FF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' '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,</a:t>
            </a:r>
            <a:r>
              <a:rPr lang="nl-BE" sz="1600" dirty="0">
                <a:solidFill>
                  <a:srgbClr val="FF00FF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TRIM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nl-BE" sz="1600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voornaam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),</a:t>
            </a:r>
            <a:r>
              <a:rPr lang="nl-BE" sz="1600" dirty="0">
                <a:solidFill>
                  <a:srgbClr val="FF00FF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TRIM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nl-BE" sz="1600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naam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))</a:t>
            </a:r>
            <a:r>
              <a:rPr lang="nl-BE" sz="1600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sz="1600" dirty="0">
                <a:solidFill>
                  <a:srgbClr val="0000FF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AS</a:t>
            </a:r>
            <a:r>
              <a:rPr lang="nl-BE" sz="1600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sz="1600" dirty="0">
                <a:solidFill>
                  <a:srgbClr val="FF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'speler'</a:t>
            </a:r>
            <a:endParaRPr lang="nl-BE" sz="1600" dirty="0">
              <a:solidFill>
                <a:srgbClr val="000000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sz="1600" dirty="0">
                <a:solidFill>
                  <a:srgbClr val="0000FF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FROM</a:t>
            </a:r>
            <a:r>
              <a:rPr lang="nl-BE" sz="1600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sz="1600" dirty="0" err="1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Tennis</a:t>
            </a:r>
            <a:r>
              <a:rPr lang="nl-BE" sz="1600" dirty="0" err="1">
                <a:solidFill>
                  <a:srgbClr val="80808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r>
              <a:rPr lang="nl-BE" sz="1600" dirty="0" err="1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Speler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  <a:endParaRPr lang="nl-BE" sz="16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817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9D366-CA02-4DA3-8E62-EA86AAB8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500" dirty="0"/>
              <a:t>Stringfuncties: TRIM() met een ander karakter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FAA0-31F4-4C92-9726-42A7C0A1D9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E4E00-0F9F-4D8A-B104-9145111781A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 dirty="0"/>
              <a:t>Voorbeeld: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Betekenis: de karakters ‘r’, ‘g’, ‘b’, ‘a’ en spatie die voor of achteraan voorkomen worden tijdelijk verwijderd.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804F63-C1F2-430F-B83C-74A79FF6AADF}"/>
              </a:ext>
            </a:extLst>
          </p:cNvPr>
          <p:cNvSpPr/>
          <p:nvPr/>
        </p:nvSpPr>
        <p:spPr>
          <a:xfrm>
            <a:off x="2297833" y="2050281"/>
            <a:ext cx="4572000" cy="9233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TRIM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'rgba '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voornaam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nl-BE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Tennis</a:t>
            </a:r>
            <a:r>
              <a:rPr lang="nl-BE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nl-BE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Speler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nl-BE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1FACFC-EC17-4EA7-8CC7-781270C99D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972"/>
          <a:stretch/>
        </p:blipFill>
        <p:spPr>
          <a:xfrm>
            <a:off x="4201198" y="4114278"/>
            <a:ext cx="1219200" cy="24928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9A9D16-6A23-4A33-932E-E24741E6F9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351"/>
          <a:stretch/>
        </p:blipFill>
        <p:spPr>
          <a:xfrm>
            <a:off x="2400303" y="4071704"/>
            <a:ext cx="752475" cy="251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28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9D366-CA02-4DA3-8E62-EA86AAB8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Stringfuncties:  SPACE()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FAA0-31F4-4C92-9726-42A7C0A1D9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E4E00-0F9F-4D8A-B104-9145111781A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/>
              <a:t>Gebruik:</a:t>
            </a:r>
          </a:p>
          <a:p>
            <a:pPr lvl="1"/>
            <a:r>
              <a:rPr lang="nl-BE"/>
              <a:t>Om een opgegeven aantal </a:t>
            </a:r>
            <a:r>
              <a:rPr lang="nl-BE">
                <a:solidFill>
                  <a:srgbClr val="FF0000"/>
                </a:solidFill>
              </a:rPr>
              <a:t>spaties</a:t>
            </a:r>
            <a:r>
              <a:rPr lang="nl-BE"/>
              <a:t> tussen strings te plaatsen.</a:t>
            </a:r>
          </a:p>
          <a:p>
            <a:endParaRPr lang="nl-BE"/>
          </a:p>
          <a:p>
            <a:r>
              <a:rPr lang="nl-BE"/>
              <a:t>Syntax:</a:t>
            </a:r>
          </a:p>
          <a:p>
            <a:pPr lvl="1"/>
            <a:r>
              <a:rPr lang="nl-BE"/>
              <a:t>SPACE(</a:t>
            </a:r>
            <a:r>
              <a:rPr lang="nl-BE" i="1"/>
              <a:t>aantal</a:t>
            </a:r>
            <a:r>
              <a:rPr lang="nl-BE"/>
              <a:t>)</a:t>
            </a:r>
          </a:p>
          <a:p>
            <a:endParaRPr lang="nl-BE"/>
          </a:p>
          <a:p>
            <a:r>
              <a:rPr lang="nl-BE"/>
              <a:t>Voorbeeld: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EDB701-FBAD-42DA-A189-6CFC58AD57A0}"/>
              </a:ext>
            </a:extLst>
          </p:cNvPr>
          <p:cNvSpPr/>
          <p:nvPr/>
        </p:nvSpPr>
        <p:spPr>
          <a:xfrm>
            <a:off x="703384" y="4441715"/>
            <a:ext cx="7571184" cy="9233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endParaRPr lang="nl-BE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postcode 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SPACE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5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LTRIM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plaats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'woonplaats'</a:t>
            </a:r>
            <a:endParaRPr lang="nl-BE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Tennis</a:t>
            </a:r>
            <a:r>
              <a:rPr lang="nl-BE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nl-BE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Speler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nl-BE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713E07-4E3D-4C2A-80E1-2CC6D9530EF2}"/>
              </a:ext>
            </a:extLst>
          </p:cNvPr>
          <p:cNvSpPr/>
          <p:nvPr/>
        </p:nvSpPr>
        <p:spPr>
          <a:xfrm>
            <a:off x="8745306" y="2810500"/>
            <a:ext cx="1944216" cy="255454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sz="10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woonplaats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sz="10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3575NH     Den Haag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sz="10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1234KK     Den Haag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sz="10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9758VB     Den Haag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sz="10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6584WO     Rijswijk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sz="10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8457DK     Zoetermeer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sz="10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1294QK     Leiden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sz="10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9629CD     Den Haag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sz="10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4444LJ     Rijswijk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sz="10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4377CB     Den Haag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sz="10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1812UP     Den Haag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sz="10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5746OP     Voorburg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sz="10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6494SG     Den Haag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sz="10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9437AO     Zoetermeer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sz="10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6392LK     Rotterdam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sz="10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1012AB     Amsterdam</a:t>
            </a:r>
          </a:p>
        </p:txBody>
      </p:sp>
    </p:spTree>
    <p:extLst>
      <p:ext uri="{BB962C8B-B14F-4D97-AF65-F5344CB8AC3E}">
        <p14:creationId xmlns:p14="http://schemas.microsoft.com/office/powerpoint/2010/main" val="352767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9D366-CA02-4DA3-8E62-EA86AAB8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/>
              <a:t>Stringfuncties: LOWER() – UPPER()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FAA0-31F4-4C92-9726-42A7C0A1D9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E4E00-0F9F-4D8A-B104-9145111781A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 dirty="0"/>
              <a:t>Gebruik:</a:t>
            </a:r>
          </a:p>
          <a:p>
            <a:pPr lvl="1"/>
            <a:r>
              <a:rPr lang="nl-BE" dirty="0"/>
              <a:t>Ongeacht de inhoud van een string alle letters </a:t>
            </a:r>
            <a:r>
              <a:rPr lang="nl-BE" dirty="0">
                <a:solidFill>
                  <a:srgbClr val="FF0000"/>
                </a:solidFill>
              </a:rPr>
              <a:t>als kleine of hoofdletters </a:t>
            </a:r>
            <a:r>
              <a:rPr lang="nl-BE" dirty="0"/>
              <a:t>tonen afhankelijk van de gebruikte functie.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Syntax:</a:t>
            </a:r>
          </a:p>
          <a:p>
            <a:pPr lvl="1"/>
            <a:r>
              <a:rPr lang="en-US" dirty="0"/>
              <a:t>LOWER(</a:t>
            </a:r>
            <a:r>
              <a:rPr lang="en-US" i="1" dirty="0"/>
              <a:t>string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UPPER(</a:t>
            </a:r>
            <a:r>
              <a:rPr lang="en-US" i="1" dirty="0"/>
              <a:t>string)</a:t>
            </a:r>
          </a:p>
          <a:p>
            <a:endParaRPr lang="nl-B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D5B7BB-E43B-4C4E-A2D3-B169CFF43EB8}"/>
              </a:ext>
            </a:extLst>
          </p:cNvPr>
          <p:cNvSpPr txBox="1">
            <a:spLocks/>
          </p:cNvSpPr>
          <p:nvPr/>
        </p:nvSpPr>
        <p:spPr bwMode="auto">
          <a:xfrm>
            <a:off x="3729680" y="3303309"/>
            <a:ext cx="5508104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"/>
              <a:defRPr sz="2400" b="0" i="0" kern="12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b="0" i="0" kern="12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0" i="0" kern="12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b="0" i="0" kern="12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 b="0" i="0" kern="12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4BACC6">
                  <a:lumMod val="75000"/>
                </a:srgbClr>
              </a:buClr>
              <a:buNone/>
            </a:pPr>
            <a:r>
              <a:rPr lang="en-US" dirty="0" err="1">
                <a:solidFill>
                  <a:srgbClr val="1F497D">
                    <a:lumMod val="75000"/>
                  </a:srgbClr>
                </a:solidFill>
              </a:rPr>
              <a:t>Betekenis</a:t>
            </a:r>
            <a:r>
              <a:rPr lang="en-US" i="1" dirty="0">
                <a:solidFill>
                  <a:srgbClr val="1F497D">
                    <a:lumMod val="75000"/>
                  </a:srgbClr>
                </a:solidFill>
              </a:rPr>
              <a:t>:</a:t>
            </a:r>
          </a:p>
          <a:p>
            <a:pPr lvl="1"/>
            <a:r>
              <a:rPr lang="en-US" dirty="0">
                <a:solidFill>
                  <a:srgbClr val="1F497D">
                    <a:lumMod val="75000"/>
                  </a:srgbClr>
                </a:solidFill>
              </a:rPr>
              <a:t>String in </a:t>
            </a:r>
            <a:r>
              <a:rPr lang="en-US" i="1" dirty="0" err="1">
                <a:solidFill>
                  <a:srgbClr val="1F497D">
                    <a:lumMod val="75000"/>
                  </a:srgbClr>
                </a:solidFill>
              </a:rPr>
              <a:t>kleine</a:t>
            </a:r>
            <a:r>
              <a:rPr lang="en-US" i="1" dirty="0">
                <a:solidFill>
                  <a:srgbClr val="1F497D">
                    <a:lumMod val="75000"/>
                  </a:srgbClr>
                </a:solidFill>
              </a:rPr>
              <a:t> letters </a:t>
            </a:r>
            <a:r>
              <a:rPr lang="en-US" dirty="0" err="1">
                <a:solidFill>
                  <a:srgbClr val="1F497D">
                    <a:lumMod val="75000"/>
                  </a:srgbClr>
                </a:solidFill>
              </a:rPr>
              <a:t>tonen</a:t>
            </a:r>
            <a:endParaRPr lang="en-US" dirty="0">
              <a:solidFill>
                <a:srgbClr val="1F497D">
                  <a:lumMod val="75000"/>
                </a:srgbClr>
              </a:solidFill>
            </a:endParaRPr>
          </a:p>
          <a:p>
            <a:pPr lvl="1"/>
            <a:r>
              <a:rPr lang="en-US" dirty="0">
                <a:solidFill>
                  <a:srgbClr val="1F497D">
                    <a:lumMod val="75000"/>
                  </a:srgbClr>
                </a:solidFill>
              </a:rPr>
              <a:t>String in </a:t>
            </a:r>
            <a:r>
              <a:rPr lang="en-US" i="1" dirty="0" err="1">
                <a:solidFill>
                  <a:srgbClr val="1F497D">
                    <a:lumMod val="75000"/>
                  </a:srgbClr>
                </a:solidFill>
              </a:rPr>
              <a:t>hoofdletters</a:t>
            </a:r>
            <a:r>
              <a:rPr lang="en-US" i="1" dirty="0">
                <a:solidFill>
                  <a:srgbClr val="1F497D">
                    <a:lumMod val="75000"/>
                  </a:srgbClr>
                </a:solidFill>
              </a:rPr>
              <a:t> </a:t>
            </a:r>
            <a:r>
              <a:rPr lang="en-US" dirty="0" err="1">
                <a:solidFill>
                  <a:srgbClr val="1F497D">
                    <a:lumMod val="75000"/>
                  </a:srgbClr>
                </a:solidFill>
              </a:rPr>
              <a:t>tonen</a:t>
            </a:r>
            <a:endParaRPr lang="nl-BE" dirty="0">
              <a:solidFill>
                <a:srgbClr val="1F497D">
                  <a:lumMod val="75000"/>
                </a:srgbClr>
              </a:solidFill>
            </a:endParaRPr>
          </a:p>
          <a:p>
            <a:pPr>
              <a:buClr>
                <a:srgbClr val="4BACC6">
                  <a:lumMod val="75000"/>
                </a:srgbClr>
              </a:buClr>
            </a:pPr>
            <a:endParaRPr lang="nl-BE" dirty="0">
              <a:solidFill>
                <a:srgbClr val="1F497D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146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D98B7F9-2D27-4922-A592-CFAA5D79C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Inhoud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D90FA-0B0C-4EDD-9BD2-71D9A45329F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4F3603-2F55-4F0B-828B-4985EA461FF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800" dirty="0"/>
              <a:t>Scalaire functies</a:t>
            </a:r>
          </a:p>
          <a:p>
            <a:pPr lvl="1"/>
            <a:endParaRPr lang="nl-BE" dirty="0"/>
          </a:p>
          <a:p>
            <a:pPr lvl="2"/>
            <a:r>
              <a:rPr lang="nl-BE" dirty="0"/>
              <a:t>Stringfuncties</a:t>
            </a:r>
          </a:p>
          <a:p>
            <a:pPr lvl="2"/>
            <a:r>
              <a:rPr lang="nl-BE" dirty="0"/>
              <a:t>Numerieke / wiskundige functies</a:t>
            </a:r>
          </a:p>
          <a:p>
            <a:pPr lvl="2"/>
            <a:r>
              <a:rPr lang="nl-BE" dirty="0"/>
              <a:t>Datum- en tijd functies</a:t>
            </a:r>
          </a:p>
          <a:p>
            <a:pPr lvl="2"/>
            <a:r>
              <a:rPr lang="nl-BE" dirty="0"/>
              <a:t>Geavanceerde functies</a:t>
            </a:r>
          </a:p>
          <a:p>
            <a:pPr>
              <a:buFont typeface="Wingdings" panose="05000000000000000000" pitchFamily="2" charset="2"/>
              <a:buChar char="v"/>
            </a:pPr>
            <a:endParaRPr lang="nl-B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800" dirty="0"/>
              <a:t>ORDER</a:t>
            </a:r>
            <a:r>
              <a:rPr lang="nl-BE" dirty="0"/>
              <a:t> BY component (deel 2)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40940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9D366-CA02-4DA3-8E62-EA86AAB8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Stringfuncties: LOWER() – UPPER()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FAA0-31F4-4C92-9726-42A7C0A1D9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E4E00-0F9F-4D8A-B104-9145111781A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/>
              <a:t>Voorbeelden: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827919-DD3F-4D96-BE59-E335FF1E8AE2}"/>
              </a:ext>
            </a:extLst>
          </p:cNvPr>
          <p:cNvSpPr/>
          <p:nvPr/>
        </p:nvSpPr>
        <p:spPr>
          <a:xfrm>
            <a:off x="2130388" y="2348881"/>
            <a:ext cx="8388424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endParaRPr lang="nl-BE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FF00FF"/>
                </a:solidFill>
                <a:latin typeface="Consolas" panose="020B0609020204030204" pitchFamily="49" charset="0"/>
              </a:rPr>
              <a:t>	LOWER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>
                <a:solidFill>
                  <a:srgbClr val="FF0000"/>
                </a:solidFill>
                <a:latin typeface="Consolas" panose="020B0609020204030204" pitchFamily="49" charset="0"/>
              </a:rPr>
              <a:t>'Deze KARAKTERS worden IN KLEINE LETTERS getoond'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nl-BE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9367C9-ECAA-4F55-9BB5-E7FF991F34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24" t="40461"/>
          <a:stretch/>
        </p:blipFill>
        <p:spPr>
          <a:xfrm>
            <a:off x="2130388" y="3103224"/>
            <a:ext cx="4267268" cy="6463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0983515-024F-4292-8614-4BB5847A904C}"/>
              </a:ext>
            </a:extLst>
          </p:cNvPr>
          <p:cNvSpPr/>
          <p:nvPr/>
        </p:nvSpPr>
        <p:spPr>
          <a:xfrm>
            <a:off x="2133430" y="3947278"/>
            <a:ext cx="4572000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endParaRPr lang="nl-BE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naam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nl-BE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FF00FF"/>
                </a:solidFill>
                <a:latin typeface="Consolas" panose="020B0609020204030204" pitchFamily="49" charset="0"/>
              </a:rPr>
              <a:t>LOWER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naam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nl-BE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err="1">
                <a:solidFill>
                  <a:srgbClr val="000000"/>
                </a:solidFill>
                <a:latin typeface="Consolas" panose="020B0609020204030204" pitchFamily="49" charset="0"/>
              </a:rPr>
              <a:t>Tennis</a:t>
            </a:r>
            <a:r>
              <a:rPr lang="nl-BE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err="1">
                <a:solidFill>
                  <a:srgbClr val="000000"/>
                </a:solidFill>
                <a:latin typeface="Consolas" panose="020B0609020204030204" pitchFamily="49" charset="0"/>
              </a:rPr>
              <a:t>Speler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352801-25F6-4BB2-BF93-6321DF29B5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90" t="6185" b="57515"/>
          <a:stretch/>
        </p:blipFill>
        <p:spPr>
          <a:xfrm>
            <a:off x="7358359" y="3732724"/>
            <a:ext cx="2477032" cy="13524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BFCF494-35A0-46E6-8432-9470E211199D}"/>
              </a:ext>
            </a:extLst>
          </p:cNvPr>
          <p:cNvSpPr/>
          <p:nvPr/>
        </p:nvSpPr>
        <p:spPr>
          <a:xfrm>
            <a:off x="2133430" y="5301786"/>
            <a:ext cx="4572000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endParaRPr lang="nl-BE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naam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nl-BE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FF00FF"/>
                </a:solidFill>
                <a:latin typeface="Consolas" panose="020B0609020204030204" pitchFamily="49" charset="0"/>
              </a:rPr>
              <a:t>UPPER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naam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nl-BE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err="1">
                <a:solidFill>
                  <a:srgbClr val="000000"/>
                </a:solidFill>
                <a:latin typeface="Consolas" panose="020B0609020204030204" pitchFamily="49" charset="0"/>
              </a:rPr>
              <a:t>Tennis</a:t>
            </a:r>
            <a:r>
              <a:rPr lang="nl-BE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err="1">
                <a:solidFill>
                  <a:srgbClr val="000000"/>
                </a:solidFill>
                <a:latin typeface="Consolas" panose="020B0609020204030204" pitchFamily="49" charset="0"/>
              </a:rPr>
              <a:t>Speler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36A493-72F3-4710-9E1F-3DD11FDCA1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89" t="14559"/>
          <a:stretch/>
        </p:blipFill>
        <p:spPr>
          <a:xfrm>
            <a:off x="7358360" y="5301785"/>
            <a:ext cx="2536183" cy="141237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1205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9D366-CA02-4DA3-8E62-EA86AAB8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/>
              <a:t>Stringfuncties: </a:t>
            </a:r>
            <a:br>
              <a:rPr lang="nl-BE" sz="4000" dirty="0"/>
            </a:br>
            <a:r>
              <a:rPr lang="nl-BE" sz="4000" dirty="0"/>
              <a:t>om delen van een string te selecteren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FAA0-31F4-4C92-9726-42A7C0A1D9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E4E00-0F9F-4D8A-B104-9145111781A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/>
              <a:t>Gebruik:</a:t>
            </a:r>
          </a:p>
          <a:p>
            <a:pPr lvl="1"/>
            <a:r>
              <a:rPr lang="nl-BE"/>
              <a:t>Een </a:t>
            </a:r>
            <a:r>
              <a:rPr lang="nl-BE">
                <a:solidFill>
                  <a:srgbClr val="FF0000"/>
                </a:solidFill>
              </a:rPr>
              <a:t>deel </a:t>
            </a:r>
            <a:r>
              <a:rPr lang="nl-BE"/>
              <a:t>(= aantal karakters) uit een stringveld selecteren, </a:t>
            </a:r>
            <a:r>
              <a:rPr lang="nl-BE">
                <a:solidFill>
                  <a:srgbClr val="FF0000"/>
                </a:solidFill>
              </a:rPr>
              <a:t>beginnend vanaf links </a:t>
            </a:r>
            <a:r>
              <a:rPr lang="nl-BE"/>
              <a:t>of</a:t>
            </a:r>
            <a:r>
              <a:rPr lang="nl-BE">
                <a:solidFill>
                  <a:srgbClr val="FF0000"/>
                </a:solidFill>
              </a:rPr>
              <a:t> rechts</a:t>
            </a:r>
            <a:r>
              <a:rPr lang="nl-BE"/>
              <a:t>.</a:t>
            </a:r>
          </a:p>
          <a:p>
            <a:pPr lvl="1"/>
            <a:r>
              <a:rPr lang="nl-BE"/>
              <a:t>Of een </a:t>
            </a:r>
            <a:r>
              <a:rPr lang="nl-BE">
                <a:solidFill>
                  <a:srgbClr val="FF0000"/>
                </a:solidFill>
              </a:rPr>
              <a:t>deel</a:t>
            </a:r>
            <a:r>
              <a:rPr lang="nl-BE"/>
              <a:t> uit een stringveld selecteren, </a:t>
            </a:r>
            <a:r>
              <a:rPr lang="nl-BE">
                <a:solidFill>
                  <a:srgbClr val="FF0000"/>
                </a:solidFill>
              </a:rPr>
              <a:t>beginnend vanaf de opgegeven startpositie</a:t>
            </a:r>
            <a:r>
              <a:rPr lang="nl-BE"/>
              <a:t>.</a:t>
            </a:r>
            <a:br>
              <a:rPr lang="nl-BE">
                <a:solidFill>
                  <a:srgbClr val="FF0000"/>
                </a:solidFill>
              </a:rPr>
            </a:br>
            <a:endParaRPr lang="nl-BE"/>
          </a:p>
          <a:p>
            <a:r>
              <a:rPr lang="nl-BE"/>
              <a:t>Syntax:</a:t>
            </a:r>
          </a:p>
          <a:p>
            <a:pPr lvl="1"/>
            <a:r>
              <a:rPr lang="en-US"/>
              <a:t>LEFT(</a:t>
            </a:r>
            <a:r>
              <a:rPr lang="en-US" i="1"/>
              <a:t>string</a:t>
            </a:r>
            <a:r>
              <a:rPr lang="en-US"/>
              <a:t>, </a:t>
            </a:r>
            <a:r>
              <a:rPr lang="en-US" i="1" err="1"/>
              <a:t>aantal_karakters</a:t>
            </a:r>
            <a:r>
              <a:rPr lang="en-US"/>
              <a:t>)</a:t>
            </a:r>
          </a:p>
          <a:p>
            <a:pPr lvl="1"/>
            <a:r>
              <a:rPr lang="en-US"/>
              <a:t>RIGHT(</a:t>
            </a:r>
            <a:r>
              <a:rPr lang="en-US" i="1"/>
              <a:t>string</a:t>
            </a:r>
            <a:r>
              <a:rPr lang="en-US"/>
              <a:t>, </a:t>
            </a:r>
            <a:r>
              <a:rPr lang="en-US" i="1" err="1"/>
              <a:t>aantal_karakters</a:t>
            </a:r>
            <a:r>
              <a:rPr lang="en-US"/>
              <a:t>)</a:t>
            </a:r>
          </a:p>
          <a:p>
            <a:pPr lvl="1"/>
            <a:r>
              <a:rPr lang="en-US"/>
              <a:t>SUBSTRING(</a:t>
            </a:r>
            <a:r>
              <a:rPr lang="en-US" i="1"/>
              <a:t>string, </a:t>
            </a:r>
            <a:r>
              <a:rPr lang="en-US" i="1" err="1"/>
              <a:t>startpositie</a:t>
            </a:r>
            <a:r>
              <a:rPr lang="en-US" i="1"/>
              <a:t>, </a:t>
            </a:r>
            <a:r>
              <a:rPr lang="en-US" i="1" err="1"/>
              <a:t>aantal_karakters</a:t>
            </a:r>
            <a:r>
              <a:rPr lang="en-US"/>
              <a:t>)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51985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9D366-CA02-4DA3-8E62-EA86AAB8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/>
              <a:t>Stringfuncties: </a:t>
            </a:r>
            <a:br>
              <a:rPr lang="nl-BE" sz="4000" dirty="0"/>
            </a:br>
            <a:r>
              <a:rPr lang="nl-BE" sz="4000" dirty="0"/>
              <a:t>om delen van een string te selecteren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FAA0-31F4-4C92-9726-42A7C0A1D9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E4E00-0F9F-4D8A-B104-9145111781A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/>
              <a:t>Voorbeelden: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54A4DE-54A6-4E16-B504-C59569F10F0A}"/>
              </a:ext>
            </a:extLst>
          </p:cNvPr>
          <p:cNvSpPr/>
          <p:nvPr/>
        </p:nvSpPr>
        <p:spPr>
          <a:xfrm>
            <a:off x="2423592" y="2348881"/>
            <a:ext cx="4572000" cy="120032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endParaRPr lang="nl-BE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naam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nl-BE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naam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nl-BE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err="1">
                <a:solidFill>
                  <a:srgbClr val="000000"/>
                </a:solidFill>
                <a:latin typeface="Consolas" panose="020B0609020204030204" pitchFamily="49" charset="0"/>
              </a:rPr>
              <a:t>Tennis</a:t>
            </a:r>
            <a:r>
              <a:rPr lang="nl-BE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err="1">
                <a:solidFill>
                  <a:srgbClr val="000000"/>
                </a:solidFill>
                <a:latin typeface="Consolas" panose="020B0609020204030204" pitchFamily="49" charset="0"/>
              </a:rPr>
              <a:t>Speler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1A71B4-0378-48D2-8FCC-900FB7DF4A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04" b="61696"/>
          <a:stretch/>
        </p:blipFill>
        <p:spPr>
          <a:xfrm>
            <a:off x="7850188" y="2348881"/>
            <a:ext cx="2133600" cy="12003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673E70-EFDD-434B-A841-2B8621A88BBC}"/>
              </a:ext>
            </a:extLst>
          </p:cNvPr>
          <p:cNvSpPr/>
          <p:nvPr/>
        </p:nvSpPr>
        <p:spPr>
          <a:xfrm>
            <a:off x="2423592" y="4879022"/>
            <a:ext cx="3638550" cy="147732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endParaRPr lang="nl-BE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naam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nl-BE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naam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nl-BE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RIGHT(</a:t>
            </a:r>
            <a:r>
              <a:rPr lang="nl-BE">
                <a:solidFill>
                  <a:srgbClr val="FF00FF"/>
                </a:solidFill>
                <a:latin typeface="Consolas" panose="020B0609020204030204" pitchFamily="49" charset="0"/>
              </a:rPr>
              <a:t>TRIM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naam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 5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nl-BE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err="1">
                <a:solidFill>
                  <a:srgbClr val="000000"/>
                </a:solidFill>
                <a:latin typeface="Consolas" panose="020B0609020204030204" pitchFamily="49" charset="0"/>
              </a:rPr>
              <a:t>Tennis</a:t>
            </a:r>
            <a:r>
              <a:rPr lang="nl-BE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err="1">
                <a:solidFill>
                  <a:srgbClr val="000000"/>
                </a:solidFill>
                <a:latin typeface="Consolas" panose="020B0609020204030204" pitchFamily="49" charset="0"/>
              </a:rPr>
              <a:t>Speler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6C0AB8-4830-4038-BF7D-75528D3144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65" b="14444"/>
          <a:stretch/>
        </p:blipFill>
        <p:spPr>
          <a:xfrm>
            <a:off x="6744072" y="5224629"/>
            <a:ext cx="3257769" cy="11327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95FBE36-9AD2-4E9D-8366-9DD995B6C3D9}"/>
              </a:ext>
            </a:extLst>
          </p:cNvPr>
          <p:cNvSpPr/>
          <p:nvPr/>
        </p:nvSpPr>
        <p:spPr>
          <a:xfrm>
            <a:off x="2423592" y="3598980"/>
            <a:ext cx="4572000" cy="120032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endParaRPr lang="nl-BE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naam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nl-BE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RIGHT(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naam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 5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nl-BE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err="1">
                <a:solidFill>
                  <a:srgbClr val="000000"/>
                </a:solidFill>
                <a:latin typeface="Consolas" panose="020B0609020204030204" pitchFamily="49" charset="0"/>
              </a:rPr>
              <a:t>Tennis</a:t>
            </a:r>
            <a:r>
              <a:rPr lang="nl-BE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err="1">
                <a:solidFill>
                  <a:srgbClr val="000000"/>
                </a:solidFill>
                <a:latin typeface="Consolas" panose="020B0609020204030204" pitchFamily="49" charset="0"/>
              </a:rPr>
              <a:t>Speler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D972F4-7731-4188-B903-01B807F818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04"/>
          <a:stretch/>
        </p:blipFill>
        <p:spPr>
          <a:xfrm>
            <a:off x="7842286" y="3632843"/>
            <a:ext cx="2133600" cy="11620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Graphic 11" descr="Help">
            <a:extLst>
              <a:ext uri="{FF2B5EF4-FFF2-40B4-BE49-F238E27FC236}">
                <a16:creationId xmlns:a16="http://schemas.microsoft.com/office/drawing/2014/main" id="{D374AE4C-4D19-4910-84EB-8FEB86DC54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76120" y="390438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2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9D366-CA02-4DA3-8E62-EA86AAB8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/>
              <a:t>Stringfuncties: </a:t>
            </a:r>
            <a:br>
              <a:rPr lang="nl-BE" sz="4000" dirty="0"/>
            </a:br>
            <a:r>
              <a:rPr lang="nl-BE" sz="4000" dirty="0"/>
              <a:t>om delen van een string te selecteren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FAA0-31F4-4C92-9726-42A7C0A1D9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E4E00-0F9F-4D8A-B104-9145111781A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 dirty="0"/>
              <a:t>Voorbeeld: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3 karakters selecteren vanaf positie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084CD6-0F0B-47EE-B1B4-89583418DB65}"/>
              </a:ext>
            </a:extLst>
          </p:cNvPr>
          <p:cNvSpPr/>
          <p:nvPr/>
        </p:nvSpPr>
        <p:spPr>
          <a:xfrm>
            <a:off x="2135560" y="2531353"/>
            <a:ext cx="3603240" cy="120032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endParaRPr lang="nl-BE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naam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nl-BE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FF00FF"/>
                </a:solidFill>
                <a:latin typeface="Consolas" panose="020B0609020204030204" pitchFamily="49" charset="0"/>
              </a:rPr>
              <a:t>SUBSTRING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naam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 2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 3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nl-BE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err="1">
                <a:solidFill>
                  <a:srgbClr val="000000"/>
                </a:solidFill>
                <a:latin typeface="Consolas" panose="020B0609020204030204" pitchFamily="49" charset="0"/>
              </a:rPr>
              <a:t>Tennis</a:t>
            </a:r>
            <a:r>
              <a:rPr lang="nl-BE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err="1">
                <a:solidFill>
                  <a:srgbClr val="000000"/>
                </a:solidFill>
                <a:latin typeface="Consolas" panose="020B0609020204030204" pitchFamily="49" charset="0"/>
              </a:rPr>
              <a:t>Speler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9820B0-66CA-4B8F-BCC3-FE68312EF7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09" t="16003"/>
          <a:stretch/>
        </p:blipFill>
        <p:spPr>
          <a:xfrm>
            <a:off x="6474371" y="2531352"/>
            <a:ext cx="3160848" cy="195808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54998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9D366-CA02-4DA3-8E62-EA86AAB8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Stringfuncties: </a:t>
            </a:r>
            <a:br>
              <a:rPr lang="nl-BE" dirty="0"/>
            </a:br>
            <a:r>
              <a:rPr lang="nl-BE" dirty="0"/>
              <a:t>aantal karakters van een string bepalen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FAA0-31F4-4C92-9726-42A7C0A1D9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E4E00-0F9F-4D8A-B104-9145111781A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/>
              <a:t>Gebruik:</a:t>
            </a:r>
          </a:p>
          <a:p>
            <a:pPr lvl="1"/>
            <a:r>
              <a:rPr lang="nl-BE"/>
              <a:t>Geeft de </a:t>
            </a:r>
            <a:r>
              <a:rPr lang="nl-BE">
                <a:solidFill>
                  <a:srgbClr val="FF0000"/>
                </a:solidFill>
              </a:rPr>
              <a:t>lengte</a:t>
            </a:r>
            <a:r>
              <a:rPr lang="nl-BE"/>
              <a:t> van een string terug.</a:t>
            </a:r>
          </a:p>
          <a:p>
            <a:endParaRPr lang="nl-BE"/>
          </a:p>
          <a:p>
            <a:r>
              <a:rPr lang="nl-BE"/>
              <a:t>Syntax:</a:t>
            </a:r>
          </a:p>
          <a:p>
            <a:pPr lvl="1"/>
            <a:r>
              <a:rPr lang="en-US"/>
              <a:t>LEN(</a:t>
            </a:r>
            <a:r>
              <a:rPr lang="en-US" i="1"/>
              <a:t>string</a:t>
            </a:r>
            <a:r>
              <a:rPr lang="en-US"/>
              <a:t>)</a:t>
            </a:r>
          </a:p>
          <a:p>
            <a:endParaRPr lang="en-US"/>
          </a:p>
          <a:p>
            <a:r>
              <a:rPr lang="en-US" err="1"/>
              <a:t>Voorbeeld</a:t>
            </a:r>
            <a:r>
              <a:rPr lang="en-US"/>
              <a:t>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ADE780-04D9-4F6F-AC60-E9CB076271F7}"/>
              </a:ext>
            </a:extLst>
          </p:cNvPr>
          <p:cNvSpPr/>
          <p:nvPr/>
        </p:nvSpPr>
        <p:spPr>
          <a:xfrm>
            <a:off x="1922128" y="4402432"/>
            <a:ext cx="3610744" cy="120032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endParaRPr lang="nl-BE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naam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nl-BE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FF00FF"/>
                </a:solidFill>
                <a:latin typeface="Consolas" panose="020B0609020204030204" pitchFamily="49" charset="0"/>
              </a:rPr>
              <a:t>LEN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naam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err="1">
                <a:solidFill>
                  <a:srgbClr val="000000"/>
                </a:solidFill>
                <a:latin typeface="Consolas" panose="020B0609020204030204" pitchFamily="49" charset="0"/>
              </a:rPr>
              <a:t>Tennis</a:t>
            </a:r>
            <a:r>
              <a:rPr lang="nl-BE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err="1">
                <a:solidFill>
                  <a:srgbClr val="000000"/>
                </a:solidFill>
                <a:latin typeface="Consolas" panose="020B0609020204030204" pitchFamily="49" charset="0"/>
              </a:rPr>
              <a:t>Speler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2659B2-7323-4500-982D-C734793E30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18" t="6521" b="57266"/>
          <a:stretch/>
        </p:blipFill>
        <p:spPr>
          <a:xfrm>
            <a:off x="6306925" y="4402432"/>
            <a:ext cx="3317467" cy="184819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9877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9D366-CA02-4DA3-8E62-EA86AAB8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/>
              <a:t>Stringfuncties: </a:t>
            </a:r>
            <a:br>
              <a:rPr lang="nl-BE" sz="4000" dirty="0"/>
            </a:br>
            <a:r>
              <a:rPr lang="nl-BE" sz="4000" dirty="0"/>
              <a:t>positie van opgegeven tekens in een string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FAA0-31F4-4C92-9726-42A7C0A1D9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E4E00-0F9F-4D8A-B104-9145111781A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/>
              <a:t>Gebruik:</a:t>
            </a:r>
          </a:p>
          <a:p>
            <a:pPr lvl="1"/>
            <a:r>
              <a:rPr lang="nl-BE"/>
              <a:t>Geeft de </a:t>
            </a:r>
            <a:r>
              <a:rPr lang="nl-BE">
                <a:solidFill>
                  <a:srgbClr val="FF0000"/>
                </a:solidFill>
              </a:rPr>
              <a:t>positie</a:t>
            </a:r>
            <a:r>
              <a:rPr lang="nl-BE"/>
              <a:t> van de te zoeken karakters in een string terug.</a:t>
            </a:r>
          </a:p>
          <a:p>
            <a:endParaRPr lang="nl-BE"/>
          </a:p>
          <a:p>
            <a:r>
              <a:rPr lang="nl-BE"/>
              <a:t>Syntax:</a:t>
            </a:r>
          </a:p>
          <a:p>
            <a:pPr lvl="1"/>
            <a:r>
              <a:rPr lang="en-US"/>
              <a:t>CHARINDEX(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zoeken</a:t>
            </a:r>
            <a:r>
              <a:rPr lang="en-US"/>
              <a:t> </a:t>
            </a:r>
            <a:r>
              <a:rPr lang="en-US" i="1"/>
              <a:t>string</a:t>
            </a:r>
            <a:r>
              <a:rPr lang="en-US"/>
              <a:t>, </a:t>
            </a:r>
            <a:r>
              <a:rPr lang="en-US" i="1"/>
              <a:t>string, [start]</a:t>
            </a:r>
            <a:r>
              <a:rPr lang="en-US"/>
              <a:t>)</a:t>
            </a:r>
          </a:p>
          <a:p>
            <a:endParaRPr lang="en-US"/>
          </a:p>
          <a:p>
            <a:r>
              <a:rPr lang="en-US" err="1"/>
              <a:t>Voorbeeld</a:t>
            </a:r>
            <a:r>
              <a:rPr lang="en-US"/>
              <a:t>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40FDC5-D0DE-481B-9CB2-0E7E7B7564A4}"/>
              </a:ext>
            </a:extLst>
          </p:cNvPr>
          <p:cNvSpPr/>
          <p:nvPr/>
        </p:nvSpPr>
        <p:spPr>
          <a:xfrm>
            <a:off x="2271192" y="4588654"/>
            <a:ext cx="4752528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endParaRPr lang="nl-BE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CHARINDEX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'a'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'Jef Klabas'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nl-BE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31B4A1-9F26-4E73-8D0C-327E896E0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676" y="4601110"/>
            <a:ext cx="2026215" cy="6914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AC2EE5-51B7-459A-8A80-83BBBABF9CD7}"/>
              </a:ext>
            </a:extLst>
          </p:cNvPr>
          <p:cNvSpPr/>
          <p:nvPr/>
        </p:nvSpPr>
        <p:spPr>
          <a:xfrm>
            <a:off x="2271192" y="5580377"/>
            <a:ext cx="4752528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endParaRPr lang="nl-B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CHARINDEX</a:t>
            </a:r>
            <a:r>
              <a:rPr lang="nl-BE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l-BE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nl-BE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a'</a:t>
            </a:r>
            <a:r>
              <a:rPr lang="nl-BE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nl-BE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'Jef</a:t>
            </a:r>
            <a:r>
              <a:rPr lang="nl-BE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Klabas'</a:t>
            </a:r>
            <a:r>
              <a:rPr lang="nl-BE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</a:t>
            </a:r>
            <a:r>
              <a:rPr lang="nl-BE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nl-BE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618D51-1EA3-476F-8AD9-2081CAFE1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676" y="5580377"/>
            <a:ext cx="2026215" cy="67540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2681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D7CF7-F121-443C-A5E2-366C359E7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/>
              <a:t>Stringfunctie: </a:t>
            </a:r>
            <a:br>
              <a:rPr lang="nl-BE" sz="4000" dirty="0"/>
            </a:br>
            <a:r>
              <a:rPr lang="nl-BE" sz="4000" dirty="0"/>
              <a:t>tijdelijk vervangen van karakters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E612C6-08D6-41A6-AA9B-6DEF3CDCCC8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70443-E27D-406B-918A-17756AA5EC3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/>
              <a:t>Gebruik:</a:t>
            </a:r>
          </a:p>
          <a:p>
            <a:pPr lvl="1"/>
            <a:r>
              <a:rPr lang="nl-BE"/>
              <a:t>vervangt de opgegeven karakters binnen een string met een nieuwe tekenreeks.</a:t>
            </a:r>
          </a:p>
          <a:p>
            <a:pPr marL="457200" lvl="1" indent="0">
              <a:buNone/>
            </a:pPr>
            <a:endParaRPr lang="nl-BE"/>
          </a:p>
          <a:p>
            <a:r>
              <a:rPr lang="nl-BE"/>
              <a:t>Te gebruiken functie :</a:t>
            </a:r>
          </a:p>
          <a:p>
            <a:pPr lvl="1"/>
            <a:r>
              <a:rPr lang="nl-BE"/>
              <a:t>REPLACE()</a:t>
            </a:r>
          </a:p>
        </p:txBody>
      </p:sp>
    </p:spTree>
    <p:extLst>
      <p:ext uri="{BB962C8B-B14F-4D97-AF65-F5344CB8AC3E}">
        <p14:creationId xmlns:p14="http://schemas.microsoft.com/office/powerpoint/2010/main" val="151077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D7CF7-F121-443C-A5E2-366C359E7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/>
              <a:t>Stringfunctie: </a:t>
            </a:r>
            <a:br>
              <a:rPr lang="nl-BE" sz="4000" dirty="0"/>
            </a:br>
            <a:r>
              <a:rPr lang="nl-BE" sz="4000" dirty="0"/>
              <a:t>tijdelijk vervangen van karakters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E612C6-08D6-41A6-AA9B-6DEF3CDCCC8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70443-E27D-406B-918A-17756AA5EC3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/>
              <a:t>Syntax:</a:t>
            </a:r>
          </a:p>
          <a:p>
            <a:pPr lvl="1"/>
            <a:r>
              <a:rPr lang="nl-BE"/>
              <a:t>REPLACE(string, oude string, nieuwe string)</a:t>
            </a:r>
          </a:p>
          <a:p>
            <a:endParaRPr lang="nl-BE"/>
          </a:p>
          <a:p>
            <a:r>
              <a:rPr lang="nl-BE"/>
              <a:t>Voorbeelden: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367CB5-EFCB-4E55-AE90-CDD0B91775F3}"/>
              </a:ext>
            </a:extLst>
          </p:cNvPr>
          <p:cNvSpPr/>
          <p:nvPr/>
        </p:nvSpPr>
        <p:spPr>
          <a:xfrm>
            <a:off x="2260382" y="3531672"/>
            <a:ext cx="7652042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REPLACE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'SQL Tutorial'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'Tutorial'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'handleiding'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nl-BE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1C33DB-579C-44D6-9CA9-5565135D1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004" y="3086423"/>
            <a:ext cx="1872208" cy="6191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E5C0A8B-85C9-40E5-B690-DAD6DFE3C0B8}"/>
              </a:ext>
            </a:extLst>
          </p:cNvPr>
          <p:cNvSpPr/>
          <p:nvPr/>
        </p:nvSpPr>
        <p:spPr>
          <a:xfrm>
            <a:off x="2250231" y="4419019"/>
            <a:ext cx="7652042" cy="120032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REPLACE</a:t>
            </a:r>
            <a:r>
              <a:rPr lang="fr-FR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fr-FR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divisie</a:t>
            </a:r>
            <a:r>
              <a:rPr lang="fr-FR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divisie</a:t>
            </a:r>
            <a:r>
              <a:rPr lang="fr-FR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TRIM</a:t>
            </a:r>
            <a:r>
              <a:rPr lang="fr-FR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fr-FR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divisie</a:t>
            </a:r>
            <a:r>
              <a:rPr lang="fr-FR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fr-FR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fr-FR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</a:t>
            </a:r>
            <a:r>
              <a:rPr lang="fr-FR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divisie</a:t>
            </a:r>
            <a:r>
              <a:rPr lang="fr-FR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fr-FR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  <a:endParaRPr lang="fr-FR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divisie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Tennis</a:t>
            </a:r>
            <a:r>
              <a:rPr lang="nl-BE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nl-BE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Team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nl-BE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5D87C7-6539-49E8-A9E2-C92620B18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526" y="5139464"/>
            <a:ext cx="3564263" cy="126029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859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C40723-DDE8-41FA-986A-5CD219449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Numerieke/wiskundige functies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D7A75-1B4B-4C8D-A452-7A35ABBDDEF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299093-D1D2-4471-9FC8-61ABAE8F83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56614" y="2313156"/>
            <a:ext cx="8323264" cy="1911594"/>
          </a:xfrm>
          <a:ln>
            <a:solidFill>
              <a:schemeClr val="accent1"/>
            </a:solidFill>
          </a:ln>
        </p:spPr>
        <p:txBody>
          <a:bodyPr/>
          <a:lstStyle/>
          <a:p>
            <a:pPr>
              <a:spcAft>
                <a:spcPts val="600"/>
              </a:spcAft>
            </a:pPr>
            <a:r>
              <a:rPr lang="nl-BE" sz="2400" dirty="0"/>
              <a:t>ROUND()</a:t>
            </a:r>
          </a:p>
          <a:p>
            <a:pPr>
              <a:spcAft>
                <a:spcPts val="600"/>
              </a:spcAft>
            </a:pPr>
            <a:r>
              <a:rPr lang="nl-BE" sz="2400" dirty="0"/>
              <a:t>RAND()</a:t>
            </a:r>
          </a:p>
          <a:p>
            <a:pPr>
              <a:spcAft>
                <a:spcPts val="600"/>
              </a:spcAft>
            </a:pPr>
            <a:r>
              <a:rPr lang="nl-BE" sz="2400" dirty="0"/>
              <a:t>FLOOR()</a:t>
            </a:r>
          </a:p>
          <a:p>
            <a:pPr>
              <a:spcAft>
                <a:spcPts val="600"/>
              </a:spcAft>
            </a:pPr>
            <a:r>
              <a:rPr lang="nl-BE" sz="2400" dirty="0"/>
              <a:t>CEILING()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2072321E-458F-4D45-B00F-7622E3549B89}"/>
              </a:ext>
            </a:extLst>
          </p:cNvPr>
          <p:cNvSpPr txBox="1">
            <a:spLocks/>
          </p:cNvSpPr>
          <p:nvPr/>
        </p:nvSpPr>
        <p:spPr bwMode="auto">
          <a:xfrm>
            <a:off x="656614" y="1573062"/>
            <a:ext cx="9144000" cy="698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>
                <a:solidFill>
                  <a:srgbClr val="1F497D">
                    <a:lumMod val="75000"/>
                  </a:srgbClr>
                </a:solidFill>
              </a:rPr>
              <a:t>We bespreken de meest gebruikte: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671E9AA0-5052-421E-948C-8E17868D56A8}"/>
              </a:ext>
            </a:extLst>
          </p:cNvPr>
          <p:cNvSpPr txBox="1">
            <a:spLocks/>
          </p:cNvSpPr>
          <p:nvPr/>
        </p:nvSpPr>
        <p:spPr bwMode="auto">
          <a:xfrm>
            <a:off x="656614" y="4586460"/>
            <a:ext cx="9144000" cy="698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2000" dirty="0">
                <a:solidFill>
                  <a:srgbClr val="1F497D">
                    <a:lumMod val="75000"/>
                  </a:srgbClr>
                </a:solidFill>
              </a:rPr>
              <a:t>Meer informatie over de andere functies: </a:t>
            </a:r>
            <a:r>
              <a:rPr lang="nl-BE" sz="2000" dirty="0">
                <a:solidFill>
                  <a:srgbClr val="1F497D">
                    <a:lumMod val="75000"/>
                  </a:srgbClr>
                </a:solidFill>
                <a:hlinkClick r:id="rId2"/>
              </a:rPr>
              <a:t>https://www.w3schools.com/sql/sql_ref_sqlserver.asp</a:t>
            </a:r>
            <a:endParaRPr lang="nl-BE" sz="2000" dirty="0">
              <a:solidFill>
                <a:srgbClr val="1F497D">
                  <a:lumMod val="75000"/>
                </a:srgbClr>
              </a:solidFill>
            </a:endParaRPr>
          </a:p>
          <a:p>
            <a:pPr marL="0" indent="0">
              <a:buNone/>
            </a:pPr>
            <a:endParaRPr lang="nl-BE" dirty="0">
              <a:solidFill>
                <a:srgbClr val="1F497D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39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9D366-CA02-4DA3-8E62-EA86AAB8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500" dirty="0"/>
              <a:t>Numerieke / wiskundige functies:</a:t>
            </a:r>
            <a:br>
              <a:rPr lang="nl-BE" sz="3500" dirty="0"/>
            </a:br>
            <a:r>
              <a:rPr lang="nl-BE" sz="3500" dirty="0"/>
              <a:t>afgerond, volgend - of vorig geheel getal bepalen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FAA0-31F4-4C92-9726-42A7C0A1D9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E4E00-0F9F-4D8A-B104-9145111781A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/>
              <a:t>Gebruik:</a:t>
            </a:r>
          </a:p>
          <a:p>
            <a:pPr lvl="1"/>
            <a:r>
              <a:rPr lang="nl-BE"/>
              <a:t>Geeft een getal dat is </a:t>
            </a:r>
            <a:r>
              <a:rPr lang="nl-BE">
                <a:solidFill>
                  <a:srgbClr val="EC4B2F"/>
                </a:solidFill>
              </a:rPr>
              <a:t>afgerond</a:t>
            </a:r>
            <a:r>
              <a:rPr lang="nl-BE"/>
              <a:t> op een bepaald aantal decimalen.</a:t>
            </a:r>
          </a:p>
          <a:p>
            <a:pPr lvl="1"/>
            <a:r>
              <a:rPr lang="nl-BE"/>
              <a:t>Geeft de </a:t>
            </a:r>
            <a:r>
              <a:rPr lang="nl-BE">
                <a:solidFill>
                  <a:srgbClr val="EC4B2F"/>
                </a:solidFill>
              </a:rPr>
              <a:t>grootste </a:t>
            </a:r>
            <a:r>
              <a:rPr lang="nl-BE"/>
              <a:t>gehele getalwaarde die </a:t>
            </a:r>
            <a:r>
              <a:rPr lang="nl-BE">
                <a:solidFill>
                  <a:srgbClr val="EC4B2F"/>
                </a:solidFill>
              </a:rPr>
              <a:t>kleiner of gelijk</a:t>
            </a:r>
            <a:r>
              <a:rPr lang="nl-BE"/>
              <a:t> is aan het opgegeven getal.</a:t>
            </a:r>
          </a:p>
          <a:p>
            <a:pPr lvl="1"/>
            <a:r>
              <a:rPr lang="nl-BE"/>
              <a:t>Geeft de </a:t>
            </a:r>
            <a:r>
              <a:rPr lang="nl-BE">
                <a:solidFill>
                  <a:srgbClr val="EC4B2F"/>
                </a:solidFill>
              </a:rPr>
              <a:t>kleinste</a:t>
            </a:r>
            <a:r>
              <a:rPr lang="nl-BE"/>
              <a:t> gehele getalwaarde die </a:t>
            </a:r>
            <a:r>
              <a:rPr lang="nl-BE">
                <a:solidFill>
                  <a:srgbClr val="EC4B2F"/>
                </a:solidFill>
              </a:rPr>
              <a:t>groter of gelijk</a:t>
            </a:r>
            <a:r>
              <a:rPr lang="nl-BE"/>
              <a:t> is aan het opgegeven getal</a:t>
            </a:r>
          </a:p>
          <a:p>
            <a:pPr lvl="1"/>
            <a:endParaRPr lang="nl-BE"/>
          </a:p>
          <a:p>
            <a:r>
              <a:rPr lang="nl-BE"/>
              <a:t>Te gebruiken functies:</a:t>
            </a:r>
          </a:p>
          <a:p>
            <a:pPr lvl="1"/>
            <a:r>
              <a:rPr lang="nl-BE"/>
              <a:t>ROUND()</a:t>
            </a:r>
          </a:p>
          <a:p>
            <a:pPr lvl="1"/>
            <a:r>
              <a:rPr lang="nl-BE"/>
              <a:t>FLOOR()</a:t>
            </a:r>
          </a:p>
          <a:p>
            <a:pPr lvl="1"/>
            <a:r>
              <a:rPr lang="nl-BE"/>
              <a:t>CEILING()</a:t>
            </a:r>
          </a:p>
          <a:p>
            <a:pPr lvl="1"/>
            <a:endParaRPr lang="nl-BE"/>
          </a:p>
          <a:p>
            <a:pPr lvl="1"/>
            <a:endParaRPr lang="nl-BE"/>
          </a:p>
          <a:p>
            <a:pPr lvl="2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62528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A933F-5116-4564-9B88-2D25FC4A5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Wat is een scalaire functie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2A2E8-4292-47D5-808A-BCB6069BBE0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EC976-D5CE-40DE-A82C-749332E24E3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Hebben 0, 1 of meer 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Resultaat: 1 uitvoerwaarde per rij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Werken slechts op 1 rij</a:t>
            </a:r>
          </a:p>
          <a:p>
            <a:endParaRPr lang="nl-BE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31D3CE8-F7B8-400B-A662-B40D6E08A0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6939556"/>
              </p:ext>
            </p:extLst>
          </p:nvPr>
        </p:nvGraphicFramePr>
        <p:xfrm>
          <a:off x="4054770" y="1955006"/>
          <a:ext cx="691276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78094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9D366-CA02-4DA3-8E62-EA86AAB8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500" dirty="0"/>
              <a:t>Numerieke / wiskundige functies:</a:t>
            </a:r>
            <a:br>
              <a:rPr lang="nl-BE" sz="3500" dirty="0"/>
            </a:br>
            <a:r>
              <a:rPr lang="nl-BE" sz="3500" dirty="0"/>
              <a:t>afgerond, volgend - of vorig geheel getal bepalen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FAA0-31F4-4C92-9726-42A7C0A1D9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E4E00-0F9F-4D8A-B104-9145111781A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/>
              <a:t>Syntax:</a:t>
            </a:r>
          </a:p>
          <a:p>
            <a:pPr lvl="1"/>
            <a:r>
              <a:rPr lang="nl-BE"/>
              <a:t>ROUND(</a:t>
            </a:r>
            <a:r>
              <a:rPr lang="nl-BE" i="1"/>
              <a:t>getal, aantalDecimalen, [operatie]</a:t>
            </a:r>
            <a:r>
              <a:rPr lang="nl-BE"/>
              <a:t>)</a:t>
            </a:r>
          </a:p>
          <a:p>
            <a:pPr lvl="1"/>
            <a:r>
              <a:rPr lang="nl-BE"/>
              <a:t>FLOOR(</a:t>
            </a:r>
            <a:r>
              <a:rPr lang="nl-BE" i="1"/>
              <a:t>getal</a:t>
            </a:r>
            <a:r>
              <a:rPr lang="nl-BE"/>
              <a:t>)</a:t>
            </a:r>
          </a:p>
          <a:p>
            <a:pPr lvl="1"/>
            <a:r>
              <a:rPr lang="nl-BE"/>
              <a:t>CEILING(</a:t>
            </a:r>
            <a:r>
              <a:rPr lang="nl-BE" i="1"/>
              <a:t>getal</a:t>
            </a:r>
            <a:r>
              <a:rPr lang="nl-BE"/>
              <a:t>)</a:t>
            </a:r>
          </a:p>
          <a:p>
            <a:pPr lvl="1"/>
            <a:endParaRPr lang="nl-BE"/>
          </a:p>
          <a:p>
            <a:r>
              <a:rPr lang="nl-BE"/>
              <a:t>Voorbeeld:</a:t>
            </a:r>
          </a:p>
          <a:p>
            <a:pPr lvl="1"/>
            <a:endParaRPr lang="nl-BE"/>
          </a:p>
          <a:p>
            <a:pPr lvl="1"/>
            <a:endParaRPr lang="nl-BE"/>
          </a:p>
          <a:p>
            <a:pPr lvl="2"/>
            <a:endParaRPr lang="nl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632C35-217E-4425-8416-979E97C84940}"/>
              </a:ext>
            </a:extLst>
          </p:cNvPr>
          <p:cNvSpPr/>
          <p:nvPr/>
        </p:nvSpPr>
        <p:spPr>
          <a:xfrm>
            <a:off x="1827932" y="4449015"/>
            <a:ext cx="5217565" cy="120032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endParaRPr lang="nl-BE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ROUND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148.85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'afgerond'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nl-BE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FLOOR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148.85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'ondergrens'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nl-BE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CEILING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148.85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'bovengrens'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nl-BE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162658-FF7C-436C-BB93-67A2CFFC1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859" y="4449015"/>
            <a:ext cx="3198994" cy="64807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9395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9D366-CA02-4DA3-8E62-EA86AAB8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/>
              <a:t>Numerieke / wiskundige functies:</a:t>
            </a:r>
            <a:br>
              <a:rPr lang="nl-BE" sz="4000" dirty="0"/>
            </a:br>
            <a:r>
              <a:rPr lang="nl-BE" sz="4000" dirty="0"/>
              <a:t>afgerond getal bepalen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FAA0-31F4-4C92-9726-42A7C0A1D9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E4E00-0F9F-4D8A-B104-9145111781A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 dirty="0"/>
              <a:t>Syntax:</a:t>
            </a:r>
          </a:p>
          <a:p>
            <a:pPr lvl="1"/>
            <a:r>
              <a:rPr lang="nl-BE" dirty="0"/>
              <a:t>ROUND(</a:t>
            </a:r>
            <a:r>
              <a:rPr lang="nl-BE" i="1" dirty="0"/>
              <a:t>getal, </a:t>
            </a:r>
            <a:r>
              <a:rPr lang="nl-BE" i="1" dirty="0" err="1"/>
              <a:t>aantalDecimalen</a:t>
            </a:r>
            <a:r>
              <a:rPr lang="nl-BE" i="1" dirty="0"/>
              <a:t>, [operatie]</a:t>
            </a:r>
            <a:r>
              <a:rPr lang="nl-BE" dirty="0"/>
              <a:t>)</a:t>
            </a:r>
          </a:p>
          <a:p>
            <a:endParaRPr lang="nl-BE" dirty="0"/>
          </a:p>
          <a:p>
            <a:r>
              <a:rPr lang="nl-BE" dirty="0"/>
              <a:t>Uitleg </a:t>
            </a:r>
            <a:r>
              <a:rPr lang="nl-BE" i="1" dirty="0"/>
              <a:t>[operatie]</a:t>
            </a:r>
            <a:r>
              <a:rPr lang="nl-BE" dirty="0"/>
              <a:t>: </a:t>
            </a:r>
          </a:p>
          <a:p>
            <a:pPr lvl="1"/>
            <a:r>
              <a:rPr lang="nl-BE" dirty="0"/>
              <a:t>kan 0 [standaard] of een andere numerieke waarde hebben</a:t>
            </a:r>
          </a:p>
          <a:p>
            <a:pPr lvl="1"/>
            <a:r>
              <a:rPr lang="nl-BE" dirty="0">
                <a:solidFill>
                  <a:srgbClr val="FF0000"/>
                </a:solidFill>
              </a:rPr>
              <a:t>=</a:t>
            </a:r>
            <a:r>
              <a:rPr lang="nl-BE" dirty="0"/>
              <a:t> </a:t>
            </a:r>
            <a:r>
              <a:rPr lang="nl-BE" dirty="0">
                <a:solidFill>
                  <a:srgbClr val="FF0000"/>
                </a:solidFill>
              </a:rPr>
              <a:t>0</a:t>
            </a:r>
            <a:r>
              <a:rPr lang="nl-BE" dirty="0"/>
              <a:t>: het resultaat wordt </a:t>
            </a:r>
            <a:r>
              <a:rPr lang="nl-BE" u="sng" dirty="0">
                <a:solidFill>
                  <a:srgbClr val="FF0000"/>
                </a:solidFill>
              </a:rPr>
              <a:t>afgerond</a:t>
            </a:r>
            <a:r>
              <a:rPr lang="nl-BE" dirty="0"/>
              <a:t> naar het aantal opgegeven decimalen</a:t>
            </a:r>
          </a:p>
          <a:p>
            <a:pPr lvl="1"/>
            <a:r>
              <a:rPr lang="nl-BE" dirty="0">
                <a:solidFill>
                  <a:srgbClr val="FF0000"/>
                </a:solidFill>
              </a:rPr>
              <a:t>&lt;&gt; 0</a:t>
            </a:r>
            <a:r>
              <a:rPr lang="nl-BE" dirty="0"/>
              <a:t>: het resultaat wordt </a:t>
            </a:r>
            <a:r>
              <a:rPr lang="nl-BE" u="sng" dirty="0">
                <a:solidFill>
                  <a:srgbClr val="FF0000"/>
                </a:solidFill>
              </a:rPr>
              <a:t>afgekapt</a:t>
            </a:r>
            <a:r>
              <a:rPr lang="nl-BE" dirty="0"/>
              <a:t> naar het aantal opgegeven decimalen</a:t>
            </a:r>
          </a:p>
          <a:p>
            <a:pPr lvl="2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576477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9D366-CA02-4DA3-8E62-EA86AAB8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/>
              <a:t>Numerieke / wiskundige functies:</a:t>
            </a:r>
            <a:br>
              <a:rPr lang="nl-BE" sz="4000" dirty="0"/>
            </a:br>
            <a:r>
              <a:rPr lang="nl-BE" sz="4000" dirty="0"/>
              <a:t>afgerond getal bepalen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FAA0-31F4-4C92-9726-42A7C0A1D9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E4E00-0F9F-4D8A-B104-9145111781A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ln>
            <a:noFill/>
          </a:ln>
        </p:spPr>
        <p:txBody>
          <a:bodyPr>
            <a:normAutofit lnSpcReduction="10000"/>
          </a:bodyPr>
          <a:lstStyle/>
          <a:p>
            <a:r>
              <a:rPr lang="nl-BE"/>
              <a:t>Voorbeelden:</a:t>
            </a:r>
          </a:p>
          <a:p>
            <a:pPr lvl="1"/>
            <a:r>
              <a:rPr lang="nl-BE"/>
              <a:t>Afronden op 2 cijfers na de komma</a:t>
            </a:r>
          </a:p>
          <a:p>
            <a:pPr lvl="1"/>
            <a:endParaRPr lang="nl-BE"/>
          </a:p>
          <a:p>
            <a:pPr lvl="1"/>
            <a:endParaRPr lang="nl-BE"/>
          </a:p>
          <a:p>
            <a:pPr lvl="1"/>
            <a:r>
              <a:rPr lang="nl-BE"/>
              <a:t>Afkappen op 2 cijfers na de komma</a:t>
            </a:r>
          </a:p>
          <a:p>
            <a:pPr lvl="1"/>
            <a:endParaRPr lang="nl-BE"/>
          </a:p>
          <a:p>
            <a:pPr lvl="1"/>
            <a:endParaRPr lang="nl-BE"/>
          </a:p>
          <a:p>
            <a:pPr lvl="1"/>
            <a:r>
              <a:rPr lang="nl-BE"/>
              <a:t>Afronden op 1 cijfer na de komma</a:t>
            </a:r>
          </a:p>
          <a:p>
            <a:pPr lvl="1"/>
            <a:endParaRPr lang="nl-BE"/>
          </a:p>
          <a:p>
            <a:pPr lvl="1"/>
            <a:endParaRPr lang="nl-BE"/>
          </a:p>
          <a:p>
            <a:pPr lvl="1"/>
            <a:r>
              <a:rPr lang="nl-BE"/>
              <a:t>Afkappen op 1 cijfer na de komma</a:t>
            </a:r>
          </a:p>
          <a:p>
            <a:pPr marL="0" indent="0">
              <a:buNone/>
            </a:pPr>
            <a:endParaRPr lang="nl-BE"/>
          </a:p>
          <a:p>
            <a:pPr lvl="1"/>
            <a:endParaRPr lang="nl-BE"/>
          </a:p>
          <a:p>
            <a:pPr lvl="2"/>
            <a:endParaRPr lang="nl-B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7AAA1A-1ACB-4927-B8EE-6618CF60FA3D}"/>
              </a:ext>
            </a:extLst>
          </p:cNvPr>
          <p:cNvSpPr/>
          <p:nvPr/>
        </p:nvSpPr>
        <p:spPr>
          <a:xfrm>
            <a:off x="2745403" y="2420888"/>
            <a:ext cx="3730508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 </a:t>
            </a:r>
            <a:r>
              <a:rPr lang="nl-BE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ROUND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1245.5556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nl-BE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4DC40B-08C1-4BFD-9CF3-D273E620410D}"/>
              </a:ext>
            </a:extLst>
          </p:cNvPr>
          <p:cNvSpPr/>
          <p:nvPr/>
        </p:nvSpPr>
        <p:spPr>
          <a:xfrm>
            <a:off x="2720728" y="3883115"/>
            <a:ext cx="3730508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 </a:t>
            </a:r>
            <a:r>
              <a:rPr lang="nl-BE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ROUND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1245.5556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nl-BE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0F10D9-AB4E-48EC-843C-1C1053C56CA3}"/>
              </a:ext>
            </a:extLst>
          </p:cNvPr>
          <p:cNvSpPr/>
          <p:nvPr/>
        </p:nvSpPr>
        <p:spPr>
          <a:xfrm>
            <a:off x="2720728" y="5117629"/>
            <a:ext cx="3730508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 </a:t>
            </a:r>
            <a:r>
              <a:rPr lang="nl-BE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ROUND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1245.5556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nl-BE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9273854-041D-44C3-BDB4-F66321583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772" y="4970158"/>
            <a:ext cx="1944216" cy="6642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A3FE1F5-4A66-45A2-B546-918A95E2B829}"/>
              </a:ext>
            </a:extLst>
          </p:cNvPr>
          <p:cNvSpPr/>
          <p:nvPr/>
        </p:nvSpPr>
        <p:spPr>
          <a:xfrm>
            <a:off x="2745403" y="6348591"/>
            <a:ext cx="3730508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 </a:t>
            </a:r>
            <a:r>
              <a:rPr lang="nl-BE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ROUND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1245.5556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nl-BE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7CC75CC-E9EC-427A-9D82-67BA43EFF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757" y="6185399"/>
            <a:ext cx="1855817" cy="6627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0E5634-9C86-47C2-ADFB-AA74AD1E7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993" y="2344565"/>
            <a:ext cx="1956995" cy="6924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DFADD6-BBDF-4B87-B16F-74A2D7A5E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2772" y="3759176"/>
            <a:ext cx="1874801" cy="67180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9165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9D366-CA02-4DA3-8E62-EA86AAB8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500" dirty="0"/>
              <a:t>Numerieke / wiskundige functies:</a:t>
            </a:r>
            <a:br>
              <a:rPr lang="nl-BE" sz="3500" dirty="0"/>
            </a:br>
            <a:r>
              <a:rPr lang="nl-BE" sz="3500" dirty="0"/>
              <a:t>afgerond, volgend - of vorig geheel getal bepalen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FAA0-31F4-4C92-9726-42A7C0A1D9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E4E00-0F9F-4D8A-B104-9145111781A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 dirty="0"/>
              <a:t>Voorbeelden: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marL="914400" lvl="2" indent="0">
              <a:buNone/>
            </a:pPr>
            <a:endParaRPr lang="nl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9B992D-E756-420B-94C8-1F62E16C2B97}"/>
              </a:ext>
            </a:extLst>
          </p:cNvPr>
          <p:cNvSpPr/>
          <p:nvPr/>
        </p:nvSpPr>
        <p:spPr>
          <a:xfrm>
            <a:off x="1883532" y="2538984"/>
            <a:ext cx="8424936" cy="341632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endParaRPr lang="nl-BE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bedrag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nl-BE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nl-BE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ROUND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bedrag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'afgerond (0.1)'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nl-BE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ROUND</a:t>
            </a:r>
            <a:r>
              <a:rPr lang="en-US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bedrag</a:t>
            </a:r>
            <a:r>
              <a:rPr lang="en-US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afgekapt</a:t>
            </a:r>
            <a:r>
              <a:rPr lang="en-US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(0.1)'</a:t>
            </a:r>
            <a:r>
              <a:rPr lang="en-US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en-US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nl-BE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FLOOR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bedrag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'ondergrens'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nl-BE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nl-BE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CEILING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bedrag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'bovengrens'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nl-BE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bedrag 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0.5 </a:t>
            </a: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'bedrag + 0.50'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nl-BE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nl-BE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ROUND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bedrag 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0.50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'afgerond + 0.50 (0.01)'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nl-BE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ROUND</a:t>
            </a:r>
            <a:r>
              <a:rPr lang="en-US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bedrag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0.50</a:t>
            </a:r>
            <a:r>
              <a:rPr lang="en-US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r>
              <a:rPr lang="en-US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afgekapt</a:t>
            </a:r>
            <a:r>
              <a:rPr lang="en-US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+ 0.50 (0.01)'</a:t>
            </a:r>
            <a:r>
              <a:rPr lang="en-US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en-US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nl-BE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FLOOR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bedrag 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0.50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'ondergrens + 0.50'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nl-BE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nl-BE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CEILING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bedrag 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0.50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'bovengrens + 0.50'</a:t>
            </a:r>
            <a:endParaRPr lang="nl-BE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Tennis</a:t>
            </a:r>
            <a:r>
              <a:rPr lang="nl-BE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nl-BE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boete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nl-BE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5188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9D366-CA02-4DA3-8E62-EA86AAB8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500" dirty="0"/>
              <a:t>Numerieke / wiskundige functies:</a:t>
            </a:r>
            <a:br>
              <a:rPr lang="nl-BE" sz="3500" dirty="0"/>
            </a:br>
            <a:r>
              <a:rPr lang="nl-BE" sz="3500" dirty="0"/>
              <a:t>afgerond, volgend - of vorig geheel getal bepalen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FAA0-31F4-4C92-9726-42A7C0A1D9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E4E00-0F9F-4D8A-B104-9145111781A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 dirty="0"/>
              <a:t>Voorbeelden: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marL="914400" lvl="2" indent="0">
              <a:buNone/>
            </a:pPr>
            <a:r>
              <a:rPr lang="nl-BE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1CBC79-1CF9-434A-BEBE-7143FC4E4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240" y="2276872"/>
            <a:ext cx="5141216" cy="23042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509EEBF-3DD4-4740-AB8D-BBB4006C3675}"/>
              </a:ext>
            </a:extLst>
          </p:cNvPr>
          <p:cNvSpPr/>
          <p:nvPr/>
        </p:nvSpPr>
        <p:spPr>
          <a:xfrm>
            <a:off x="2128240" y="2780928"/>
            <a:ext cx="317567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nl-BE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910A928-7975-49F0-8F5E-99D40C70D630}"/>
              </a:ext>
            </a:extLst>
          </p:cNvPr>
          <p:cNvSpPr/>
          <p:nvPr/>
        </p:nvSpPr>
        <p:spPr>
          <a:xfrm>
            <a:off x="5284092" y="2528899"/>
            <a:ext cx="1985365" cy="2520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nl-BE">
              <a:solidFill>
                <a:prstClr val="white"/>
              </a:solidFill>
              <a:latin typeface="Arial" panose="020B0604020202020204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5FDFD6-2524-413F-9F5A-97B162756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711" y="4754934"/>
            <a:ext cx="6722593" cy="20641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F7ED613-985C-474F-8F3D-3730641ABDD2}"/>
              </a:ext>
            </a:extLst>
          </p:cNvPr>
          <p:cNvSpPr/>
          <p:nvPr/>
        </p:nvSpPr>
        <p:spPr>
          <a:xfrm>
            <a:off x="2055183" y="5828018"/>
            <a:ext cx="4058298" cy="33728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nl-BE">
              <a:solidFill>
                <a:prstClr val="white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563966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2B88B-E455-4623-A051-350954659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500" dirty="0"/>
              <a:t>Numerieke / wiskundige functies:</a:t>
            </a:r>
            <a:br>
              <a:rPr lang="nl-BE" sz="3500" dirty="0"/>
            </a:br>
            <a:r>
              <a:rPr lang="nl-BE" sz="3500" dirty="0"/>
              <a:t>willekeurige getal ophalen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50CBAD-7460-450B-A68A-F280510E424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215EA-F58C-4B19-8FEF-5242E3290F4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/>
              <a:t>Gebruik:</a:t>
            </a:r>
          </a:p>
          <a:p>
            <a:pPr lvl="1"/>
            <a:r>
              <a:rPr lang="nl-BE"/>
              <a:t>Geeft een willekeurig decimaal getal tussen 0 (inclusief) en 1(exclusief)</a:t>
            </a:r>
          </a:p>
          <a:p>
            <a:endParaRPr lang="nl-BE"/>
          </a:p>
          <a:p>
            <a:r>
              <a:rPr lang="nl-BE"/>
              <a:t>Syntax:</a:t>
            </a:r>
          </a:p>
          <a:p>
            <a:pPr lvl="1"/>
            <a:r>
              <a:rPr lang="nl-BE"/>
              <a:t>RAND()</a:t>
            </a:r>
          </a:p>
          <a:p>
            <a:pPr lvl="1"/>
            <a:endParaRPr lang="nl-BE"/>
          </a:p>
          <a:p>
            <a:r>
              <a:rPr lang="nl-BE"/>
              <a:t>Voorbeelden: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B37FE5-C304-44CB-87D2-E20EE015D7F4}"/>
              </a:ext>
            </a:extLst>
          </p:cNvPr>
          <p:cNvSpPr/>
          <p:nvPr/>
        </p:nvSpPr>
        <p:spPr>
          <a:xfrm>
            <a:off x="629998" y="4628458"/>
            <a:ext cx="7128792" cy="147732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RAND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'willekeurig getal &gt;= 0 en &lt; 1'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nl-BE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RAND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5 </a:t>
            </a: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'willekeurig getal &gt;= 5 en &lt; 6'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nl-BE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RAND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10 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5 </a:t>
            </a: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'willekeurig getal &gt;= 5 en &lt; 15'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nl-BE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A6C544-AAB2-46C0-8471-C915D45FE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886" y="2976194"/>
            <a:ext cx="5912815" cy="49273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012125-9A19-4BAD-A51E-CA3FB5B2C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886" y="3844835"/>
            <a:ext cx="5906523" cy="54417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3684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C40723-DDE8-41FA-986A-5CD219449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Datum en tijd functies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D7A75-1B4B-4C8D-A452-7A35ABBDDEF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36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299093-D1D2-4471-9FC8-61ABAE8F83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273" y="2180126"/>
            <a:ext cx="3458187" cy="2497748"/>
          </a:xfrm>
          <a:ln>
            <a:solidFill>
              <a:schemeClr val="accent1"/>
            </a:solidFill>
          </a:ln>
        </p:spPr>
        <p:txBody>
          <a:bodyPr>
            <a:normAutofit lnSpcReduction="10000"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000" dirty="0"/>
              <a:t>DAY()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000" dirty="0"/>
              <a:t>DATENAME()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000" dirty="0"/>
              <a:t>CURRENT_TIMESTAMP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000" dirty="0"/>
              <a:t>DATEFROMPARTS()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000" dirty="0"/>
              <a:t>DATEDIFF()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000" dirty="0"/>
              <a:t>DATEADD()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000" dirty="0"/>
              <a:t>ISDATE()</a:t>
            </a:r>
          </a:p>
          <a:p>
            <a:endParaRPr lang="nl-BE" sz="2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9B300E-C38F-478F-8B12-CD83B3F37526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100003" y="2180127"/>
            <a:ext cx="2226920" cy="2497748"/>
          </a:xfrm>
          <a:ln>
            <a:solidFill>
              <a:schemeClr val="accent1"/>
            </a:solidFill>
          </a:ln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000" dirty="0"/>
              <a:t>MONTH()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000" dirty="0"/>
              <a:t>DATEPART()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000" dirty="0"/>
              <a:t>GETDATE()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2072321E-458F-4D45-B00F-7622E3549B89}"/>
              </a:ext>
            </a:extLst>
          </p:cNvPr>
          <p:cNvSpPr txBox="1">
            <a:spLocks/>
          </p:cNvSpPr>
          <p:nvPr/>
        </p:nvSpPr>
        <p:spPr bwMode="auto">
          <a:xfrm>
            <a:off x="744538" y="1412023"/>
            <a:ext cx="9144000" cy="698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>
                <a:solidFill>
                  <a:srgbClr val="1F497D">
                    <a:lumMod val="75000"/>
                  </a:srgbClr>
                </a:solidFill>
              </a:rPr>
              <a:t>We bespreken de meest gebruikte: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671E9AA0-5052-421E-948C-8E17868D56A8}"/>
              </a:ext>
            </a:extLst>
          </p:cNvPr>
          <p:cNvSpPr txBox="1">
            <a:spLocks/>
          </p:cNvSpPr>
          <p:nvPr/>
        </p:nvSpPr>
        <p:spPr bwMode="auto">
          <a:xfrm>
            <a:off x="1289539" y="5096737"/>
            <a:ext cx="9144000" cy="698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2000">
                <a:solidFill>
                  <a:srgbClr val="1F497D">
                    <a:lumMod val="75000"/>
                  </a:srgbClr>
                </a:solidFill>
              </a:rPr>
              <a:t>Meer informatie over de andere functies: https://www.w3schools.com/sql/sql_ref_sqlserver.asp</a:t>
            </a:r>
          </a:p>
          <a:p>
            <a:pPr marL="0" indent="0">
              <a:buNone/>
            </a:pPr>
            <a:endParaRPr lang="nl-BE">
              <a:solidFill>
                <a:srgbClr val="1F497D">
                  <a:lumMod val="75000"/>
                </a:srgbClr>
              </a:solidFill>
            </a:endParaRP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C9985E9B-C022-4E91-A23F-A5B01CE17550}"/>
              </a:ext>
            </a:extLst>
          </p:cNvPr>
          <p:cNvSpPr txBox="1">
            <a:spLocks/>
          </p:cNvSpPr>
          <p:nvPr/>
        </p:nvSpPr>
        <p:spPr bwMode="auto">
          <a:xfrm>
            <a:off x="8269585" y="2180126"/>
            <a:ext cx="2503800" cy="249774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2"/>
              </a:buClr>
            </a:pPr>
            <a:r>
              <a:rPr lang="nl-BE" sz="2000" dirty="0">
                <a:solidFill>
                  <a:srgbClr val="1F497D">
                    <a:lumMod val="75000"/>
                  </a:srgbClr>
                </a:solidFill>
              </a:rPr>
              <a:t>YEAR()</a:t>
            </a:r>
          </a:p>
          <a:p>
            <a:pPr>
              <a:buClr>
                <a:schemeClr val="bg2"/>
              </a:buClr>
            </a:pPr>
            <a:endParaRPr lang="nl-BE" sz="2000" dirty="0">
              <a:solidFill>
                <a:srgbClr val="1F497D">
                  <a:lumMod val="75000"/>
                </a:srgbClr>
              </a:solidFill>
            </a:endParaRPr>
          </a:p>
          <a:p>
            <a:pPr>
              <a:buClr>
                <a:schemeClr val="bg2"/>
              </a:buClr>
            </a:pPr>
            <a:r>
              <a:rPr lang="nl-BE" sz="2000" dirty="0">
                <a:solidFill>
                  <a:srgbClr val="1F497D">
                    <a:lumMod val="75000"/>
                  </a:srgbClr>
                </a:solidFill>
              </a:rPr>
              <a:t>GETUTCDATE()</a:t>
            </a:r>
          </a:p>
          <a:p>
            <a:endParaRPr lang="nl-BE" sz="2000" dirty="0">
              <a:solidFill>
                <a:srgbClr val="1F497D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6906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9D366-CA02-4DA3-8E62-EA86AAB8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500" dirty="0"/>
              <a:t>Datum en tijdfuncties:</a:t>
            </a:r>
            <a:br>
              <a:rPr lang="nl-BE" sz="3500" dirty="0"/>
            </a:br>
            <a:r>
              <a:rPr lang="nl-BE" sz="3500" dirty="0"/>
              <a:t>dag, maand of jaar ophalen uit een datum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FAA0-31F4-4C92-9726-42A7C0A1D9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E4E00-0F9F-4D8A-B104-9145111781A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 dirty="0"/>
              <a:t>Gebruik:</a:t>
            </a:r>
          </a:p>
          <a:p>
            <a:pPr lvl="1"/>
            <a:r>
              <a:rPr lang="nl-BE" dirty="0"/>
              <a:t>Geef de dag, maand of jaar voor een bepaalde datum afhankelijk van de gebruikte functie</a:t>
            </a:r>
          </a:p>
          <a:p>
            <a:endParaRPr lang="nl-BE" dirty="0"/>
          </a:p>
          <a:p>
            <a:r>
              <a:rPr lang="nl-BE" dirty="0"/>
              <a:t>Syntax:</a:t>
            </a:r>
          </a:p>
          <a:p>
            <a:pPr lvl="1"/>
            <a:r>
              <a:rPr lang="nl-BE" dirty="0"/>
              <a:t>DAY(</a:t>
            </a:r>
            <a:r>
              <a:rPr lang="nl-BE" i="1" dirty="0"/>
              <a:t>date) 	</a:t>
            </a:r>
            <a:r>
              <a:rPr lang="nl-BE" i="1" dirty="0">
                <a:sym typeface="Wingdings" panose="05000000000000000000" pitchFamily="2" charset="2"/>
              </a:rPr>
              <a:t> getal van 1 t/m 31</a:t>
            </a:r>
            <a:endParaRPr lang="nl-BE" dirty="0"/>
          </a:p>
          <a:p>
            <a:pPr lvl="1"/>
            <a:r>
              <a:rPr lang="nl-BE" dirty="0"/>
              <a:t>MONTH(</a:t>
            </a:r>
            <a:r>
              <a:rPr lang="nl-BE" i="1" dirty="0"/>
              <a:t>date)	</a:t>
            </a:r>
            <a:r>
              <a:rPr lang="nl-BE" i="1" dirty="0">
                <a:sym typeface="Wingdings" panose="05000000000000000000" pitchFamily="2" charset="2"/>
              </a:rPr>
              <a:t> getal van 1 t/m 12</a:t>
            </a:r>
          </a:p>
          <a:p>
            <a:pPr lvl="1"/>
            <a:r>
              <a:rPr lang="nl-BE" dirty="0"/>
              <a:t>YEAR(</a:t>
            </a:r>
            <a:r>
              <a:rPr lang="nl-BE" i="1" dirty="0"/>
              <a:t>date)</a:t>
            </a:r>
          </a:p>
          <a:p>
            <a:pPr lvl="1"/>
            <a:endParaRPr lang="nl-BE" dirty="0"/>
          </a:p>
          <a:p>
            <a:pPr lvl="2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940996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9D366-CA02-4DA3-8E62-EA86AAB8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500" dirty="0"/>
              <a:t>Datum en tijdfuncties:</a:t>
            </a:r>
            <a:br>
              <a:rPr lang="nl-BE" sz="3500" dirty="0"/>
            </a:br>
            <a:r>
              <a:rPr lang="nl-BE" sz="3500" dirty="0"/>
              <a:t>dag, maand of jaar ophalen uit een datum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FAA0-31F4-4C92-9726-42A7C0A1D9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E4E00-0F9F-4D8A-B104-9145111781A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/>
              <a:t>Voorbeeld</a:t>
            </a:r>
          </a:p>
          <a:p>
            <a:pPr lvl="1"/>
            <a:endParaRPr lang="nl-BE"/>
          </a:p>
          <a:p>
            <a:pPr lvl="2"/>
            <a:endParaRPr lang="nl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600C16-ED78-4476-A55D-E310D708D5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4" t="12345"/>
          <a:stretch/>
        </p:blipFill>
        <p:spPr>
          <a:xfrm>
            <a:off x="6095999" y="2551837"/>
            <a:ext cx="4137278" cy="33843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99977C5-B07A-4C51-BE0C-3B32C4B8B2EA}"/>
              </a:ext>
            </a:extLst>
          </p:cNvPr>
          <p:cNvSpPr/>
          <p:nvPr/>
        </p:nvSpPr>
        <p:spPr>
          <a:xfrm>
            <a:off x="1410230" y="2551837"/>
            <a:ext cx="3953138" cy="175432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endParaRPr lang="nl-BE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datum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nl-BE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DAY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datum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'dag'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nl-BE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MONTH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datum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'maand'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nl-BE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YEAR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datum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'jaar'</a:t>
            </a:r>
            <a:endParaRPr lang="nl-BE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Tennis</a:t>
            </a:r>
            <a:r>
              <a:rPr lang="nl-BE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nl-BE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Boete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nl-BE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3143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9D366-CA02-4DA3-8E62-EA86AAB8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/>
              <a:t>Datum en tijdfuncties:</a:t>
            </a:r>
            <a:br>
              <a:rPr lang="nl-BE" sz="4000" dirty="0"/>
            </a:br>
            <a:r>
              <a:rPr lang="nl-BE" sz="4000" dirty="0"/>
              <a:t>ophalen van een opgegeven deel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FAA0-31F4-4C92-9726-42A7C0A1D9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E4E00-0F9F-4D8A-B104-9145111781A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/>
              <a:t>Gebruik:</a:t>
            </a:r>
          </a:p>
          <a:p>
            <a:pPr lvl="1"/>
            <a:r>
              <a:rPr lang="nl-BE"/>
              <a:t>Geeft een opgegeven deel van een opgegeven datum als een </a:t>
            </a:r>
            <a:r>
              <a:rPr lang="nl-BE">
                <a:solidFill>
                  <a:srgbClr val="FF0000"/>
                </a:solidFill>
              </a:rPr>
              <a:t>stringwaarde</a:t>
            </a:r>
          </a:p>
          <a:p>
            <a:pPr lvl="1"/>
            <a:r>
              <a:rPr lang="nl-BE"/>
              <a:t>Geeft een opgegeven deel van een opgegeven datum als een </a:t>
            </a:r>
            <a:r>
              <a:rPr lang="nl-BE">
                <a:solidFill>
                  <a:srgbClr val="FF0000"/>
                </a:solidFill>
              </a:rPr>
              <a:t>integer</a:t>
            </a:r>
          </a:p>
          <a:p>
            <a:endParaRPr lang="nl-BE"/>
          </a:p>
          <a:p>
            <a:r>
              <a:rPr lang="nl-BE"/>
              <a:t>Te gebruiken functies:</a:t>
            </a:r>
          </a:p>
          <a:p>
            <a:pPr lvl="1"/>
            <a:r>
              <a:rPr lang="nl-BE"/>
              <a:t>DATENAME(</a:t>
            </a:r>
            <a:r>
              <a:rPr lang="nl-BE" i="1"/>
              <a:t>interval</a:t>
            </a:r>
            <a:r>
              <a:rPr lang="nl-BE"/>
              <a:t>, </a:t>
            </a:r>
            <a:r>
              <a:rPr lang="nl-BE" i="1"/>
              <a:t>datum</a:t>
            </a:r>
            <a:r>
              <a:rPr lang="nl-BE"/>
              <a:t>) 	</a:t>
            </a:r>
            <a:r>
              <a:rPr lang="nl-BE">
                <a:sym typeface="Wingdings" panose="05000000000000000000" pitchFamily="2" charset="2"/>
              </a:rPr>
              <a:t> string</a:t>
            </a:r>
            <a:endParaRPr lang="nl-BE"/>
          </a:p>
          <a:p>
            <a:pPr lvl="1"/>
            <a:r>
              <a:rPr lang="nl-BE"/>
              <a:t>DATEPART(</a:t>
            </a:r>
            <a:r>
              <a:rPr lang="nl-BE" i="1"/>
              <a:t>interval, datum</a:t>
            </a:r>
            <a:r>
              <a:rPr lang="nl-BE"/>
              <a:t>)	</a:t>
            </a:r>
            <a:r>
              <a:rPr lang="nl-BE">
                <a:sym typeface="Wingdings" panose="05000000000000000000" pitchFamily="2" charset="2"/>
              </a:rPr>
              <a:t> integer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909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C40723-DDE8-41FA-986A-5CD219449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Stringfuncties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D7A75-1B4B-4C8D-A452-7A35ABBDDEF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299093-D1D2-4471-9FC8-61ABAE8F83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905" y="1862383"/>
            <a:ext cx="2817812" cy="3730013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nl-BE" sz="2400" dirty="0"/>
              <a:t>CONCAT met +</a:t>
            </a:r>
          </a:p>
          <a:p>
            <a:r>
              <a:rPr lang="nl-BE" sz="2400" dirty="0"/>
              <a:t>LTRIM()	</a:t>
            </a:r>
          </a:p>
          <a:p>
            <a:r>
              <a:rPr lang="nl-BE" sz="2400" dirty="0"/>
              <a:t>SPACE()</a:t>
            </a:r>
          </a:p>
          <a:p>
            <a:r>
              <a:rPr lang="nl-BE" sz="2400" dirty="0"/>
              <a:t>LOWER()</a:t>
            </a:r>
          </a:p>
          <a:p>
            <a:r>
              <a:rPr lang="nl-BE" sz="2400" dirty="0"/>
              <a:t>LEFT()</a:t>
            </a:r>
          </a:p>
          <a:p>
            <a:r>
              <a:rPr lang="nl-BE" sz="2400" dirty="0"/>
              <a:t>LEN()</a:t>
            </a:r>
          </a:p>
          <a:p>
            <a:r>
              <a:rPr lang="nl-BE" sz="2400" dirty="0"/>
              <a:t>REPLACE()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9B300E-C38F-478F-8B12-CD83B3F37526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130405" y="1893521"/>
            <a:ext cx="2682875" cy="3698875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nl-BE" sz="2400" dirty="0"/>
              <a:t>CONCAT()</a:t>
            </a:r>
          </a:p>
          <a:p>
            <a:r>
              <a:rPr lang="nl-BE" sz="2400" dirty="0"/>
              <a:t>RTRIM()</a:t>
            </a:r>
          </a:p>
          <a:p>
            <a:endParaRPr lang="nl-BE" sz="2400" dirty="0"/>
          </a:p>
          <a:p>
            <a:r>
              <a:rPr lang="nl-BE" sz="2400" dirty="0"/>
              <a:t>UPPER()</a:t>
            </a:r>
          </a:p>
          <a:p>
            <a:r>
              <a:rPr lang="nl-BE" sz="2400" dirty="0"/>
              <a:t>RIGHT()</a:t>
            </a:r>
          </a:p>
          <a:p>
            <a:r>
              <a:rPr lang="nl-BE" sz="2400" dirty="0"/>
              <a:t>CHARINDEX()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5E33905D-DF69-4C20-8AD7-F36D70CAAC91}"/>
              </a:ext>
            </a:extLst>
          </p:cNvPr>
          <p:cNvSpPr txBox="1">
            <a:spLocks/>
          </p:cNvSpPr>
          <p:nvPr/>
        </p:nvSpPr>
        <p:spPr bwMode="auto">
          <a:xfrm>
            <a:off x="3917155" y="1892484"/>
            <a:ext cx="2817812" cy="369991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400" dirty="0">
                <a:solidFill>
                  <a:srgbClr val="1F497D">
                    <a:lumMod val="75000"/>
                  </a:srgbClr>
                </a:solidFill>
              </a:rPr>
              <a:t>CONCAT_WS()</a:t>
            </a:r>
          </a:p>
          <a:p>
            <a:r>
              <a:rPr lang="nl-BE" sz="2400" dirty="0">
                <a:solidFill>
                  <a:srgbClr val="1F497D">
                    <a:lumMod val="75000"/>
                  </a:srgbClr>
                </a:solidFill>
              </a:rPr>
              <a:t>TRIM()</a:t>
            </a:r>
          </a:p>
          <a:p>
            <a:endParaRPr lang="nl-BE" sz="2400" dirty="0">
              <a:solidFill>
                <a:srgbClr val="1F497D">
                  <a:lumMod val="75000"/>
                </a:srgbClr>
              </a:solidFill>
            </a:endParaRPr>
          </a:p>
          <a:p>
            <a:endParaRPr lang="nl-BE" sz="2400" dirty="0">
              <a:solidFill>
                <a:srgbClr val="1F497D">
                  <a:lumMod val="75000"/>
                </a:srgbClr>
              </a:solidFill>
            </a:endParaRPr>
          </a:p>
          <a:p>
            <a:r>
              <a:rPr lang="nl-BE" sz="2400" dirty="0">
                <a:solidFill>
                  <a:srgbClr val="1F497D">
                    <a:lumMod val="75000"/>
                  </a:srgbClr>
                </a:solidFill>
              </a:rPr>
              <a:t>SUBSTRING()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2072321E-458F-4D45-B00F-7622E3549B89}"/>
              </a:ext>
            </a:extLst>
          </p:cNvPr>
          <p:cNvSpPr txBox="1">
            <a:spLocks/>
          </p:cNvSpPr>
          <p:nvPr/>
        </p:nvSpPr>
        <p:spPr bwMode="auto">
          <a:xfrm>
            <a:off x="574672" y="1195042"/>
            <a:ext cx="9144000" cy="698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>
                <a:solidFill>
                  <a:srgbClr val="1F497D">
                    <a:lumMod val="75000"/>
                  </a:srgbClr>
                </a:solidFill>
              </a:rPr>
              <a:t>We bespreken de meest gebruikte: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671E9AA0-5052-421E-948C-8E17868D56A8}"/>
              </a:ext>
            </a:extLst>
          </p:cNvPr>
          <p:cNvSpPr txBox="1">
            <a:spLocks/>
          </p:cNvSpPr>
          <p:nvPr/>
        </p:nvSpPr>
        <p:spPr bwMode="auto">
          <a:xfrm>
            <a:off x="1277815" y="5855102"/>
            <a:ext cx="9144000" cy="698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2000" dirty="0">
                <a:solidFill>
                  <a:srgbClr val="1F497D">
                    <a:lumMod val="75000"/>
                  </a:srgbClr>
                </a:solidFill>
              </a:rPr>
              <a:t>Meer informatie over de andere functies: </a:t>
            </a:r>
            <a:r>
              <a:rPr lang="nl-BE" sz="2000" dirty="0">
                <a:solidFill>
                  <a:srgbClr val="1F497D">
                    <a:lumMod val="75000"/>
                  </a:srgbClr>
                </a:solidFill>
                <a:hlinkClick r:id="rId2"/>
              </a:rPr>
              <a:t>https://www.w3schools.com/sql/sql_ref_sqlserver.asp</a:t>
            </a:r>
            <a:endParaRPr lang="nl-BE" sz="2000" dirty="0">
              <a:solidFill>
                <a:srgbClr val="1F497D">
                  <a:lumMod val="75000"/>
                </a:srgbClr>
              </a:solidFill>
            </a:endParaRPr>
          </a:p>
          <a:p>
            <a:pPr marL="0" indent="0">
              <a:buNone/>
            </a:pPr>
            <a:endParaRPr lang="nl-BE" dirty="0">
              <a:solidFill>
                <a:srgbClr val="1F497D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141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9D366-CA02-4DA3-8E62-EA86AAB8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/>
              <a:t>Datum en tijdfuncties:</a:t>
            </a:r>
            <a:br>
              <a:rPr lang="nl-BE" sz="4000" dirty="0"/>
            </a:br>
            <a:r>
              <a:rPr lang="nl-BE" sz="4000" dirty="0"/>
              <a:t>ophalen van een opgegeven deel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FAA0-31F4-4C92-9726-42A7C0A1D9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40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E4E00-0F9F-4D8A-B104-9145111781A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Intervalwaarden:</a:t>
            </a:r>
          </a:p>
          <a:p>
            <a:pPr lvl="1"/>
            <a:r>
              <a:rPr lang="nl-BE" dirty="0"/>
              <a:t>YEAR of YY of YYYY	</a:t>
            </a:r>
            <a:r>
              <a:rPr lang="nl-BE" dirty="0">
                <a:sym typeface="Wingdings" panose="05000000000000000000" pitchFamily="2" charset="2"/>
              </a:rPr>
              <a:t> jaar</a:t>
            </a:r>
          </a:p>
          <a:p>
            <a:pPr lvl="1"/>
            <a:r>
              <a:rPr lang="nl-BE" dirty="0">
                <a:sym typeface="Wingdings" panose="05000000000000000000" pitchFamily="2" charset="2"/>
              </a:rPr>
              <a:t>MONTH of MM of M 	 maand</a:t>
            </a:r>
          </a:p>
          <a:p>
            <a:pPr lvl="1"/>
            <a:r>
              <a:rPr lang="nl-BE" dirty="0">
                <a:sym typeface="Wingdings" panose="05000000000000000000" pitchFamily="2" charset="2"/>
              </a:rPr>
              <a:t>DAY of DY of Y		 dag</a:t>
            </a:r>
          </a:p>
          <a:p>
            <a:pPr lvl="1"/>
            <a:r>
              <a:rPr lang="nl-BE" dirty="0">
                <a:sym typeface="Wingdings" panose="05000000000000000000" pitchFamily="2" charset="2"/>
              </a:rPr>
              <a:t>DAYOFYEAR		 dag van het jaar</a:t>
            </a:r>
          </a:p>
          <a:p>
            <a:pPr lvl="1"/>
            <a:r>
              <a:rPr lang="nl-BE" dirty="0">
                <a:sym typeface="Wingdings" panose="05000000000000000000" pitchFamily="2" charset="2"/>
              </a:rPr>
              <a:t>WEEK of WW of WK	 week</a:t>
            </a:r>
          </a:p>
          <a:p>
            <a:pPr lvl="1"/>
            <a:r>
              <a:rPr lang="nl-BE" dirty="0">
                <a:sym typeface="Wingdings" panose="05000000000000000000" pitchFamily="2" charset="2"/>
              </a:rPr>
              <a:t>WEEKDAY of DW of W 	 weekdag</a:t>
            </a:r>
          </a:p>
          <a:p>
            <a:pPr lvl="1"/>
            <a:r>
              <a:rPr lang="nl-BE" dirty="0">
                <a:sym typeface="Wingdings" panose="05000000000000000000" pitchFamily="2" charset="2"/>
              </a:rPr>
              <a:t>HOUR of HH		 uur</a:t>
            </a:r>
          </a:p>
          <a:p>
            <a:pPr lvl="1"/>
            <a:r>
              <a:rPr lang="nl-BE" dirty="0">
                <a:sym typeface="Wingdings" panose="05000000000000000000" pitchFamily="2" charset="2"/>
              </a:rPr>
              <a:t>MINUTE of MI of N 	 minuut</a:t>
            </a:r>
          </a:p>
          <a:p>
            <a:pPr lvl="1"/>
            <a:r>
              <a:rPr lang="nl-BE" dirty="0">
                <a:sym typeface="Wingdings" panose="05000000000000000000" pitchFamily="2" charset="2"/>
              </a:rPr>
              <a:t>SECOND of SS of S	 seconde</a:t>
            </a:r>
          </a:p>
          <a:p>
            <a:pPr lvl="1"/>
            <a:r>
              <a:rPr lang="nl-BE" dirty="0">
                <a:sym typeface="Wingdings" panose="05000000000000000000" pitchFamily="2" charset="2"/>
              </a:rPr>
              <a:t>MILLISECOND of MS	 milliseconde</a:t>
            </a:r>
          </a:p>
          <a:p>
            <a:pPr lvl="1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94461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9D366-CA02-4DA3-8E62-EA86AAB8F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451045"/>
            <a:ext cx="11160125" cy="1116012"/>
          </a:xfrm>
        </p:spPr>
        <p:txBody>
          <a:bodyPr/>
          <a:lstStyle/>
          <a:p>
            <a:r>
              <a:rPr lang="nl-BE" sz="4000" dirty="0"/>
              <a:t>Datum en tijdfuncties: </a:t>
            </a:r>
            <a:br>
              <a:rPr lang="nl-BE" sz="4000" dirty="0"/>
            </a:br>
            <a:r>
              <a:rPr lang="nl-BE" sz="4000" dirty="0"/>
              <a:t>ophalen van een opgegeven deel</a:t>
            </a:r>
            <a:br>
              <a:rPr lang="nl-BE" dirty="0"/>
            </a:b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FAA0-31F4-4C92-9726-42A7C0A1D9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41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E4E00-0F9F-4D8A-B104-9145111781A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 dirty="0"/>
              <a:t>Voorbeeld:</a:t>
            </a:r>
          </a:p>
          <a:p>
            <a:pPr lvl="1"/>
            <a:endParaRPr lang="nl-BE" dirty="0"/>
          </a:p>
          <a:p>
            <a:pPr lvl="4"/>
            <a:endParaRPr lang="nl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166384-86C0-4286-8078-9C3C58E470DA}"/>
              </a:ext>
            </a:extLst>
          </p:cNvPr>
          <p:cNvSpPr/>
          <p:nvPr/>
        </p:nvSpPr>
        <p:spPr>
          <a:xfrm>
            <a:off x="1924302" y="2083773"/>
            <a:ext cx="8343394" cy="175432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endParaRPr lang="nl-BE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naam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nl-BE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geboortedatum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nl-BE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DATENAME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WEEKDAY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geboortedatum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'geboortedag string'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nl-BE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DATEPART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WEEKDAY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geboortedatum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'geboortedag integer'</a:t>
            </a:r>
            <a:endParaRPr lang="nl-BE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Tennis</a:t>
            </a:r>
            <a:r>
              <a:rPr lang="nl-BE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nl-BE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Speler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nl-BE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7915A1-CA0E-4A18-8728-C93D088083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600"/>
          <a:stretch/>
        </p:blipFill>
        <p:spPr>
          <a:xfrm>
            <a:off x="1924302" y="4068166"/>
            <a:ext cx="6533601" cy="256490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337532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9D366-CA02-4DA3-8E62-EA86AAB8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/>
              <a:t>Datum en tijdfuncties:</a:t>
            </a:r>
            <a:br>
              <a:rPr lang="nl-BE" sz="4000" dirty="0"/>
            </a:br>
            <a:r>
              <a:rPr lang="nl-BE" sz="4000" dirty="0"/>
              <a:t>huidige datum en tijd ophalen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FAA0-31F4-4C92-9726-42A7C0A1D9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42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E4E00-0F9F-4D8A-B104-9145111781A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 dirty="0">
                <a:latin typeface="Verdana"/>
                <a:ea typeface="Verdana"/>
              </a:rPr>
              <a:t>Gebruik:</a:t>
            </a:r>
          </a:p>
          <a:p>
            <a:pPr lvl="1"/>
            <a:r>
              <a:rPr lang="nl-BE" dirty="0">
                <a:latin typeface="Verdana"/>
                <a:ea typeface="Verdana"/>
              </a:rPr>
              <a:t>Geef de </a:t>
            </a:r>
            <a:r>
              <a:rPr lang="nl-BE" dirty="0">
                <a:solidFill>
                  <a:srgbClr val="FF0000"/>
                </a:solidFill>
                <a:latin typeface="Verdana"/>
                <a:ea typeface="Verdana"/>
              </a:rPr>
              <a:t>huidige datum en tijd</a:t>
            </a:r>
            <a:br>
              <a:rPr lang="nl-BE" dirty="0"/>
            </a:br>
            <a:r>
              <a:rPr lang="nl-BE" dirty="0">
                <a:latin typeface="Verdana"/>
                <a:ea typeface="Verdana"/>
              </a:rPr>
              <a:t>in formaat ‘JJJJ-MM-DD </a:t>
            </a:r>
            <a:r>
              <a:rPr lang="nl-BE" dirty="0" err="1">
                <a:latin typeface="Verdana"/>
                <a:ea typeface="Verdana"/>
              </a:rPr>
              <a:t>uu:mm:ss.mmm</a:t>
            </a:r>
            <a:r>
              <a:rPr lang="nl-BE" dirty="0">
                <a:latin typeface="Verdana"/>
                <a:ea typeface="Verdana"/>
              </a:rPr>
              <a:t>’</a:t>
            </a:r>
          </a:p>
          <a:p>
            <a:endParaRPr lang="nl-BE" dirty="0"/>
          </a:p>
          <a:p>
            <a:r>
              <a:rPr lang="nl-BE" dirty="0">
                <a:latin typeface="Verdana"/>
                <a:ea typeface="Verdana"/>
              </a:rPr>
              <a:t>Te gebruiken functies:</a:t>
            </a:r>
          </a:p>
          <a:p>
            <a:pPr lvl="1"/>
            <a:r>
              <a:rPr lang="nl-BE" dirty="0">
                <a:latin typeface="Verdana"/>
                <a:ea typeface="Verdana"/>
              </a:rPr>
              <a:t>CURRENT_TIMESTAMP </a:t>
            </a:r>
            <a:r>
              <a:rPr lang="nl-BE" dirty="0">
                <a:solidFill>
                  <a:srgbClr val="FF0000"/>
                </a:solidFill>
                <a:latin typeface="Verdana"/>
                <a:ea typeface="Verdana"/>
              </a:rPr>
              <a:t>!! Geen haken</a:t>
            </a:r>
          </a:p>
          <a:p>
            <a:pPr lvl="1"/>
            <a:r>
              <a:rPr lang="nl-BE" dirty="0">
                <a:latin typeface="Verdana"/>
                <a:ea typeface="Verdana"/>
              </a:rPr>
              <a:t>GETDATE()</a:t>
            </a:r>
          </a:p>
          <a:p>
            <a:pPr lvl="1"/>
            <a:r>
              <a:rPr lang="nl-BE" dirty="0">
                <a:latin typeface="Verdana"/>
                <a:ea typeface="Verdana"/>
              </a:rPr>
              <a:t>GETUTCDATE()</a:t>
            </a:r>
          </a:p>
          <a:p>
            <a:pPr lvl="1"/>
            <a:endParaRPr lang="nl-BE" b="1" dirty="0"/>
          </a:p>
          <a:p>
            <a:pPr lvl="2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104799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9D366-CA02-4DA3-8E62-EA86AAB8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/>
              <a:t>Datum en tijdfuncties: </a:t>
            </a:r>
            <a:br>
              <a:rPr lang="nl-BE" sz="4000" dirty="0"/>
            </a:br>
            <a:r>
              <a:rPr lang="nl-BE" sz="4000" dirty="0"/>
              <a:t>huidige datum en tijd ophalen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FAA0-31F4-4C92-9726-42A7C0A1D9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43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E4E00-0F9F-4D8A-B104-9145111781A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/>
              <a:t>Voorbeeld</a:t>
            </a:r>
          </a:p>
          <a:p>
            <a:pPr lvl="1"/>
            <a:endParaRPr lang="nl-BE" b="1"/>
          </a:p>
          <a:p>
            <a:pPr marL="914400" lvl="2" indent="0">
              <a:buNone/>
            </a:pPr>
            <a:endParaRPr lang="nl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F40D46-D740-46FF-AF97-E57318A5339D}"/>
              </a:ext>
            </a:extLst>
          </p:cNvPr>
          <p:cNvSpPr/>
          <p:nvPr/>
        </p:nvSpPr>
        <p:spPr>
          <a:xfrm>
            <a:off x="1432176" y="2228671"/>
            <a:ext cx="6246440" cy="120032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CURRENT_TIMESTAMP </a:t>
            </a: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nl-BE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current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timestamp'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nl-BE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GETDATE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        </a:t>
            </a: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'huidige lokale tijd'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nl-BE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GETUTCDATE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     </a:t>
            </a: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'huidige wereldtijd'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nl-BE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CF30CA-DAFA-4CD9-AC8D-E63878D0C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176" y="4050065"/>
            <a:ext cx="8979307" cy="83705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295777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9D366-CA02-4DA3-8E62-EA86AAB8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/>
              <a:t>Datum en tijdfuncties: </a:t>
            </a:r>
            <a:br>
              <a:rPr lang="nl-BE" sz="4000" dirty="0"/>
            </a:br>
            <a:r>
              <a:rPr lang="nl-BE" sz="4000" dirty="0"/>
              <a:t>datum samenstellen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FAA0-31F4-4C92-9726-42A7C0A1D9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44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E4E00-0F9F-4D8A-B104-9145111781A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 dirty="0"/>
              <a:t>Gebruik:</a:t>
            </a:r>
          </a:p>
          <a:p>
            <a:pPr lvl="1"/>
            <a:r>
              <a:rPr lang="nl-BE" dirty="0"/>
              <a:t>Stelt een datum samen uit de opgegeven delen (jaar-, maand- en dagwaarden)</a:t>
            </a:r>
          </a:p>
          <a:p>
            <a:pPr lvl="1"/>
            <a:endParaRPr lang="nl-BE" dirty="0"/>
          </a:p>
          <a:p>
            <a:r>
              <a:rPr lang="nl-BE" dirty="0"/>
              <a:t>Syntax:</a:t>
            </a:r>
          </a:p>
          <a:p>
            <a:pPr lvl="1"/>
            <a:r>
              <a:rPr lang="nl-BE" dirty="0">
                <a:solidFill>
                  <a:srgbClr val="FF0000"/>
                </a:solidFill>
              </a:rPr>
              <a:t>DATEFROMPARTS</a:t>
            </a:r>
            <a:r>
              <a:rPr lang="nl-BE" dirty="0"/>
              <a:t>(jaar, maand, dag)</a:t>
            </a:r>
          </a:p>
          <a:p>
            <a:pPr lvl="2"/>
            <a:r>
              <a:rPr lang="nl-BE" dirty="0"/>
              <a:t>jaar = 4 cijfers</a:t>
            </a:r>
          </a:p>
          <a:p>
            <a:pPr lvl="2"/>
            <a:r>
              <a:rPr lang="nl-BE" dirty="0"/>
              <a:t>maand = 1 t/m 12</a:t>
            </a:r>
          </a:p>
          <a:p>
            <a:pPr lvl="2"/>
            <a:r>
              <a:rPr lang="nl-BE" dirty="0"/>
              <a:t>dag = 1 t/m 31</a:t>
            </a:r>
          </a:p>
          <a:p>
            <a:r>
              <a:rPr lang="nl-BE" dirty="0"/>
              <a:t>Voorbeeld:</a:t>
            </a:r>
          </a:p>
          <a:p>
            <a:pPr marL="914400" lvl="2" indent="0">
              <a:buNone/>
            </a:pPr>
            <a:endParaRPr lang="nl-B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B1C8AE-3391-472F-8322-D7EBB207E473}"/>
              </a:ext>
            </a:extLst>
          </p:cNvPr>
          <p:cNvSpPr/>
          <p:nvPr/>
        </p:nvSpPr>
        <p:spPr>
          <a:xfrm>
            <a:off x="1335731" y="5760625"/>
            <a:ext cx="4760268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DATEFROMPARTS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'2019'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'04'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'21'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nl-BE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77F337-A653-4B61-8D8F-961C8CEEC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794" y="5761602"/>
            <a:ext cx="1954360" cy="65666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332733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9D366-CA02-4DA3-8E62-EA86AAB8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/>
              <a:t>Datum en tijdfuncties:</a:t>
            </a:r>
            <a:br>
              <a:rPr lang="nl-BE" sz="4000" dirty="0"/>
            </a:br>
            <a:r>
              <a:rPr lang="nl-BE" sz="4000" dirty="0"/>
              <a:t>verschil tussen datums bepalen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FAA0-31F4-4C92-9726-42A7C0A1D9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E4E00-0F9F-4D8A-B104-9145111781A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 dirty="0"/>
              <a:t>Gebruik:</a:t>
            </a:r>
          </a:p>
          <a:p>
            <a:pPr lvl="1"/>
            <a:r>
              <a:rPr lang="nl-BE" dirty="0"/>
              <a:t>Geef het </a:t>
            </a:r>
            <a:r>
              <a:rPr lang="nl-BE" dirty="0">
                <a:solidFill>
                  <a:srgbClr val="FF0000"/>
                </a:solidFill>
              </a:rPr>
              <a:t>verschil</a:t>
            </a:r>
            <a:r>
              <a:rPr lang="nl-BE" dirty="0"/>
              <a:t> tussen twee datumwaarden</a:t>
            </a:r>
          </a:p>
          <a:p>
            <a:endParaRPr lang="nl-BE" dirty="0"/>
          </a:p>
          <a:p>
            <a:r>
              <a:rPr lang="nl-BE" dirty="0"/>
              <a:t>Syntax:</a:t>
            </a:r>
          </a:p>
          <a:p>
            <a:pPr lvl="1"/>
            <a:r>
              <a:rPr lang="nl-BE" dirty="0">
                <a:solidFill>
                  <a:srgbClr val="FF0000"/>
                </a:solidFill>
              </a:rPr>
              <a:t>DATEDIFF</a:t>
            </a:r>
            <a:r>
              <a:rPr lang="nl-BE" dirty="0"/>
              <a:t>(</a:t>
            </a:r>
            <a:r>
              <a:rPr lang="nl-BE" i="1" dirty="0"/>
              <a:t>interval</a:t>
            </a:r>
            <a:r>
              <a:rPr lang="nl-BE" dirty="0"/>
              <a:t>, </a:t>
            </a:r>
            <a:r>
              <a:rPr lang="nl-BE" i="1" dirty="0"/>
              <a:t>datum1</a:t>
            </a:r>
            <a:r>
              <a:rPr lang="nl-BE" dirty="0"/>
              <a:t>, </a:t>
            </a:r>
            <a:r>
              <a:rPr lang="nl-BE" i="1" dirty="0"/>
              <a:t>datum2</a:t>
            </a:r>
            <a:r>
              <a:rPr lang="nl-BE" dirty="0"/>
              <a:t>)</a:t>
            </a:r>
          </a:p>
          <a:p>
            <a:pPr lvl="1"/>
            <a:r>
              <a:rPr lang="nl-BE" dirty="0"/>
              <a:t>Interval:</a:t>
            </a:r>
          </a:p>
          <a:p>
            <a:pPr lvl="2"/>
            <a:r>
              <a:rPr lang="nl-BE" dirty="0"/>
              <a:t>YEAR = aantal jaren verschil</a:t>
            </a:r>
          </a:p>
          <a:p>
            <a:pPr lvl="2"/>
            <a:r>
              <a:rPr lang="nl-BE" dirty="0"/>
              <a:t>MONTH = aantal maanden verschil</a:t>
            </a:r>
          </a:p>
          <a:p>
            <a:pPr lvl="2"/>
            <a:r>
              <a:rPr lang="nl-BE" dirty="0"/>
              <a:t>DAY = aantal dagen verschil</a:t>
            </a:r>
          </a:p>
          <a:p>
            <a:pPr lvl="2"/>
            <a:r>
              <a:rPr lang="nl-BE" dirty="0"/>
              <a:t>...  </a:t>
            </a:r>
            <a:r>
              <a:rPr lang="nl-BE" sz="1800" dirty="0">
                <a:hlinkClick r:id="rId3"/>
              </a:rPr>
              <a:t>https://www.w3schools.com/sql/func_sqlserver_datediff.asp</a:t>
            </a:r>
            <a:endParaRPr lang="nl-BE" sz="1800" dirty="0"/>
          </a:p>
          <a:p>
            <a:pPr lvl="1"/>
            <a:endParaRPr lang="nl-BE" dirty="0"/>
          </a:p>
          <a:p>
            <a:pPr lvl="2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845149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9D366-CA02-4DA3-8E62-EA86AAB8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/>
              <a:t>Datum en tijdfuncties:</a:t>
            </a:r>
            <a:br>
              <a:rPr lang="nl-BE" sz="4000" dirty="0"/>
            </a:br>
            <a:r>
              <a:rPr lang="nl-BE" sz="4000" dirty="0"/>
              <a:t>verschil tussen datums bepalen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FAA0-31F4-4C92-9726-42A7C0A1D9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46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E4E00-0F9F-4D8A-B104-9145111781A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/>
              <a:t>Voorbeeld:</a:t>
            </a:r>
          </a:p>
          <a:p>
            <a:pPr lvl="1"/>
            <a:endParaRPr lang="nl-BE"/>
          </a:p>
          <a:p>
            <a:pPr lvl="2"/>
            <a:endParaRPr lang="nl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CD0D2D-3BED-42C1-A1AB-6DFE5D50B87D}"/>
              </a:ext>
            </a:extLst>
          </p:cNvPr>
          <p:cNvSpPr/>
          <p:nvPr/>
        </p:nvSpPr>
        <p:spPr>
          <a:xfrm>
            <a:off x="1981200" y="2274838"/>
            <a:ext cx="8686800" cy="175432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endParaRPr lang="nl-BE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naam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nl-BE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geboortedatum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nl-BE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DATEDIFF</a:t>
            </a:r>
            <a:r>
              <a:rPr lang="en-US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YEAR</a:t>
            </a:r>
            <a:r>
              <a:rPr lang="en-US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geboortedatum</a:t>
            </a:r>
            <a:r>
              <a:rPr lang="en-US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CURRENT_TIMESTAMP</a:t>
            </a:r>
            <a:r>
              <a:rPr lang="en-US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leeftijd</a:t>
            </a:r>
            <a:r>
              <a:rPr lang="en-US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en-US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CURRENT_TIMESTAMP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'Huidige datum tijd'</a:t>
            </a:r>
            <a:endParaRPr lang="nl-BE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Tennis</a:t>
            </a:r>
            <a:r>
              <a:rPr lang="nl-BE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nl-BE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Speler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nl-BE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79A23D-BB6C-4450-A2F5-A58F717324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133"/>
          <a:stretch/>
        </p:blipFill>
        <p:spPr>
          <a:xfrm>
            <a:off x="1981200" y="4293096"/>
            <a:ext cx="5770984" cy="256490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900040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9D366-CA02-4DA3-8E62-EA86AAB8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/>
              <a:t>Datum en tijdfuncties:</a:t>
            </a:r>
            <a:br>
              <a:rPr lang="nl-BE" sz="4000" dirty="0"/>
            </a:br>
            <a:r>
              <a:rPr lang="nl-BE" sz="4000" dirty="0"/>
              <a:t>datums verhogen met een waarde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FAA0-31F4-4C92-9726-42A7C0A1D9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47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E4E00-0F9F-4D8A-B104-9145111781A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 dirty="0"/>
              <a:t>Gebruik:</a:t>
            </a:r>
          </a:p>
          <a:p>
            <a:pPr lvl="1"/>
            <a:r>
              <a:rPr lang="nl-BE" dirty="0"/>
              <a:t>Geeft een datum nadat een bepaalde tijd / datuminterval is toegevoegd</a:t>
            </a:r>
          </a:p>
          <a:p>
            <a:endParaRPr lang="nl-BE" dirty="0"/>
          </a:p>
          <a:p>
            <a:r>
              <a:rPr lang="nl-BE" dirty="0"/>
              <a:t>Syntax:</a:t>
            </a:r>
          </a:p>
          <a:p>
            <a:pPr lvl="1"/>
            <a:r>
              <a:rPr lang="nl-BE" dirty="0">
                <a:solidFill>
                  <a:srgbClr val="FF0000"/>
                </a:solidFill>
              </a:rPr>
              <a:t>DATEADD</a:t>
            </a:r>
            <a:r>
              <a:rPr lang="nl-BE" dirty="0"/>
              <a:t>(</a:t>
            </a:r>
            <a:r>
              <a:rPr lang="nl-BE" i="1" dirty="0"/>
              <a:t>interval</a:t>
            </a:r>
            <a:r>
              <a:rPr lang="nl-BE" dirty="0"/>
              <a:t>, </a:t>
            </a:r>
            <a:r>
              <a:rPr lang="nl-BE" i="1" dirty="0"/>
              <a:t>aantal</a:t>
            </a:r>
            <a:r>
              <a:rPr lang="nl-BE" dirty="0"/>
              <a:t>, </a:t>
            </a:r>
            <a:r>
              <a:rPr lang="nl-BE" i="1" dirty="0"/>
              <a:t>datum</a:t>
            </a:r>
            <a:r>
              <a:rPr lang="nl-BE" dirty="0"/>
              <a:t>)</a:t>
            </a:r>
          </a:p>
          <a:p>
            <a:pPr lvl="1"/>
            <a:r>
              <a:rPr lang="nl-BE" dirty="0"/>
              <a:t>Interval:</a:t>
            </a:r>
          </a:p>
          <a:p>
            <a:pPr lvl="2"/>
            <a:r>
              <a:rPr lang="nl-BE" dirty="0"/>
              <a:t>YEAR = jaren optellen</a:t>
            </a:r>
          </a:p>
          <a:p>
            <a:pPr lvl="2"/>
            <a:r>
              <a:rPr lang="nl-BE" dirty="0"/>
              <a:t>MONTH = maanden optellen</a:t>
            </a:r>
          </a:p>
          <a:p>
            <a:pPr lvl="2"/>
            <a:r>
              <a:rPr lang="nl-BE" dirty="0"/>
              <a:t>DAY = dagen optellen</a:t>
            </a:r>
          </a:p>
          <a:p>
            <a:pPr lvl="2"/>
            <a:r>
              <a:rPr lang="nl-BE" dirty="0"/>
              <a:t>...  </a:t>
            </a:r>
            <a:r>
              <a:rPr lang="nl-BE" sz="1800" dirty="0">
                <a:hlinkClick r:id="rId3"/>
              </a:rPr>
              <a:t>https://www.w3schools.com/sql/func_sqlserver_dateadd.asp</a:t>
            </a:r>
            <a:endParaRPr lang="nl-BE" sz="1800" dirty="0"/>
          </a:p>
          <a:p>
            <a:pPr lvl="1"/>
            <a:endParaRPr lang="nl-BE" dirty="0"/>
          </a:p>
          <a:p>
            <a:pPr lvl="2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437721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9D366-CA02-4DA3-8E62-EA86AAB8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/>
              <a:t>Datum en tijdfuncties:</a:t>
            </a:r>
            <a:br>
              <a:rPr lang="nl-BE" sz="4000" dirty="0"/>
            </a:br>
            <a:r>
              <a:rPr lang="nl-BE" sz="4000" dirty="0"/>
              <a:t>datums verhogen met een waarde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FAA0-31F4-4C92-9726-42A7C0A1D9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48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E4E00-0F9F-4D8A-B104-9145111781A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/>
              <a:t>Voorbeeld:</a:t>
            </a:r>
          </a:p>
          <a:p>
            <a:pPr marL="457200" lvl="1" indent="0">
              <a:buNone/>
            </a:pPr>
            <a:endParaRPr lang="nl-BE"/>
          </a:p>
          <a:p>
            <a:pPr lvl="2"/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508E8F-B597-407D-94CE-051CE9B54D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02" t="7898" b="57877"/>
          <a:stretch/>
        </p:blipFill>
        <p:spPr>
          <a:xfrm>
            <a:off x="2279576" y="4177534"/>
            <a:ext cx="5086482" cy="18722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AA146C-B256-40B6-B775-C1CE494C5A35}"/>
              </a:ext>
            </a:extLst>
          </p:cNvPr>
          <p:cNvSpPr/>
          <p:nvPr/>
        </p:nvSpPr>
        <p:spPr>
          <a:xfrm>
            <a:off x="2279576" y="2215001"/>
            <a:ext cx="4824536" cy="147732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endParaRPr lang="nl-BE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naam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nl-BE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geboortedatum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nl-BE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DATEADD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l-BE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DAY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5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geboortedatum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Tennis</a:t>
            </a:r>
            <a:r>
              <a:rPr lang="nl-BE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nl-BE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Speler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nl-BE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992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E7091-CF80-4C98-8299-383B46188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/>
              <a:t>Datum en tijdfuncties:</a:t>
            </a:r>
            <a:br>
              <a:rPr lang="nl-BE" sz="4000" dirty="0"/>
            </a:br>
            <a:r>
              <a:rPr lang="nl-BE" sz="4000" dirty="0"/>
              <a:t>onderzoek of een waarde een datum 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2E21F-5A9E-43C6-B791-60E284DFF04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49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25164-FBF9-41C6-A775-3BDE6FC382C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/>
              <a:t>Gebruik:</a:t>
            </a:r>
          </a:p>
          <a:p>
            <a:pPr lvl="1"/>
            <a:r>
              <a:rPr lang="nl-BE"/>
              <a:t>Controleert of de uitdrukking een datum is</a:t>
            </a:r>
          </a:p>
          <a:p>
            <a:pPr lvl="1"/>
            <a:r>
              <a:rPr lang="nl-BE"/>
              <a:t>Returnwaarde:</a:t>
            </a:r>
          </a:p>
          <a:p>
            <a:pPr lvl="2"/>
            <a:r>
              <a:rPr lang="nl-BE"/>
              <a:t>1 = geldige datum</a:t>
            </a:r>
          </a:p>
          <a:p>
            <a:pPr lvl="2"/>
            <a:r>
              <a:rPr lang="nl-BE"/>
              <a:t>0 = geen geldige datum</a:t>
            </a:r>
          </a:p>
          <a:p>
            <a:endParaRPr lang="nl-BE"/>
          </a:p>
          <a:p>
            <a:r>
              <a:rPr lang="nl-BE"/>
              <a:t>Syntax:</a:t>
            </a:r>
          </a:p>
          <a:p>
            <a:pPr lvl="1"/>
            <a:r>
              <a:rPr lang="nl-BE"/>
              <a:t>ISDATE(expressie)</a:t>
            </a:r>
          </a:p>
        </p:txBody>
      </p:sp>
    </p:spTree>
    <p:extLst>
      <p:ext uri="{BB962C8B-B14F-4D97-AF65-F5344CB8AC3E}">
        <p14:creationId xmlns:p14="http://schemas.microsoft.com/office/powerpoint/2010/main" val="2717665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A375-B0F6-4D01-B94B-09281B52E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300925" cy="1116012"/>
          </a:xfrm>
        </p:spPr>
        <p:txBody>
          <a:bodyPr/>
          <a:lstStyle/>
          <a:p>
            <a:r>
              <a:rPr lang="nl-BE" sz="4200" dirty="0"/>
              <a:t>Stringfuncties: om strings samen te voegen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CD3D8-9CA8-4BB3-9F6A-5041DAECC18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883AD-8F12-405A-B238-DDD1DBCE94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/>
              <a:t>Gebruik:</a:t>
            </a:r>
          </a:p>
          <a:p>
            <a:pPr lvl="1"/>
            <a:endParaRPr lang="nl-BE"/>
          </a:p>
          <a:p>
            <a:pPr lvl="1"/>
            <a:r>
              <a:rPr lang="nl-BE"/>
              <a:t>Om één of meerdere stringvelden samen te voegen tot één </a:t>
            </a:r>
            <a:r>
              <a:rPr lang="nl-BE">
                <a:solidFill>
                  <a:srgbClr val="FF0000"/>
                </a:solidFill>
              </a:rPr>
              <a:t>tijdelijk</a:t>
            </a:r>
            <a:r>
              <a:rPr lang="nl-BE"/>
              <a:t> veld.</a:t>
            </a:r>
          </a:p>
          <a:p>
            <a:pPr lvl="1"/>
            <a:endParaRPr lang="nl-BE"/>
          </a:p>
          <a:p>
            <a:r>
              <a:rPr lang="nl-BE"/>
              <a:t>Te gebruiken stringfuncties:</a:t>
            </a:r>
          </a:p>
          <a:p>
            <a:pPr lvl="1"/>
            <a:endParaRPr lang="nl-BE"/>
          </a:p>
          <a:p>
            <a:pPr lvl="1"/>
            <a:r>
              <a:rPr lang="nl-BE"/>
              <a:t>CONCAT met + 	</a:t>
            </a:r>
          </a:p>
          <a:p>
            <a:pPr lvl="1"/>
            <a:r>
              <a:rPr lang="nl-BE"/>
              <a:t>CONCAT()			</a:t>
            </a:r>
          </a:p>
          <a:p>
            <a:pPr lvl="1"/>
            <a:r>
              <a:rPr lang="nl-BE"/>
              <a:t>CONCAT_WS()</a:t>
            </a:r>
          </a:p>
          <a:p>
            <a:pPr lvl="1"/>
            <a:endParaRPr lang="nl-BE"/>
          </a:p>
          <a:p>
            <a:pPr lvl="1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6689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E7091-CF80-4C98-8299-383B46188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/>
              <a:t>Datum en tijdfuncties:</a:t>
            </a:r>
            <a:br>
              <a:rPr lang="nl-BE" sz="4000" dirty="0"/>
            </a:br>
            <a:r>
              <a:rPr lang="nl-BE" sz="4000" dirty="0"/>
              <a:t>onderzoek of een waarde een datum 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2E21F-5A9E-43C6-B791-60E284DFF04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50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25164-FBF9-41C6-A775-3BDE6FC382C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/>
              <a:t>Voorbeelden: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D0BCAE-B5AA-47B6-B9D6-8BEDB2F732BE}"/>
              </a:ext>
            </a:extLst>
          </p:cNvPr>
          <p:cNvSpPr/>
          <p:nvPr/>
        </p:nvSpPr>
        <p:spPr>
          <a:xfrm>
            <a:off x="1775520" y="2291595"/>
            <a:ext cx="8712968" cy="230832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endParaRPr lang="nl-BE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ISDATE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l-BE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GETDATE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           </a:t>
            </a: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'huidige datum’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nl-BE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ISDATE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'huidige datum'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    </a:t>
            </a: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'tekst ''huidige datum'''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nl-BE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ISDATE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'21/05/2016'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       </a:t>
            </a: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'21/05/2016'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nl-BE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ISDATE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'2016/05/18'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       </a:t>
            </a: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'2016/05/18'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nl-BE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ISDATE</a:t>
            </a:r>
            <a:r>
              <a:rPr lang="en-US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'15 </a:t>
            </a:r>
            <a:r>
              <a:rPr lang="en-US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augustus</a:t>
            </a:r>
            <a:r>
              <a:rPr lang="en-US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2019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 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'15 </a:t>
            </a:r>
            <a:r>
              <a:rPr lang="en-US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augustus</a:t>
            </a:r>
            <a:r>
              <a:rPr lang="en-US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2019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en-US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ISDATE</a:t>
            </a:r>
            <a:r>
              <a:rPr lang="en-US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'2019 </a:t>
            </a:r>
            <a:r>
              <a:rPr lang="en-US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augustus</a:t>
            </a:r>
            <a:r>
              <a:rPr lang="en-US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15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 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'2019 </a:t>
            </a:r>
            <a:r>
              <a:rPr lang="en-US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augustus</a:t>
            </a:r>
            <a:r>
              <a:rPr lang="en-US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15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en-US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ISDATE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'2019-08-15'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       </a:t>
            </a: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'2019-08-15'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nl-BE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BDBBB1-4E2C-43CC-8178-1F473C3B4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4913911"/>
            <a:ext cx="8712968" cy="5406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Arrow: Up 8">
            <a:extLst>
              <a:ext uri="{FF2B5EF4-FFF2-40B4-BE49-F238E27FC236}">
                <a16:creationId xmlns:a16="http://schemas.microsoft.com/office/drawing/2014/main" id="{D01BAEA6-6DD7-4FD3-959D-675A07DD52A2}"/>
              </a:ext>
            </a:extLst>
          </p:cNvPr>
          <p:cNvSpPr/>
          <p:nvPr/>
        </p:nvSpPr>
        <p:spPr>
          <a:xfrm>
            <a:off x="7176120" y="3140968"/>
            <a:ext cx="144016" cy="2880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nl-BE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F0F79FDB-9D9A-4311-BD84-EA2C55E6101B}"/>
              </a:ext>
            </a:extLst>
          </p:cNvPr>
          <p:cNvSpPr/>
          <p:nvPr/>
        </p:nvSpPr>
        <p:spPr>
          <a:xfrm>
            <a:off x="9048328" y="3123952"/>
            <a:ext cx="144016" cy="2880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nl-BE">
              <a:solidFill>
                <a:prstClr val="white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99840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740A8-9F90-4228-8CD2-35AA39370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Geavanceerde functies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1E908-73D7-4047-8050-C39BB9BE856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51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6EB9D-C944-4709-B0F6-DEBB2B10D2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/>
              <a:t>We bespreken: </a:t>
            </a:r>
          </a:p>
          <a:p>
            <a:pPr lvl="1"/>
            <a:r>
              <a:rPr lang="nl-BE"/>
              <a:t>CAST()</a:t>
            </a:r>
          </a:p>
          <a:p>
            <a:pPr lvl="1"/>
            <a:r>
              <a:rPr lang="nl-BE"/>
              <a:t>CONVERT()</a:t>
            </a:r>
          </a:p>
          <a:p>
            <a:pPr lvl="1"/>
            <a:r>
              <a:rPr lang="nl-BE"/>
              <a:t>ISNULL()</a:t>
            </a:r>
          </a:p>
          <a:p>
            <a:pPr lvl="1"/>
            <a:r>
              <a:rPr lang="nl-BE"/>
              <a:t>ISNUMERIC()</a:t>
            </a:r>
          </a:p>
          <a:p>
            <a:pPr lvl="1"/>
            <a:r>
              <a:rPr lang="nl-BE"/>
              <a:t>NULLIF()</a:t>
            </a:r>
          </a:p>
          <a:p>
            <a:pPr lvl="1"/>
            <a:endParaRPr lang="nl-BE"/>
          </a:p>
          <a:p>
            <a:pPr lvl="1"/>
            <a:endParaRPr lang="nl-BE"/>
          </a:p>
          <a:p>
            <a:pPr lvl="1"/>
            <a:endParaRPr lang="nl-BE"/>
          </a:p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847023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9D366-CA02-4DA3-8E62-EA86AAB8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/>
              <a:t>Geavanceerde functies:</a:t>
            </a:r>
            <a:br>
              <a:rPr lang="nl-BE" sz="4000" dirty="0"/>
            </a:br>
            <a:r>
              <a:rPr lang="nl-BE" sz="4000" dirty="0"/>
              <a:t>converteer naar een specifiek datatype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FAA0-31F4-4C92-9726-42A7C0A1D9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52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E4E00-0F9F-4D8A-B104-9145111781A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/>
              <a:t>Gebruik:</a:t>
            </a:r>
          </a:p>
          <a:p>
            <a:pPr lvl="1"/>
            <a:r>
              <a:rPr lang="nl-BE">
                <a:solidFill>
                  <a:srgbClr val="FF0000"/>
                </a:solidFill>
              </a:rPr>
              <a:t>Converteert</a:t>
            </a:r>
            <a:r>
              <a:rPr lang="nl-BE"/>
              <a:t> een uitdrukking van het ene </a:t>
            </a:r>
            <a:r>
              <a:rPr lang="nl-BE">
                <a:solidFill>
                  <a:srgbClr val="FF0000"/>
                </a:solidFill>
              </a:rPr>
              <a:t>gegevenstype</a:t>
            </a:r>
            <a:r>
              <a:rPr lang="nl-BE"/>
              <a:t> naar een ander</a:t>
            </a:r>
          </a:p>
          <a:p>
            <a:endParaRPr lang="nl-BE"/>
          </a:p>
          <a:p>
            <a:r>
              <a:rPr lang="nl-BE"/>
              <a:t>Te gebruiken functies:</a:t>
            </a:r>
          </a:p>
          <a:p>
            <a:pPr lvl="1"/>
            <a:r>
              <a:rPr lang="en-US"/>
              <a:t>CAST()</a:t>
            </a:r>
          </a:p>
          <a:p>
            <a:pPr lvl="1"/>
            <a:r>
              <a:rPr lang="en-US"/>
              <a:t>CONVERT()</a:t>
            </a:r>
          </a:p>
          <a:p>
            <a:pPr lvl="2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899394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9D366-CA02-4DA3-8E62-EA86AAB8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/>
              <a:t>Geavanceerde functies:</a:t>
            </a:r>
            <a:br>
              <a:rPr lang="nl-BE" sz="4000" dirty="0"/>
            </a:br>
            <a:r>
              <a:rPr lang="nl-BE" sz="4000" dirty="0"/>
              <a:t>converteer naar een specifiek datatype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FAA0-31F4-4C92-9726-42A7C0A1D9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53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E4E00-0F9F-4D8A-B104-9145111781A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/>
              <a:t>Syntax:</a:t>
            </a:r>
          </a:p>
          <a:p>
            <a:pPr lvl="1"/>
            <a:endParaRPr lang="en-US">
              <a:solidFill>
                <a:srgbClr val="FF0000"/>
              </a:solidFill>
            </a:endParaRPr>
          </a:p>
          <a:p>
            <a:pPr lvl="1"/>
            <a:r>
              <a:rPr lang="en-US">
                <a:solidFill>
                  <a:srgbClr val="FF0000"/>
                </a:solidFill>
              </a:rPr>
              <a:t>CAST</a:t>
            </a:r>
            <a:r>
              <a:rPr lang="en-US"/>
              <a:t>(</a:t>
            </a:r>
            <a:r>
              <a:rPr lang="en-US" i="1" err="1"/>
              <a:t>expressie</a:t>
            </a:r>
            <a:r>
              <a:rPr lang="en-US"/>
              <a:t> AS </a:t>
            </a:r>
            <a:r>
              <a:rPr lang="en-US" i="1" err="1"/>
              <a:t>data_type</a:t>
            </a:r>
            <a:r>
              <a:rPr lang="en-US" i="1"/>
              <a:t>(</a:t>
            </a:r>
            <a:r>
              <a:rPr lang="en-US" i="1" err="1"/>
              <a:t>lengte</a:t>
            </a:r>
            <a:r>
              <a:rPr lang="en-US" i="1"/>
              <a:t>)</a:t>
            </a:r>
            <a:r>
              <a:rPr lang="en-US"/>
              <a:t>)</a:t>
            </a:r>
          </a:p>
          <a:p>
            <a:pPr lvl="2"/>
            <a:endParaRPr lang="en-US"/>
          </a:p>
          <a:p>
            <a:pPr lvl="2"/>
            <a:r>
              <a:rPr lang="en-US" err="1"/>
              <a:t>Expressie</a:t>
            </a:r>
            <a:r>
              <a:rPr lang="en-US"/>
              <a:t>	: </a:t>
            </a:r>
            <a:r>
              <a:rPr lang="en-US" err="1"/>
              <a:t>verplicht</a:t>
            </a:r>
            <a:endParaRPr lang="en-US"/>
          </a:p>
          <a:p>
            <a:pPr lvl="2"/>
            <a:endParaRPr lang="en-US"/>
          </a:p>
          <a:p>
            <a:pPr lvl="2"/>
            <a:r>
              <a:rPr lang="en-US"/>
              <a:t>Datatype 	: </a:t>
            </a:r>
            <a:r>
              <a:rPr lang="en-US" err="1"/>
              <a:t>verplicht</a:t>
            </a:r>
            <a:endParaRPr lang="en-US"/>
          </a:p>
          <a:p>
            <a:pPr lvl="2"/>
            <a:endParaRPr lang="en-US"/>
          </a:p>
          <a:p>
            <a:pPr lvl="2"/>
            <a:r>
              <a:rPr lang="en-US" err="1"/>
              <a:t>Lengte</a:t>
            </a:r>
            <a:r>
              <a:rPr lang="en-US"/>
              <a:t>	: </a:t>
            </a:r>
            <a:r>
              <a:rPr lang="en-US" err="1"/>
              <a:t>optioneel</a:t>
            </a:r>
            <a:r>
              <a:rPr lang="en-US"/>
              <a:t> </a:t>
            </a:r>
          </a:p>
          <a:p>
            <a:pPr lvl="3"/>
            <a:r>
              <a:rPr lang="en-US" err="1"/>
              <a:t>bij</a:t>
            </a:r>
            <a:r>
              <a:rPr lang="en-US"/>
              <a:t> </a:t>
            </a:r>
            <a:r>
              <a:rPr lang="en-US" err="1"/>
              <a:t>sommige</a:t>
            </a:r>
            <a:r>
              <a:rPr lang="en-US"/>
              <a:t> datatype </a:t>
            </a:r>
            <a:r>
              <a:rPr lang="en-US" err="1"/>
              <a:t>moet</a:t>
            </a:r>
            <a:r>
              <a:rPr lang="en-US"/>
              <a:t> </a:t>
            </a:r>
            <a:r>
              <a:rPr lang="en-US" err="1"/>
              <a:t>je</a:t>
            </a:r>
            <a:r>
              <a:rPr lang="en-US"/>
              <a:t> </a:t>
            </a:r>
            <a:r>
              <a:rPr lang="en-US" err="1"/>
              <a:t>ook</a:t>
            </a:r>
            <a:r>
              <a:rPr lang="en-US"/>
              <a:t>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err="1"/>
              <a:t>lengte</a:t>
            </a:r>
            <a:r>
              <a:rPr lang="en-US"/>
              <a:t> </a:t>
            </a:r>
            <a:r>
              <a:rPr lang="en-US" err="1"/>
              <a:t>opgeven</a:t>
            </a:r>
            <a:r>
              <a:rPr lang="en-US"/>
              <a:t> </a:t>
            </a:r>
            <a:r>
              <a:rPr lang="en-US" err="1"/>
              <a:t>bv</a:t>
            </a:r>
            <a:r>
              <a:rPr lang="en-US"/>
              <a:t>. char, varchar, …</a:t>
            </a:r>
          </a:p>
          <a:p>
            <a:endParaRPr lang="nl-BE"/>
          </a:p>
          <a:p>
            <a:pPr lvl="1"/>
            <a:endParaRPr lang="nl-BE"/>
          </a:p>
          <a:p>
            <a:pPr lvl="2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86726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9D366-CA02-4DA3-8E62-EA86AAB8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/>
              <a:t>Geavanceerde functies:</a:t>
            </a:r>
            <a:br>
              <a:rPr lang="nl-BE" sz="4000" dirty="0"/>
            </a:br>
            <a:r>
              <a:rPr lang="nl-BE" sz="4000" dirty="0"/>
              <a:t>converteer naar een specifiek datatype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FAA0-31F4-4C92-9726-42A7C0A1D9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54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E4E00-0F9F-4D8A-B104-9145111781A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/>
              <a:t>Syntax:</a:t>
            </a:r>
          </a:p>
          <a:p>
            <a:pPr lvl="1"/>
            <a:endParaRPr lang="en-US">
              <a:solidFill>
                <a:srgbClr val="FF0000"/>
              </a:solidFill>
            </a:endParaRPr>
          </a:p>
          <a:p>
            <a:pPr lvl="1"/>
            <a:r>
              <a:rPr lang="en-US">
                <a:solidFill>
                  <a:srgbClr val="FF0000"/>
                </a:solidFill>
              </a:rPr>
              <a:t>CAST</a:t>
            </a:r>
            <a:r>
              <a:rPr lang="en-US"/>
              <a:t>(</a:t>
            </a:r>
            <a:r>
              <a:rPr lang="en-US" i="1" err="1"/>
              <a:t>expressie</a:t>
            </a:r>
            <a:r>
              <a:rPr lang="en-US"/>
              <a:t> AS </a:t>
            </a:r>
            <a:r>
              <a:rPr lang="en-US" i="1" err="1"/>
              <a:t>data_type</a:t>
            </a:r>
            <a:r>
              <a:rPr lang="en-US" i="1"/>
              <a:t>(</a:t>
            </a:r>
            <a:r>
              <a:rPr lang="en-US" i="1" err="1"/>
              <a:t>lengte</a:t>
            </a:r>
            <a:r>
              <a:rPr lang="en-US" i="1"/>
              <a:t>)</a:t>
            </a:r>
            <a:r>
              <a:rPr lang="en-US"/>
              <a:t>)</a:t>
            </a:r>
          </a:p>
          <a:p>
            <a:endParaRPr lang="nl-BE"/>
          </a:p>
          <a:p>
            <a:r>
              <a:rPr lang="nl-BE"/>
              <a:t>Opmerking:</a:t>
            </a:r>
          </a:p>
          <a:p>
            <a:pPr lvl="1"/>
            <a:endParaRPr lang="nl-BE"/>
          </a:p>
          <a:p>
            <a:pPr lvl="1"/>
            <a:r>
              <a:rPr lang="nl-BE"/>
              <a:t>Bij het converteren van een </a:t>
            </a:r>
            <a:r>
              <a:rPr lang="nl-BE">
                <a:solidFill>
                  <a:srgbClr val="FF0000"/>
                </a:solidFill>
              </a:rPr>
              <a:t>float</a:t>
            </a:r>
            <a:r>
              <a:rPr lang="nl-BE"/>
              <a:t> of </a:t>
            </a:r>
            <a:r>
              <a:rPr lang="nl-BE">
                <a:solidFill>
                  <a:srgbClr val="FF0000"/>
                </a:solidFill>
              </a:rPr>
              <a:t>numeriek</a:t>
            </a:r>
            <a:r>
              <a:rPr lang="nl-BE"/>
              <a:t> naar een geheel getal, zal de CAST () functie het resultaat </a:t>
            </a:r>
            <a:r>
              <a:rPr lang="nl-BE">
                <a:solidFill>
                  <a:srgbClr val="FF0000"/>
                </a:solidFill>
              </a:rPr>
              <a:t>afkappen</a:t>
            </a:r>
            <a:r>
              <a:rPr lang="nl-BE"/>
              <a:t>. </a:t>
            </a:r>
          </a:p>
          <a:p>
            <a:pPr lvl="1"/>
            <a:endParaRPr lang="nl-BE"/>
          </a:p>
          <a:p>
            <a:pPr lvl="1"/>
            <a:r>
              <a:rPr lang="nl-BE"/>
              <a:t>Voor </a:t>
            </a:r>
            <a:r>
              <a:rPr lang="nl-BE">
                <a:solidFill>
                  <a:srgbClr val="FF0000"/>
                </a:solidFill>
              </a:rPr>
              <a:t>andere</a:t>
            </a:r>
            <a:r>
              <a:rPr lang="nl-BE"/>
              <a:t> conversies </a:t>
            </a:r>
            <a:r>
              <a:rPr lang="nl-BE">
                <a:solidFill>
                  <a:srgbClr val="FF0000"/>
                </a:solidFill>
              </a:rPr>
              <a:t>rondt</a:t>
            </a:r>
            <a:r>
              <a:rPr lang="nl-BE"/>
              <a:t> de CAST () -functie het resultaat </a:t>
            </a:r>
            <a:r>
              <a:rPr lang="nl-BE">
                <a:solidFill>
                  <a:srgbClr val="FF0000"/>
                </a:solidFill>
              </a:rPr>
              <a:t>af</a:t>
            </a:r>
            <a:r>
              <a:rPr lang="nl-BE"/>
              <a:t>.</a:t>
            </a:r>
          </a:p>
          <a:p>
            <a:endParaRPr lang="nl-BE"/>
          </a:p>
          <a:p>
            <a:pPr lvl="1"/>
            <a:endParaRPr lang="nl-BE"/>
          </a:p>
          <a:p>
            <a:pPr lvl="2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414907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9D366-CA02-4DA3-8E62-EA86AAB8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/>
              <a:t>Geavanceerde functies:</a:t>
            </a:r>
            <a:br>
              <a:rPr lang="nl-BE" sz="4000" dirty="0"/>
            </a:br>
            <a:r>
              <a:rPr lang="nl-BE" sz="4000" dirty="0"/>
              <a:t>converteer naar een specifiek datatype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FAA0-31F4-4C92-9726-42A7C0A1D9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55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E4E00-0F9F-4D8A-B104-9145111781A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/>
              <a:t>Voorbeeld:</a:t>
            </a:r>
          </a:p>
          <a:p>
            <a:pPr lvl="1"/>
            <a:endParaRPr lang="nl-BE"/>
          </a:p>
          <a:p>
            <a:pPr lvl="2"/>
            <a:endParaRPr lang="nl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1D7F54-3901-4A0E-A580-9DE831248219}"/>
              </a:ext>
            </a:extLst>
          </p:cNvPr>
          <p:cNvSpPr/>
          <p:nvPr/>
        </p:nvSpPr>
        <p:spPr>
          <a:xfrm>
            <a:off x="1524000" y="2276873"/>
            <a:ext cx="9144000" cy="258532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dirty="0">
                <a:solidFill>
                  <a:srgbClr val="0000FF"/>
                </a:solidFill>
                <a:latin typeface="Consolas"/>
              </a:rPr>
              <a:t>SELECT</a:t>
            </a:r>
            <a:endParaRPr lang="nl-BE" dirty="0">
              <a:solidFill>
                <a:srgbClr val="000000"/>
              </a:solidFill>
              <a:latin typeface="Consolas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dirty="0">
                <a:solidFill>
                  <a:srgbClr val="FF00FF"/>
                </a:solidFill>
                <a:latin typeface="Consolas"/>
              </a:rPr>
              <a:t>CAST</a:t>
            </a:r>
            <a:r>
              <a:rPr lang="nl-BE" dirty="0">
                <a:solidFill>
                  <a:srgbClr val="808080"/>
                </a:solidFill>
                <a:latin typeface="Consolas"/>
              </a:rPr>
              <a:t>(</a:t>
            </a:r>
            <a:r>
              <a:rPr lang="nl-BE" dirty="0">
                <a:solidFill>
                  <a:srgbClr val="000000"/>
                </a:solidFill>
                <a:latin typeface="Consolas"/>
              </a:rPr>
              <a:t>124.458 </a:t>
            </a:r>
            <a:r>
              <a:rPr lang="nl-BE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nl-BE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/>
              </a:rPr>
              <a:t>int</a:t>
            </a:r>
            <a:r>
              <a:rPr lang="nl-BE" dirty="0">
                <a:solidFill>
                  <a:srgbClr val="808080"/>
                </a:solidFill>
                <a:latin typeface="Consolas"/>
              </a:rPr>
              <a:t>),</a:t>
            </a:r>
            <a:endParaRPr lang="nl-BE" dirty="0">
              <a:solidFill>
                <a:srgbClr val="000000"/>
              </a:solidFill>
              <a:latin typeface="Consolas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dirty="0">
                <a:solidFill>
                  <a:srgbClr val="FF00FF"/>
                </a:solidFill>
                <a:latin typeface="Consolas"/>
              </a:rPr>
              <a:t>CAST</a:t>
            </a:r>
            <a:r>
              <a:rPr lang="nl-BE" dirty="0">
                <a:solidFill>
                  <a:srgbClr val="808080"/>
                </a:solidFill>
                <a:latin typeface="Consolas"/>
              </a:rPr>
              <a:t>(</a:t>
            </a:r>
            <a:r>
              <a:rPr lang="nl-BE" dirty="0">
                <a:solidFill>
                  <a:srgbClr val="FF0000"/>
                </a:solidFill>
                <a:latin typeface="Consolas"/>
              </a:rPr>
              <a:t>'2018-12-20'</a:t>
            </a:r>
            <a:r>
              <a:rPr lang="nl-BE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nl-BE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/>
              </a:rPr>
              <a:t>date</a:t>
            </a:r>
            <a:r>
              <a:rPr lang="nl-BE" dirty="0">
                <a:solidFill>
                  <a:srgbClr val="808080"/>
                </a:solidFill>
                <a:latin typeface="Consolas"/>
              </a:rPr>
              <a:t>),</a:t>
            </a:r>
            <a:endParaRPr lang="nl-BE" dirty="0">
              <a:solidFill>
                <a:srgbClr val="000000"/>
              </a:solidFill>
              <a:latin typeface="Consolas"/>
            </a:endParaRPr>
          </a:p>
          <a:p>
            <a:pPr marL="4928870" lvl="1" indent="-44716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dirty="0">
                <a:solidFill>
                  <a:srgbClr val="FF00FF"/>
                </a:solidFill>
                <a:latin typeface="Consolas"/>
              </a:rPr>
              <a:t>CAST</a:t>
            </a:r>
            <a:r>
              <a:rPr lang="nl-BE" dirty="0">
                <a:solidFill>
                  <a:srgbClr val="808080"/>
                </a:solidFill>
                <a:latin typeface="Consolas"/>
              </a:rPr>
              <a:t>(</a:t>
            </a:r>
            <a:r>
              <a:rPr lang="nl-BE" dirty="0">
                <a:solidFill>
                  <a:srgbClr val="FF0000"/>
                </a:solidFill>
                <a:latin typeface="Consolas"/>
              </a:rPr>
              <a:t>'Dit is een voorbeeld dat we een lengte moeten opgeven'</a:t>
            </a:r>
            <a:r>
              <a:rPr lang="nl-BE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nl-BE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dirty="0" err="1">
                <a:solidFill>
                  <a:srgbClr val="0000FF"/>
                </a:solidFill>
                <a:latin typeface="Consolas"/>
              </a:rPr>
              <a:t>varchar</a:t>
            </a:r>
            <a:r>
              <a:rPr lang="nl-BE" dirty="0">
                <a:solidFill>
                  <a:srgbClr val="808080"/>
                </a:solidFill>
                <a:latin typeface="Consolas"/>
              </a:rPr>
              <a:t>(</a:t>
            </a:r>
            <a:r>
              <a:rPr lang="nl-BE" dirty="0">
                <a:solidFill>
                  <a:srgbClr val="000000"/>
                </a:solidFill>
                <a:latin typeface="Consolas"/>
              </a:rPr>
              <a:t>25</a:t>
            </a:r>
            <a:r>
              <a:rPr lang="nl-BE" dirty="0">
                <a:solidFill>
                  <a:srgbClr val="808080"/>
                </a:solidFill>
                <a:latin typeface="Consolas"/>
              </a:rPr>
              <a:t>)),</a:t>
            </a:r>
            <a:endParaRPr lang="nl-BE" dirty="0">
              <a:solidFill>
                <a:srgbClr val="000000"/>
              </a:solidFill>
              <a:latin typeface="Consolas"/>
            </a:endParaRPr>
          </a:p>
          <a:p>
            <a:pPr marL="4928870" lvl="1" indent="-44716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dirty="0">
                <a:solidFill>
                  <a:srgbClr val="FF00FF"/>
                </a:solidFill>
                <a:latin typeface="Consolas"/>
              </a:rPr>
              <a:t>CAST</a:t>
            </a:r>
            <a:r>
              <a:rPr lang="nl-BE" dirty="0">
                <a:solidFill>
                  <a:srgbClr val="808080"/>
                </a:solidFill>
                <a:latin typeface="Consolas"/>
              </a:rPr>
              <a:t>(</a:t>
            </a:r>
            <a:r>
              <a:rPr lang="nl-BE" dirty="0">
                <a:solidFill>
                  <a:srgbClr val="FF0000"/>
                </a:solidFill>
                <a:latin typeface="Consolas"/>
              </a:rPr>
              <a:t>'Dit is een voorbeeld dat we een lengte moeten opgeven'</a:t>
            </a:r>
            <a:r>
              <a:rPr lang="nl-BE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nl-BE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dirty="0" err="1">
                <a:solidFill>
                  <a:srgbClr val="0000FF"/>
                </a:solidFill>
                <a:latin typeface="Consolas"/>
              </a:rPr>
              <a:t>varchar</a:t>
            </a:r>
            <a:r>
              <a:rPr lang="nl-BE" dirty="0">
                <a:solidFill>
                  <a:srgbClr val="808080"/>
                </a:solidFill>
                <a:latin typeface="Consolas"/>
              </a:rPr>
              <a:t>),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928870" lvl="1" indent="-44716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dirty="0">
                <a:solidFill>
                  <a:srgbClr val="FF00FF"/>
                </a:solidFill>
                <a:latin typeface="Consolas"/>
              </a:rPr>
              <a:t>CAST</a:t>
            </a:r>
            <a:r>
              <a:rPr lang="nl-BE" dirty="0">
                <a:solidFill>
                  <a:srgbClr val="808080"/>
                </a:solidFill>
                <a:latin typeface="Consolas"/>
              </a:rPr>
              <a:t>(</a:t>
            </a:r>
            <a:r>
              <a:rPr lang="nl-BE" dirty="0">
                <a:solidFill>
                  <a:srgbClr val="FF0000"/>
                </a:solidFill>
                <a:latin typeface="Consolas"/>
              </a:rPr>
              <a:t>'Dit is een voorbeeld dat we een lengte moeten opgeven'</a:t>
            </a:r>
            <a:r>
              <a:rPr lang="nl-BE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nl-BE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dirty="0" err="1">
                <a:solidFill>
                  <a:srgbClr val="0000FF"/>
                </a:solidFill>
                <a:latin typeface="Consolas"/>
              </a:rPr>
              <a:t>varchar</a:t>
            </a:r>
            <a:r>
              <a:rPr lang="nl-BE" dirty="0">
                <a:solidFill>
                  <a:srgbClr val="808080"/>
                </a:solidFill>
                <a:latin typeface="Consolas"/>
              </a:rPr>
              <a:t>(</a:t>
            </a:r>
            <a:r>
              <a:rPr lang="nl-BE" dirty="0">
                <a:solidFill>
                  <a:srgbClr val="000000"/>
                </a:solidFill>
                <a:latin typeface="Consolas"/>
              </a:rPr>
              <a:t>100</a:t>
            </a:r>
            <a:r>
              <a:rPr lang="nl-BE" dirty="0">
                <a:solidFill>
                  <a:srgbClr val="808080"/>
                </a:solidFill>
                <a:latin typeface="Consolas"/>
              </a:rPr>
              <a:t>));</a:t>
            </a:r>
            <a:endParaRPr lang="nl-BE" dirty="0">
              <a:solidFill>
                <a:prstClr val="black"/>
              </a:solidFill>
              <a:latin typeface="Consolas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83C81F-A20B-4C63-AAD2-D650903A5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501" y="5018170"/>
            <a:ext cx="9144000" cy="601464"/>
          </a:xfrm>
          <a:prstGeom prst="rect">
            <a:avLst/>
          </a:prstGeom>
        </p:spPr>
      </p:pic>
      <p:sp>
        <p:nvSpPr>
          <p:cNvPr id="7" name="Callout: Up Arrow 6">
            <a:extLst>
              <a:ext uri="{FF2B5EF4-FFF2-40B4-BE49-F238E27FC236}">
                <a16:creationId xmlns:a16="http://schemas.microsoft.com/office/drawing/2014/main" id="{976FD819-2CA0-49A4-A631-A24396847E5D}"/>
              </a:ext>
            </a:extLst>
          </p:cNvPr>
          <p:cNvSpPr/>
          <p:nvPr/>
        </p:nvSpPr>
        <p:spPr>
          <a:xfrm>
            <a:off x="4151784" y="5650060"/>
            <a:ext cx="792088" cy="601464"/>
          </a:xfrm>
          <a:prstGeom prst="upArrow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sz="1000">
                <a:solidFill>
                  <a:srgbClr val="1F497D"/>
                </a:solidFill>
                <a:latin typeface="Arial" panose="020B0604020202020204"/>
              </a:rPr>
              <a:t>25</a:t>
            </a:r>
          </a:p>
        </p:txBody>
      </p:sp>
      <p:sp>
        <p:nvSpPr>
          <p:cNvPr id="9" name="Callout: Up Arrow 8">
            <a:extLst>
              <a:ext uri="{FF2B5EF4-FFF2-40B4-BE49-F238E27FC236}">
                <a16:creationId xmlns:a16="http://schemas.microsoft.com/office/drawing/2014/main" id="{0A1E3A0B-1DC7-4F3E-A275-B4C2D476680D}"/>
              </a:ext>
            </a:extLst>
          </p:cNvPr>
          <p:cNvSpPr/>
          <p:nvPr/>
        </p:nvSpPr>
        <p:spPr>
          <a:xfrm>
            <a:off x="5401072" y="5650060"/>
            <a:ext cx="1487016" cy="601464"/>
          </a:xfrm>
          <a:prstGeom prst="upArrow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sz="1000">
                <a:solidFill>
                  <a:srgbClr val="1F497D"/>
                </a:solidFill>
                <a:latin typeface="Arial" panose="020B0604020202020204"/>
              </a:rPr>
              <a:t>Default = 30</a:t>
            </a:r>
          </a:p>
        </p:txBody>
      </p:sp>
      <p:sp>
        <p:nvSpPr>
          <p:cNvPr id="10" name="Callout: Up Arrow 9">
            <a:extLst>
              <a:ext uri="{FF2B5EF4-FFF2-40B4-BE49-F238E27FC236}">
                <a16:creationId xmlns:a16="http://schemas.microsoft.com/office/drawing/2014/main" id="{EDB15045-8783-4223-9DA8-9572413583E8}"/>
              </a:ext>
            </a:extLst>
          </p:cNvPr>
          <p:cNvSpPr/>
          <p:nvPr/>
        </p:nvSpPr>
        <p:spPr>
          <a:xfrm>
            <a:off x="7345288" y="5646829"/>
            <a:ext cx="1139552" cy="601464"/>
          </a:xfrm>
          <a:prstGeom prst="upArrow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sz="1000">
                <a:solidFill>
                  <a:srgbClr val="1F497D"/>
                </a:solidFill>
                <a:latin typeface="Arial" panose="020B0604020202020204"/>
              </a:rPr>
              <a:t>100</a:t>
            </a:r>
          </a:p>
        </p:txBody>
      </p:sp>
      <p:sp>
        <p:nvSpPr>
          <p:cNvPr id="11" name="Callout: Up Arrow 10">
            <a:extLst>
              <a:ext uri="{FF2B5EF4-FFF2-40B4-BE49-F238E27FC236}">
                <a16:creationId xmlns:a16="http://schemas.microsoft.com/office/drawing/2014/main" id="{D937EF82-ECE2-42E9-ABE8-746356CAD699}"/>
              </a:ext>
            </a:extLst>
          </p:cNvPr>
          <p:cNvSpPr/>
          <p:nvPr/>
        </p:nvSpPr>
        <p:spPr>
          <a:xfrm>
            <a:off x="1859293" y="5712022"/>
            <a:ext cx="792088" cy="601464"/>
          </a:xfrm>
          <a:prstGeom prst="upArrow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sz="1000">
                <a:solidFill>
                  <a:srgbClr val="1F497D"/>
                </a:solidFill>
                <a:latin typeface="Arial" panose="020B0604020202020204"/>
              </a:rPr>
              <a:t>afgekapt</a:t>
            </a:r>
          </a:p>
        </p:txBody>
      </p:sp>
    </p:spTree>
    <p:extLst>
      <p:ext uri="{BB962C8B-B14F-4D97-AF65-F5344CB8AC3E}">
        <p14:creationId xmlns:p14="http://schemas.microsoft.com/office/powerpoint/2010/main" val="351734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9D366-CA02-4DA3-8E62-EA86AAB8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/>
              <a:t>Geavanceerde functies:</a:t>
            </a:r>
            <a:br>
              <a:rPr lang="nl-BE" sz="4000" dirty="0"/>
            </a:br>
            <a:r>
              <a:rPr lang="nl-BE" sz="4000" dirty="0"/>
              <a:t>converteer naar een specifiek datatype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FAA0-31F4-4C92-9726-42A7C0A1D9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56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E4E00-0F9F-4D8A-B104-9145111781A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 dirty="0"/>
              <a:t>Syntax:</a:t>
            </a:r>
          </a:p>
          <a:p>
            <a:pPr lvl="1"/>
            <a:endParaRPr lang="nl-BE" dirty="0">
              <a:solidFill>
                <a:srgbClr val="FF0000"/>
              </a:solidFill>
            </a:endParaRPr>
          </a:p>
          <a:p>
            <a:pPr lvl="1"/>
            <a:r>
              <a:rPr lang="nl-BE" dirty="0">
                <a:solidFill>
                  <a:srgbClr val="FF0000"/>
                </a:solidFill>
              </a:rPr>
              <a:t>CONVERT</a:t>
            </a:r>
            <a:r>
              <a:rPr lang="nl-BE" dirty="0"/>
              <a:t>(</a:t>
            </a:r>
            <a:r>
              <a:rPr lang="nl-BE" i="1" dirty="0" err="1"/>
              <a:t>data_type</a:t>
            </a:r>
            <a:r>
              <a:rPr lang="nl-BE" i="1" dirty="0"/>
              <a:t>(lengte), expressie, </a:t>
            </a:r>
            <a:r>
              <a:rPr lang="nl-BE" i="1" dirty="0" err="1"/>
              <a:t>style</a:t>
            </a:r>
            <a:r>
              <a:rPr lang="nl-BE" dirty="0"/>
              <a:t>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Datatype 	: </a:t>
            </a:r>
            <a:r>
              <a:rPr lang="en-US" dirty="0" err="1"/>
              <a:t>verplicht</a:t>
            </a:r>
            <a:endParaRPr lang="en-US" dirty="0"/>
          </a:p>
          <a:p>
            <a:pPr lvl="2"/>
            <a:r>
              <a:rPr lang="en-US" dirty="0" err="1"/>
              <a:t>Lengte</a:t>
            </a:r>
            <a:r>
              <a:rPr lang="en-US" dirty="0"/>
              <a:t>		: </a:t>
            </a:r>
            <a:r>
              <a:rPr lang="en-US" dirty="0" err="1"/>
              <a:t>optioneel</a:t>
            </a:r>
            <a:r>
              <a:rPr lang="en-US" dirty="0"/>
              <a:t> </a:t>
            </a:r>
          </a:p>
          <a:p>
            <a:pPr lvl="3"/>
            <a:r>
              <a:rPr lang="en-US" dirty="0" err="1"/>
              <a:t>bij</a:t>
            </a:r>
            <a:r>
              <a:rPr lang="en-US" dirty="0"/>
              <a:t> </a:t>
            </a:r>
            <a:r>
              <a:rPr lang="en-US" dirty="0" err="1"/>
              <a:t>sommige</a:t>
            </a:r>
            <a:r>
              <a:rPr lang="en-US" dirty="0"/>
              <a:t> datatype </a:t>
            </a:r>
            <a:r>
              <a:rPr lang="en-US" dirty="0" err="1"/>
              <a:t>moet</a:t>
            </a:r>
            <a:r>
              <a:rPr lang="en-US" dirty="0"/>
              <a:t> je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lengte</a:t>
            </a:r>
            <a:r>
              <a:rPr lang="en-US" dirty="0"/>
              <a:t> </a:t>
            </a:r>
            <a:r>
              <a:rPr lang="en-US" dirty="0" err="1"/>
              <a:t>opgeven</a:t>
            </a:r>
            <a:r>
              <a:rPr lang="en-US" dirty="0"/>
              <a:t> </a:t>
            </a:r>
            <a:r>
              <a:rPr lang="en-US" dirty="0" err="1"/>
              <a:t>bv</a:t>
            </a:r>
            <a:r>
              <a:rPr lang="en-US" dirty="0"/>
              <a:t>. char, varchar, …</a:t>
            </a:r>
          </a:p>
          <a:p>
            <a:pPr lvl="2"/>
            <a:r>
              <a:rPr lang="en-US" dirty="0" err="1"/>
              <a:t>Expressie</a:t>
            </a:r>
            <a:r>
              <a:rPr lang="en-US" dirty="0"/>
              <a:t>	: </a:t>
            </a:r>
            <a:r>
              <a:rPr lang="en-US" dirty="0" err="1"/>
              <a:t>verplicht</a:t>
            </a:r>
            <a:endParaRPr lang="en-US" dirty="0"/>
          </a:p>
          <a:p>
            <a:pPr lvl="2"/>
            <a:r>
              <a:rPr lang="en-US" dirty="0"/>
              <a:t>Style		: </a:t>
            </a:r>
            <a:r>
              <a:rPr lang="en-US" dirty="0" err="1"/>
              <a:t>optioneel</a:t>
            </a:r>
            <a:endParaRPr lang="en-US" dirty="0"/>
          </a:p>
          <a:p>
            <a:pPr lvl="2"/>
            <a:r>
              <a:rPr lang="nl-BE" sz="1800" dirty="0">
                <a:hlinkClick r:id="rId3"/>
              </a:rPr>
              <a:t>https://www.w3schools.com/sql/func_sqlserver_convert.asp</a:t>
            </a:r>
            <a:endParaRPr lang="nl-BE" sz="1800" dirty="0"/>
          </a:p>
          <a:p>
            <a:pPr lvl="1"/>
            <a:endParaRPr lang="nl-BE" dirty="0"/>
          </a:p>
          <a:p>
            <a:pPr lvl="2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917361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9D366-CA02-4DA3-8E62-EA86AAB8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/>
              <a:t>Geavanceerde functies:</a:t>
            </a:r>
            <a:br>
              <a:rPr lang="nl-BE" sz="4000" dirty="0"/>
            </a:br>
            <a:r>
              <a:rPr lang="nl-BE" sz="4000" dirty="0"/>
              <a:t>converteer naar een specifiek datatype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FAA0-31F4-4C92-9726-42A7C0A1D9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57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E4E00-0F9F-4D8A-B104-9145111781A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CONVERT() </a:t>
            </a:r>
            <a:r>
              <a:rPr lang="en-US">
                <a:sym typeface="Wingdings" panose="05000000000000000000" pitchFamily="2" charset="2"/>
              </a:rPr>
              <a:t></a:t>
            </a:r>
            <a:r>
              <a:rPr lang="en-US"/>
              <a:t> Style</a:t>
            </a:r>
          </a:p>
          <a:p>
            <a:pPr lvl="1"/>
            <a:r>
              <a:rPr lang="nl-BE"/>
              <a:t>Convertie van </a:t>
            </a:r>
            <a:r>
              <a:rPr lang="nl-BE">
                <a:solidFill>
                  <a:srgbClr val="FF0000"/>
                </a:solidFill>
              </a:rPr>
              <a:t>datetime</a:t>
            </a:r>
            <a:r>
              <a:rPr lang="nl-BE"/>
              <a:t> naar </a:t>
            </a:r>
            <a:r>
              <a:rPr lang="nl-BE">
                <a:solidFill>
                  <a:srgbClr val="FF0000"/>
                </a:solidFill>
              </a:rPr>
              <a:t>string (varchar)</a:t>
            </a:r>
          </a:p>
          <a:p>
            <a:pPr lvl="2"/>
            <a:endParaRPr lang="nl-B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6F7181-2670-441B-B7C9-0FDB1CFD29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625800"/>
              </p:ext>
            </p:extLst>
          </p:nvPr>
        </p:nvGraphicFramePr>
        <p:xfrm>
          <a:off x="1038637" y="2777589"/>
          <a:ext cx="8568849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56080">
                  <a:extLst>
                    <a:ext uri="{9D8B030D-6E8A-4147-A177-3AD203B41FA5}">
                      <a16:colId xmlns:a16="http://schemas.microsoft.com/office/drawing/2014/main" val="965626967"/>
                    </a:ext>
                  </a:extLst>
                </a:gridCol>
                <a:gridCol w="1632380">
                  <a:extLst>
                    <a:ext uri="{9D8B030D-6E8A-4147-A177-3AD203B41FA5}">
                      <a16:colId xmlns:a16="http://schemas.microsoft.com/office/drawing/2014/main" val="200673439"/>
                    </a:ext>
                  </a:extLst>
                </a:gridCol>
                <a:gridCol w="3138151">
                  <a:extLst>
                    <a:ext uri="{9D8B030D-6E8A-4147-A177-3AD203B41FA5}">
                      <a16:colId xmlns:a16="http://schemas.microsoft.com/office/drawing/2014/main" val="3842527441"/>
                    </a:ext>
                  </a:extLst>
                </a:gridCol>
                <a:gridCol w="2142238">
                  <a:extLst>
                    <a:ext uri="{9D8B030D-6E8A-4147-A177-3AD203B41FA5}">
                      <a16:colId xmlns:a16="http://schemas.microsoft.com/office/drawing/2014/main" val="29659935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Zonder eeuw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Met eeuw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Input/output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standaard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318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600" kern="1200">
                          <a:effectLst/>
                        </a:rPr>
                        <a:t>mon dd yyyy hh:miAM/PM</a:t>
                      </a:r>
                      <a:endParaRPr lang="nl-BE" sz="160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standaard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3267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kern="1200">
                          <a:effectLst/>
                        </a:rPr>
                        <a:t>dd/mm/yyyy</a:t>
                      </a:r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Brits/Frans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477248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r>
                        <a:rPr lang="nl-BE" dirty="0"/>
                        <a:t>Andere waarden : zie </a:t>
                      </a:r>
                      <a:r>
                        <a:rPr lang="nl-BE" dirty="0">
                          <a:hlinkClick r:id="rId3"/>
                        </a:rPr>
                        <a:t>https://www.w3schools.com/sql/func_sqlserver_convert.asp</a:t>
                      </a:r>
                      <a:endParaRPr lang="nl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96386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45710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9D366-CA02-4DA3-8E62-EA86AAB8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/>
              <a:t>Geavanceerde functies:</a:t>
            </a:r>
            <a:br>
              <a:rPr lang="nl-BE" sz="4000" dirty="0"/>
            </a:br>
            <a:r>
              <a:rPr lang="nl-BE" sz="4000" dirty="0"/>
              <a:t>converteer naar een specifiek datatype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FAA0-31F4-4C92-9726-42A7C0A1D9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58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E4E00-0F9F-4D8A-B104-9145111781A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CONVERT() </a:t>
            </a:r>
            <a:r>
              <a:rPr lang="en-US">
                <a:sym typeface="Wingdings" panose="05000000000000000000" pitchFamily="2" charset="2"/>
              </a:rPr>
              <a:t></a:t>
            </a:r>
            <a:r>
              <a:rPr lang="en-US"/>
              <a:t> Style</a:t>
            </a:r>
          </a:p>
          <a:p>
            <a:pPr lvl="1"/>
            <a:r>
              <a:rPr lang="nl-BE"/>
              <a:t>Convertie van </a:t>
            </a:r>
            <a:r>
              <a:rPr lang="nl-BE">
                <a:solidFill>
                  <a:srgbClr val="FF0000"/>
                </a:solidFill>
              </a:rPr>
              <a:t>datetime</a:t>
            </a:r>
            <a:r>
              <a:rPr lang="nl-BE"/>
              <a:t> naar </a:t>
            </a:r>
            <a:r>
              <a:rPr lang="nl-BE">
                <a:solidFill>
                  <a:srgbClr val="FF0000"/>
                </a:solidFill>
              </a:rPr>
              <a:t>string (varchar)</a:t>
            </a:r>
          </a:p>
          <a:p>
            <a:pPr lvl="2"/>
            <a:endParaRPr lang="nl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908E59-7D62-4E10-9582-41902A78D87A}"/>
              </a:ext>
            </a:extLst>
          </p:cNvPr>
          <p:cNvSpPr/>
          <p:nvPr/>
        </p:nvSpPr>
        <p:spPr>
          <a:xfrm>
            <a:off x="2423593" y="2588109"/>
            <a:ext cx="5616624" cy="203132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endParaRPr lang="nl-BE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geboortedatum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nl-BE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geboortedatum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nl-BE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geboortedatum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nl-BE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geboortedatum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100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nl-BE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geboortedatum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103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nl-BE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err="1">
                <a:solidFill>
                  <a:srgbClr val="000000"/>
                </a:solidFill>
                <a:latin typeface="Consolas" panose="020B0609020204030204" pitchFamily="49" charset="0"/>
              </a:rPr>
              <a:t>Tennis</a:t>
            </a:r>
            <a:r>
              <a:rPr lang="nl-BE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err="1">
                <a:solidFill>
                  <a:srgbClr val="000000"/>
                </a:solidFill>
                <a:latin typeface="Consolas" panose="020B0609020204030204" pitchFamily="49" charset="0"/>
              </a:rPr>
              <a:t>Speler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86B32E-75C7-4D3F-B97E-A1C8E77858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92" t="4445"/>
          <a:stretch/>
        </p:blipFill>
        <p:spPr>
          <a:xfrm>
            <a:off x="2423593" y="4752098"/>
            <a:ext cx="7707373" cy="16042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C5C67DA5-FFEF-4C17-83D1-B692B8A41209}"/>
              </a:ext>
            </a:extLst>
          </p:cNvPr>
          <p:cNvSpPr/>
          <p:nvPr/>
        </p:nvSpPr>
        <p:spPr>
          <a:xfrm>
            <a:off x="3863753" y="6400800"/>
            <a:ext cx="1368152" cy="365125"/>
          </a:xfrm>
          <a:prstGeom prst="rect">
            <a:avLst/>
          </a:prstGeom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prstClr val="black"/>
                </a:solidFill>
                <a:latin typeface="Arial" panose="020B0604020202020204"/>
              </a:rPr>
              <a:t>met eeuw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ADBEEDA-FBD1-40DD-AFD2-13C7D729E618}"/>
              </a:ext>
            </a:extLst>
          </p:cNvPr>
          <p:cNvSpPr/>
          <p:nvPr/>
        </p:nvSpPr>
        <p:spPr>
          <a:xfrm>
            <a:off x="5411924" y="6400799"/>
            <a:ext cx="1548173" cy="365125"/>
          </a:xfrm>
          <a:prstGeom prst="rect">
            <a:avLst/>
          </a:prstGeom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prstClr val="black"/>
                </a:solidFill>
                <a:latin typeface="Arial" panose="020B0604020202020204"/>
              </a:rPr>
              <a:t>zonder eeuw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385B1565-906C-44F4-815E-99D7943F01CA}"/>
              </a:ext>
            </a:extLst>
          </p:cNvPr>
          <p:cNvSpPr/>
          <p:nvPr/>
        </p:nvSpPr>
        <p:spPr>
          <a:xfrm>
            <a:off x="6960097" y="6400799"/>
            <a:ext cx="1548173" cy="3651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sz="1000" err="1">
                <a:solidFill>
                  <a:prstClr val="black"/>
                </a:solidFill>
                <a:latin typeface="Arial" panose="020B0604020202020204"/>
              </a:rPr>
              <a:t>mon</a:t>
            </a:r>
            <a:r>
              <a:rPr lang="nl-BE" sz="1000">
                <a:solidFill>
                  <a:prstClr val="black"/>
                </a:solidFill>
                <a:latin typeface="Arial" panose="020B0604020202020204"/>
              </a:rPr>
              <a:t> </a:t>
            </a:r>
            <a:r>
              <a:rPr lang="nl-BE" sz="1000" err="1">
                <a:solidFill>
                  <a:prstClr val="black"/>
                </a:solidFill>
                <a:latin typeface="Arial" panose="020B0604020202020204"/>
              </a:rPr>
              <a:t>dd</a:t>
            </a:r>
            <a:r>
              <a:rPr lang="nl-BE" sz="1000">
                <a:solidFill>
                  <a:prstClr val="black"/>
                </a:solidFill>
                <a:latin typeface="Arial" panose="020B0604020202020204"/>
              </a:rPr>
              <a:t> </a:t>
            </a:r>
            <a:r>
              <a:rPr lang="nl-BE" sz="1000" err="1">
                <a:solidFill>
                  <a:prstClr val="black"/>
                </a:solidFill>
                <a:latin typeface="Arial" panose="020B0604020202020204"/>
              </a:rPr>
              <a:t>yyyy</a:t>
            </a:r>
            <a:endParaRPr lang="nl-BE">
              <a:solidFill>
                <a:prstClr val="black"/>
              </a:solidFill>
              <a:latin typeface="Arial" panose="020B0604020202020204"/>
            </a:endParaRP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B8FF4E1B-7E17-4012-8669-EDCC1C1EC641}"/>
              </a:ext>
            </a:extLst>
          </p:cNvPr>
          <p:cNvSpPr/>
          <p:nvPr/>
        </p:nvSpPr>
        <p:spPr>
          <a:xfrm>
            <a:off x="8570132" y="6400799"/>
            <a:ext cx="1548173" cy="36512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sz="1000" err="1">
                <a:solidFill>
                  <a:prstClr val="black"/>
                </a:solidFill>
                <a:latin typeface="Arial" panose="020B0604020202020204"/>
              </a:rPr>
              <a:t>dd</a:t>
            </a:r>
            <a:r>
              <a:rPr lang="nl-BE" sz="1000">
                <a:solidFill>
                  <a:prstClr val="black"/>
                </a:solidFill>
                <a:latin typeface="Arial" panose="020B0604020202020204"/>
              </a:rPr>
              <a:t>/mm/</a:t>
            </a:r>
            <a:r>
              <a:rPr lang="nl-BE" sz="1000" err="1">
                <a:solidFill>
                  <a:prstClr val="black"/>
                </a:solidFill>
                <a:latin typeface="Arial" panose="020B0604020202020204"/>
              </a:rPr>
              <a:t>yyyy</a:t>
            </a:r>
            <a:endParaRPr lang="nl-BE">
              <a:solidFill>
                <a:prstClr val="black"/>
              </a:solidFill>
              <a:latin typeface="Arial" panose="020B0604020202020204"/>
            </a:endParaRPr>
          </a:p>
        </p:txBody>
      </p:sp>
      <p:sp>
        <p:nvSpPr>
          <p:cNvPr id="11" name="Pijl: links 10">
            <a:extLst>
              <a:ext uri="{FF2B5EF4-FFF2-40B4-BE49-F238E27FC236}">
                <a16:creationId xmlns:a16="http://schemas.microsoft.com/office/drawing/2014/main" id="{89E3440C-9A17-4762-9C4E-A7C578EDFE69}"/>
              </a:ext>
            </a:extLst>
          </p:cNvPr>
          <p:cNvSpPr/>
          <p:nvPr/>
        </p:nvSpPr>
        <p:spPr>
          <a:xfrm>
            <a:off x="7680177" y="3274694"/>
            <a:ext cx="360041" cy="2160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nl-BE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12" name="Pijl: links 11">
            <a:extLst>
              <a:ext uri="{FF2B5EF4-FFF2-40B4-BE49-F238E27FC236}">
                <a16:creationId xmlns:a16="http://schemas.microsoft.com/office/drawing/2014/main" id="{27B6D8F2-80A5-4EC6-8484-392D40B5B1A3}"/>
              </a:ext>
            </a:extLst>
          </p:cNvPr>
          <p:cNvSpPr/>
          <p:nvPr/>
        </p:nvSpPr>
        <p:spPr>
          <a:xfrm>
            <a:off x="7680177" y="3577483"/>
            <a:ext cx="360041" cy="17795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nl-BE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13" name="Pijl: links 12">
            <a:extLst>
              <a:ext uri="{FF2B5EF4-FFF2-40B4-BE49-F238E27FC236}">
                <a16:creationId xmlns:a16="http://schemas.microsoft.com/office/drawing/2014/main" id="{FF8B7985-E3ED-4EF3-A69F-CB6B2874B075}"/>
              </a:ext>
            </a:extLst>
          </p:cNvPr>
          <p:cNvSpPr/>
          <p:nvPr/>
        </p:nvSpPr>
        <p:spPr>
          <a:xfrm>
            <a:off x="7680176" y="3841960"/>
            <a:ext cx="360041" cy="2160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nl-BE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14" name="Pijl: links 13">
            <a:extLst>
              <a:ext uri="{FF2B5EF4-FFF2-40B4-BE49-F238E27FC236}">
                <a16:creationId xmlns:a16="http://schemas.microsoft.com/office/drawing/2014/main" id="{67097E59-8FA7-49B8-8C6C-055835DD3E37}"/>
              </a:ext>
            </a:extLst>
          </p:cNvPr>
          <p:cNvSpPr/>
          <p:nvPr/>
        </p:nvSpPr>
        <p:spPr>
          <a:xfrm>
            <a:off x="7680177" y="4095038"/>
            <a:ext cx="360041" cy="2160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nl-BE">
              <a:solidFill>
                <a:prstClr val="white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41527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6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9D366-CA02-4DA3-8E62-EA86AAB8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/>
              <a:t>Geavanceerde functies:</a:t>
            </a:r>
            <a:br>
              <a:rPr lang="nl-BE" sz="4000" dirty="0"/>
            </a:br>
            <a:r>
              <a:rPr lang="nl-BE" sz="4000" dirty="0"/>
              <a:t>converteer naar een specifiek datatype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FAA0-31F4-4C92-9726-42A7C0A1D9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59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E4E00-0F9F-4D8A-B104-9145111781A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CONVERT() </a:t>
            </a:r>
            <a:r>
              <a:rPr lang="en-US">
                <a:sym typeface="Wingdings" panose="05000000000000000000" pitchFamily="2" charset="2"/>
              </a:rPr>
              <a:t></a:t>
            </a:r>
            <a:r>
              <a:rPr lang="en-US"/>
              <a:t> Style</a:t>
            </a:r>
          </a:p>
          <a:p>
            <a:pPr lvl="1"/>
            <a:r>
              <a:rPr lang="nl-BE"/>
              <a:t>Convertie van </a:t>
            </a:r>
            <a:r>
              <a:rPr lang="nl-BE">
                <a:solidFill>
                  <a:srgbClr val="FF0000"/>
                </a:solidFill>
              </a:rPr>
              <a:t>money</a:t>
            </a:r>
            <a:r>
              <a:rPr lang="nl-BE"/>
              <a:t> naar </a:t>
            </a:r>
            <a:r>
              <a:rPr lang="nl-BE">
                <a:solidFill>
                  <a:srgbClr val="FF0000"/>
                </a:solidFill>
              </a:rPr>
              <a:t>string (varchar)</a:t>
            </a:r>
          </a:p>
          <a:p>
            <a:pPr lvl="2"/>
            <a:endParaRPr lang="nl-B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6F7181-2670-441B-B7C9-0FDB1CFD29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406731"/>
              </p:ext>
            </p:extLst>
          </p:nvPr>
        </p:nvGraphicFramePr>
        <p:xfrm>
          <a:off x="933128" y="2730697"/>
          <a:ext cx="8496944" cy="20218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54297">
                  <a:extLst>
                    <a:ext uri="{9D8B030D-6E8A-4147-A177-3AD203B41FA5}">
                      <a16:colId xmlns:a16="http://schemas.microsoft.com/office/drawing/2014/main" val="965626967"/>
                    </a:ext>
                  </a:extLst>
                </a:gridCol>
                <a:gridCol w="6542647">
                  <a:extLst>
                    <a:ext uri="{9D8B030D-6E8A-4147-A177-3AD203B41FA5}">
                      <a16:colId xmlns:a16="http://schemas.microsoft.com/office/drawing/2014/main" val="2006734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Waarde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Uitleg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318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Geen teken tussen de duizendtallen, 2 cijfers na het decimaalteken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3267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Teken tussen de duizendtallen, 2 cijfers na het decimaalteken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477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/>
                        <a:t>2</a:t>
                      </a:r>
                      <a:endParaRPr lang="nl-BE" i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Geen teken tussen de duizendtallen, 4 cijfers na het decimaalteken</a:t>
                      </a:r>
                      <a:endParaRPr lang="nl-BE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985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4933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0243A7-BE6D-4D8E-93A3-93EF5C81F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/>
              <a:t>Stringfuncties: om strings samen te voegen</a:t>
            </a:r>
            <a:br>
              <a:rPr lang="nl-BE" sz="4000" dirty="0"/>
            </a:br>
            <a:r>
              <a:rPr lang="nl-BE" sz="4000" dirty="0">
                <a:solidFill>
                  <a:srgbClr val="EC4B2F"/>
                </a:solidFill>
              </a:rPr>
              <a:t>Manier 1: </a:t>
            </a:r>
            <a:r>
              <a:rPr lang="nl-BE" sz="4000" dirty="0"/>
              <a:t>CONCAT met +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8F998-BACC-4E28-AE7E-52FAFBB07FF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EFDF78-0529-4B69-B226-FD8B276406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 dirty="0"/>
              <a:t>Syntax:</a:t>
            </a:r>
          </a:p>
          <a:p>
            <a:pPr lvl="2"/>
            <a:r>
              <a:rPr lang="nl-BE" dirty="0"/>
              <a:t>string1 </a:t>
            </a:r>
            <a:r>
              <a:rPr lang="nl-BE" dirty="0">
                <a:solidFill>
                  <a:srgbClr val="FF0000"/>
                </a:solidFill>
              </a:rPr>
              <a:t>+</a:t>
            </a:r>
            <a:r>
              <a:rPr lang="nl-BE" dirty="0"/>
              <a:t> string2 </a:t>
            </a:r>
            <a:r>
              <a:rPr lang="nl-BE" dirty="0">
                <a:solidFill>
                  <a:srgbClr val="FF0000"/>
                </a:solidFill>
              </a:rPr>
              <a:t>+</a:t>
            </a:r>
            <a:r>
              <a:rPr lang="nl-BE" dirty="0"/>
              <a:t> </a:t>
            </a:r>
            <a:r>
              <a:rPr lang="nl-BE" dirty="0" err="1"/>
              <a:t>string_n</a:t>
            </a:r>
            <a:r>
              <a:rPr lang="nl-BE" dirty="0"/>
              <a:t> </a:t>
            </a:r>
          </a:p>
          <a:p>
            <a:pPr marL="0" lvl="1" indent="0">
              <a:buNone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Betekenis: </a:t>
            </a:r>
            <a:br>
              <a:rPr lang="nl-BE" dirty="0"/>
            </a:br>
            <a:r>
              <a:rPr lang="nl-BE" dirty="0"/>
              <a:t>één of meerdere strings samenvoegen tot één </a:t>
            </a:r>
            <a:r>
              <a:rPr lang="nl-BE" dirty="0">
                <a:solidFill>
                  <a:srgbClr val="FF0000"/>
                </a:solidFill>
              </a:rPr>
              <a:t>tijdelijk</a:t>
            </a:r>
            <a:r>
              <a:rPr lang="nl-BE" dirty="0"/>
              <a:t> veld via het concatenatie-teken ‘+’.</a:t>
            </a:r>
          </a:p>
          <a:p>
            <a:endParaRPr lang="nl-BE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Voorbeeld:</a:t>
            </a:r>
          </a:p>
          <a:p>
            <a:pPr lvl="1"/>
            <a:endParaRPr lang="nl-BE" dirty="0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198B49-63E4-4EF6-9F59-7DCA850EC7EF}"/>
              </a:ext>
            </a:extLst>
          </p:cNvPr>
          <p:cNvSpPr/>
          <p:nvPr/>
        </p:nvSpPr>
        <p:spPr>
          <a:xfrm>
            <a:off x="2369840" y="5224084"/>
            <a:ext cx="4572000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endParaRPr lang="nl-BE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FF0000"/>
                </a:solidFill>
                <a:latin typeface="Consolas" panose="020B0609020204030204" pitchFamily="49" charset="0"/>
              </a:rPr>
              <a:t>'Jef'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+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FF0000"/>
                </a:solidFill>
                <a:latin typeface="Consolas" panose="020B0609020204030204" pitchFamily="49" charset="0"/>
              </a:rPr>
              <a:t>' '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+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FF0000"/>
                </a:solidFill>
                <a:latin typeface="Consolas" panose="020B0609020204030204" pitchFamily="49" charset="0"/>
              </a:rPr>
              <a:t>'Klabas'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278974-3822-465A-9ED9-15C05A15C3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73"/>
          <a:stretch/>
        </p:blipFill>
        <p:spPr>
          <a:xfrm>
            <a:off x="7635692" y="5224083"/>
            <a:ext cx="1845939" cy="6463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Arrow: Up 8">
            <a:extLst>
              <a:ext uri="{FF2B5EF4-FFF2-40B4-BE49-F238E27FC236}">
                <a16:creationId xmlns:a16="http://schemas.microsoft.com/office/drawing/2014/main" id="{FDBEEDE6-3AE1-430A-9A34-2B34E514A3CE}"/>
              </a:ext>
            </a:extLst>
          </p:cNvPr>
          <p:cNvSpPr/>
          <p:nvPr/>
        </p:nvSpPr>
        <p:spPr>
          <a:xfrm>
            <a:off x="3596850" y="6007573"/>
            <a:ext cx="288032" cy="57120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nl-BE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55C5DAA6-CC81-4162-9F13-DC84ECEE31C7}"/>
              </a:ext>
            </a:extLst>
          </p:cNvPr>
          <p:cNvSpPr/>
          <p:nvPr/>
        </p:nvSpPr>
        <p:spPr>
          <a:xfrm>
            <a:off x="4367808" y="5992045"/>
            <a:ext cx="288032" cy="57120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nl-BE">
              <a:solidFill>
                <a:prstClr val="white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0925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9D366-CA02-4DA3-8E62-EA86AAB8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/>
              <a:t>Geavanceerde functies:</a:t>
            </a:r>
            <a:br>
              <a:rPr lang="nl-BE" sz="4000" dirty="0"/>
            </a:br>
            <a:r>
              <a:rPr lang="nl-BE" sz="4000" dirty="0"/>
              <a:t>converteer naar een specifiek datatype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FAA0-31F4-4C92-9726-42A7C0A1D9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60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E4E00-0F9F-4D8A-B104-9145111781A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CONVERT() </a:t>
            </a:r>
            <a:r>
              <a:rPr lang="en-US">
                <a:sym typeface="Wingdings" panose="05000000000000000000" pitchFamily="2" charset="2"/>
              </a:rPr>
              <a:t></a:t>
            </a:r>
            <a:r>
              <a:rPr lang="en-US"/>
              <a:t> Style</a:t>
            </a:r>
          </a:p>
          <a:p>
            <a:pPr lvl="1"/>
            <a:r>
              <a:rPr lang="nl-BE"/>
              <a:t>Convertie van </a:t>
            </a:r>
            <a:r>
              <a:rPr lang="nl-BE">
                <a:solidFill>
                  <a:srgbClr val="FF0000"/>
                </a:solidFill>
              </a:rPr>
              <a:t>money</a:t>
            </a:r>
            <a:r>
              <a:rPr lang="nl-BE"/>
              <a:t> naar </a:t>
            </a:r>
            <a:r>
              <a:rPr lang="nl-BE">
                <a:solidFill>
                  <a:srgbClr val="FF0000"/>
                </a:solidFill>
              </a:rPr>
              <a:t>string (varchar)</a:t>
            </a:r>
          </a:p>
          <a:p>
            <a:pPr lvl="2"/>
            <a:endParaRPr lang="nl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313BE2-4999-41B7-80D3-CABE6CC3BD4B}"/>
              </a:ext>
            </a:extLst>
          </p:cNvPr>
          <p:cNvSpPr/>
          <p:nvPr/>
        </p:nvSpPr>
        <p:spPr>
          <a:xfrm>
            <a:off x="2495600" y="2551837"/>
            <a:ext cx="4536504" cy="175432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endParaRPr lang="nl-BE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salaris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nl-BE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salaris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nl-BE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salaris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nl-BE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salaris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nl-BE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nl-BE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err="1">
                <a:solidFill>
                  <a:srgbClr val="000000"/>
                </a:solidFill>
                <a:latin typeface="Consolas" panose="020B0609020204030204" pitchFamily="49" charset="0"/>
              </a:rPr>
              <a:t>Werknemer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4C3FDE-37F0-4DE8-9BEC-3458C8326F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26" t="15750"/>
          <a:stretch/>
        </p:blipFill>
        <p:spPr>
          <a:xfrm>
            <a:off x="2495601" y="4624314"/>
            <a:ext cx="4486275" cy="1256407"/>
          </a:xfrm>
          <a:prstGeom prst="rect">
            <a:avLst/>
          </a:prstGeom>
        </p:spPr>
      </p:pic>
      <p:sp>
        <p:nvSpPr>
          <p:cNvPr id="8" name="Callout: Up Arrow 7">
            <a:extLst>
              <a:ext uri="{FF2B5EF4-FFF2-40B4-BE49-F238E27FC236}">
                <a16:creationId xmlns:a16="http://schemas.microsoft.com/office/drawing/2014/main" id="{8C7B441C-9849-4AE2-B34B-B4B02AB430D4}"/>
              </a:ext>
            </a:extLst>
          </p:cNvPr>
          <p:cNvSpPr/>
          <p:nvPr/>
        </p:nvSpPr>
        <p:spPr>
          <a:xfrm>
            <a:off x="2710533" y="5881762"/>
            <a:ext cx="1800200" cy="701600"/>
          </a:xfrm>
          <a:prstGeom prst="upArrow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sz="1000" b="1">
                <a:solidFill>
                  <a:srgbClr val="1F497D"/>
                </a:solidFill>
                <a:latin typeface="Arial" panose="020B0604020202020204"/>
              </a:rPr>
              <a:t>Geen </a:t>
            </a:r>
            <a:r>
              <a:rPr lang="nl-BE" sz="1000">
                <a:solidFill>
                  <a:srgbClr val="1F497D"/>
                </a:solidFill>
                <a:latin typeface="Arial" panose="020B0604020202020204"/>
              </a:rPr>
              <a:t>teken tussen de duizendtallen, </a:t>
            </a:r>
            <a:r>
              <a:rPr lang="nl-BE" sz="1000" b="1">
                <a:solidFill>
                  <a:srgbClr val="1F497D"/>
                </a:solidFill>
                <a:latin typeface="Arial" panose="020B0604020202020204"/>
              </a:rPr>
              <a:t>2</a:t>
            </a:r>
            <a:r>
              <a:rPr lang="nl-BE" sz="1000">
                <a:solidFill>
                  <a:srgbClr val="1F497D"/>
                </a:solidFill>
                <a:latin typeface="Arial" panose="020B0604020202020204"/>
              </a:rPr>
              <a:t> decimalen</a:t>
            </a:r>
          </a:p>
        </p:txBody>
      </p:sp>
      <p:sp>
        <p:nvSpPr>
          <p:cNvPr id="9" name="Callout: Up Arrow 8">
            <a:extLst>
              <a:ext uri="{FF2B5EF4-FFF2-40B4-BE49-F238E27FC236}">
                <a16:creationId xmlns:a16="http://schemas.microsoft.com/office/drawing/2014/main" id="{D5589F95-9650-4C9E-A43F-695377624678}"/>
              </a:ext>
            </a:extLst>
          </p:cNvPr>
          <p:cNvSpPr/>
          <p:nvPr/>
        </p:nvSpPr>
        <p:spPr>
          <a:xfrm>
            <a:off x="4554826" y="5881762"/>
            <a:ext cx="1800200" cy="701600"/>
          </a:xfrm>
          <a:prstGeom prst="upArrow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sz="1000" b="1">
                <a:solidFill>
                  <a:srgbClr val="1F497D"/>
                </a:solidFill>
                <a:latin typeface="Arial" panose="020B0604020202020204"/>
              </a:rPr>
              <a:t>Wel</a:t>
            </a:r>
            <a:r>
              <a:rPr lang="nl-BE" sz="1000">
                <a:solidFill>
                  <a:srgbClr val="1F497D"/>
                </a:solidFill>
                <a:latin typeface="Arial" panose="020B0604020202020204"/>
              </a:rPr>
              <a:t> teken tussen de duizendtallen, </a:t>
            </a:r>
            <a:r>
              <a:rPr lang="nl-BE" sz="1000" b="1">
                <a:solidFill>
                  <a:srgbClr val="1F497D"/>
                </a:solidFill>
                <a:latin typeface="Arial" panose="020B0604020202020204"/>
              </a:rPr>
              <a:t>2 </a:t>
            </a:r>
            <a:r>
              <a:rPr lang="nl-BE" sz="1000">
                <a:solidFill>
                  <a:srgbClr val="1F497D"/>
                </a:solidFill>
                <a:latin typeface="Arial" panose="020B0604020202020204"/>
              </a:rPr>
              <a:t>decimalen</a:t>
            </a:r>
          </a:p>
        </p:txBody>
      </p:sp>
      <p:sp>
        <p:nvSpPr>
          <p:cNvPr id="11" name="Callout: Left Arrow 10">
            <a:extLst>
              <a:ext uri="{FF2B5EF4-FFF2-40B4-BE49-F238E27FC236}">
                <a16:creationId xmlns:a16="http://schemas.microsoft.com/office/drawing/2014/main" id="{32490B9E-0537-4C36-8E2E-012F7EC24137}"/>
              </a:ext>
            </a:extLst>
          </p:cNvPr>
          <p:cNvSpPr/>
          <p:nvPr/>
        </p:nvSpPr>
        <p:spPr>
          <a:xfrm>
            <a:off x="7176120" y="5085184"/>
            <a:ext cx="3240360" cy="504056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184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sz="1000" b="1">
                <a:solidFill>
                  <a:srgbClr val="1F497D"/>
                </a:solidFill>
                <a:latin typeface="Arial" panose="020B0604020202020204"/>
              </a:rPr>
              <a:t>Geen</a:t>
            </a:r>
            <a:r>
              <a:rPr lang="nl-BE" sz="1000">
                <a:solidFill>
                  <a:srgbClr val="1F497D"/>
                </a:solidFill>
                <a:latin typeface="Arial" panose="020B0604020202020204"/>
              </a:rPr>
              <a:t> teken tussen de duizendtallen, 4 decimalen</a:t>
            </a:r>
          </a:p>
        </p:txBody>
      </p:sp>
      <p:sp>
        <p:nvSpPr>
          <p:cNvPr id="10" name="Pijl: links 9">
            <a:extLst>
              <a:ext uri="{FF2B5EF4-FFF2-40B4-BE49-F238E27FC236}">
                <a16:creationId xmlns:a16="http://schemas.microsoft.com/office/drawing/2014/main" id="{439E3F24-D136-400A-AC7A-1620BEFD87FE}"/>
              </a:ext>
            </a:extLst>
          </p:cNvPr>
          <p:cNvSpPr/>
          <p:nvPr/>
        </p:nvSpPr>
        <p:spPr>
          <a:xfrm>
            <a:off x="6801855" y="3212976"/>
            <a:ext cx="360041" cy="2160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nl-BE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12" name="Pijl: links 11">
            <a:extLst>
              <a:ext uri="{FF2B5EF4-FFF2-40B4-BE49-F238E27FC236}">
                <a16:creationId xmlns:a16="http://schemas.microsoft.com/office/drawing/2014/main" id="{E5DED116-0A5E-4309-BEB3-C842B1454A04}"/>
              </a:ext>
            </a:extLst>
          </p:cNvPr>
          <p:cNvSpPr/>
          <p:nvPr/>
        </p:nvSpPr>
        <p:spPr>
          <a:xfrm>
            <a:off x="6801855" y="3525341"/>
            <a:ext cx="360041" cy="2160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nl-BE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13" name="Pijl: links 12">
            <a:extLst>
              <a:ext uri="{FF2B5EF4-FFF2-40B4-BE49-F238E27FC236}">
                <a16:creationId xmlns:a16="http://schemas.microsoft.com/office/drawing/2014/main" id="{1CDBCA4B-5183-4C86-948F-ED85CF5BAA28}"/>
              </a:ext>
            </a:extLst>
          </p:cNvPr>
          <p:cNvSpPr/>
          <p:nvPr/>
        </p:nvSpPr>
        <p:spPr>
          <a:xfrm>
            <a:off x="6797845" y="3859866"/>
            <a:ext cx="360041" cy="2160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nl-BE">
              <a:solidFill>
                <a:prstClr val="white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95101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0" grpId="0" animBg="1"/>
      <p:bldP spid="12" grpId="0" animBg="1"/>
      <p:bldP spid="1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9D366-CA02-4DA3-8E62-EA86AAB8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/>
              <a:t>Geavanceerde functies:</a:t>
            </a:r>
            <a:br>
              <a:rPr lang="nl-BE" sz="4000" dirty="0"/>
            </a:br>
            <a:r>
              <a:rPr lang="nl-BE" sz="4000" dirty="0"/>
              <a:t>ISNULL()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FAA0-31F4-4C92-9726-42A7C0A1D9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61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E4E00-0F9F-4D8A-B104-9145111781A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/>
              <a:t>Gebruik:</a:t>
            </a:r>
          </a:p>
          <a:p>
            <a:pPr lvl="1"/>
            <a:endParaRPr lang="nl-BE"/>
          </a:p>
          <a:p>
            <a:pPr lvl="1"/>
            <a:r>
              <a:rPr lang="nl-BE"/>
              <a:t>Geeft een alternatieve waarde als de expressie NULL is.</a:t>
            </a:r>
          </a:p>
          <a:p>
            <a:endParaRPr lang="nl-BE"/>
          </a:p>
          <a:p>
            <a:r>
              <a:rPr lang="nl-BE"/>
              <a:t>Syntax:</a:t>
            </a:r>
          </a:p>
          <a:p>
            <a:pPr lvl="1"/>
            <a:endParaRPr lang="nl-BE"/>
          </a:p>
          <a:p>
            <a:pPr lvl="1"/>
            <a:r>
              <a:rPr lang="nl-BE"/>
              <a:t>ISNULL(</a:t>
            </a:r>
            <a:r>
              <a:rPr lang="nl-BE" i="1"/>
              <a:t>expressie,alternatieveWaarde</a:t>
            </a:r>
            <a:r>
              <a:rPr lang="nl-BE"/>
              <a:t>)</a:t>
            </a:r>
          </a:p>
          <a:p>
            <a:pPr lvl="2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931459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9D366-CA02-4DA3-8E62-EA86AAB8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/>
              <a:t>Geavanceerde functies:</a:t>
            </a:r>
            <a:br>
              <a:rPr lang="nl-BE" sz="4000" dirty="0"/>
            </a:br>
            <a:r>
              <a:rPr lang="nl-BE" sz="4000" dirty="0"/>
              <a:t>ISNULL()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FAA0-31F4-4C92-9726-42A7C0A1D9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62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E4E00-0F9F-4D8A-B104-9145111781A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/>
              <a:t>Voorbeelden</a:t>
            </a:r>
          </a:p>
          <a:p>
            <a:pPr lvl="2"/>
            <a:endParaRPr lang="nl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94815D-34D7-4E2A-A323-CE40DFDB30D8}"/>
              </a:ext>
            </a:extLst>
          </p:cNvPr>
          <p:cNvSpPr/>
          <p:nvPr/>
        </p:nvSpPr>
        <p:spPr>
          <a:xfrm>
            <a:off x="2063552" y="2183027"/>
            <a:ext cx="5624364" cy="147732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endParaRPr lang="nl-BE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naam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nl-BE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voornaam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nl-BE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FF00FF"/>
                </a:solidFill>
                <a:latin typeface="Consolas" panose="020B0609020204030204" pitchFamily="49" charset="0"/>
              </a:rPr>
              <a:t>ISNULL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voornaam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nl-BE">
                <a:solidFill>
                  <a:srgbClr val="FF0000"/>
                </a:solidFill>
                <a:latin typeface="Consolas" panose="020B0609020204030204" pitchFamily="49" charset="0"/>
              </a:rPr>
              <a:t>'Onbekende voornaam'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nl-BE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 DM_Oef5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Personeelslid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B443FC-4CDD-4099-9B81-991BF0962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552" y="3933057"/>
            <a:ext cx="5624364" cy="252418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2492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9D366-CA02-4DA3-8E62-EA86AAB8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/>
              <a:t>Geavanceerde functies:</a:t>
            </a:r>
            <a:br>
              <a:rPr lang="nl-BE" sz="4000" dirty="0"/>
            </a:br>
            <a:r>
              <a:rPr lang="nl-BE" sz="4000" dirty="0"/>
              <a:t>ISNULL()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FAA0-31F4-4C92-9726-42A7C0A1D9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63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E4E00-0F9F-4D8A-B104-9145111781A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/>
              <a:t>Voorbeelden</a:t>
            </a:r>
          </a:p>
          <a:p>
            <a:pPr lvl="2"/>
            <a:endParaRPr lang="nl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B6F389-58C9-4244-B447-A70E2FE7620D}"/>
              </a:ext>
            </a:extLst>
          </p:cNvPr>
          <p:cNvSpPr/>
          <p:nvPr/>
        </p:nvSpPr>
        <p:spPr>
          <a:xfrm>
            <a:off x="2135560" y="2060848"/>
            <a:ext cx="6912768" cy="147732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endParaRPr lang="nl-BE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naam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nl-BE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err="1">
                <a:solidFill>
                  <a:srgbClr val="000000"/>
                </a:solidFill>
                <a:latin typeface="Consolas" panose="020B0609020204030204" pitchFamily="49" charset="0"/>
              </a:rPr>
              <a:t>medewerkerId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FF0000"/>
                </a:solidFill>
                <a:latin typeface="Consolas" panose="020B0609020204030204" pitchFamily="49" charset="0"/>
              </a:rPr>
              <a:t>'chef'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nl-BE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FF00FF"/>
                </a:solidFill>
                <a:latin typeface="Consolas" panose="020B0609020204030204" pitchFamily="49" charset="0"/>
              </a:rPr>
              <a:t>ISNULL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err="1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nl-BE" err="1">
                <a:solidFill>
                  <a:srgbClr val="000000"/>
                </a:solidFill>
                <a:latin typeface="Consolas" panose="020B0609020204030204" pitchFamily="49" charset="0"/>
              </a:rPr>
              <a:t>medewerkerId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nl-BE">
                <a:solidFill>
                  <a:srgbClr val="FF0000"/>
                </a:solidFill>
                <a:latin typeface="Consolas" panose="020B0609020204030204" pitchFamily="49" charset="0"/>
              </a:rPr>
              <a:t>'Onbekend'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nl-BE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 DM_Oef4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Afdeling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8F605C-D98E-4C39-B92B-A47BBCA00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003" y="3693373"/>
            <a:ext cx="5360517" cy="283197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B2ABBE-9368-4415-BB78-0BEA58440E6D}"/>
              </a:ext>
            </a:extLst>
          </p:cNvPr>
          <p:cNvSpPr/>
          <p:nvPr/>
        </p:nvSpPr>
        <p:spPr>
          <a:xfrm>
            <a:off x="7752184" y="3789040"/>
            <a:ext cx="2736304" cy="129614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err="1">
                <a:solidFill>
                  <a:prstClr val="black"/>
                </a:solidFill>
                <a:latin typeface="Arial" panose="020B0604020202020204"/>
              </a:rPr>
              <a:t>medewerkerId</a:t>
            </a:r>
            <a:r>
              <a:rPr lang="nl-BE">
                <a:solidFill>
                  <a:prstClr val="black"/>
                </a:solidFill>
                <a:latin typeface="Arial" panose="020B0604020202020204"/>
              </a:rPr>
              <a:t> eerst converteren van </a:t>
            </a:r>
            <a:r>
              <a:rPr lang="nl-BE">
                <a:solidFill>
                  <a:srgbClr val="FF0000"/>
                </a:solidFill>
                <a:latin typeface="Arial" panose="020B0604020202020204"/>
              </a:rPr>
              <a:t>int</a:t>
            </a:r>
            <a:r>
              <a:rPr lang="nl-BE">
                <a:solidFill>
                  <a:prstClr val="black"/>
                </a:solidFill>
                <a:latin typeface="Arial" panose="020B0604020202020204"/>
              </a:rPr>
              <a:t> naar een </a:t>
            </a:r>
            <a:r>
              <a:rPr lang="nl-BE">
                <a:solidFill>
                  <a:srgbClr val="FF0000"/>
                </a:solidFill>
                <a:latin typeface="Arial" panose="020B0604020202020204"/>
              </a:rPr>
              <a:t>varchar</a:t>
            </a:r>
          </a:p>
        </p:txBody>
      </p:sp>
    </p:spTree>
    <p:extLst>
      <p:ext uri="{BB962C8B-B14F-4D97-AF65-F5344CB8AC3E}">
        <p14:creationId xmlns:p14="http://schemas.microsoft.com/office/powerpoint/2010/main" val="281172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9D366-CA02-4DA3-8E62-EA86AAB8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/>
              <a:t>Geavanceerde functies:</a:t>
            </a:r>
            <a:br>
              <a:rPr lang="nl-BE" sz="4000" dirty="0"/>
            </a:br>
            <a:r>
              <a:rPr lang="nl-BE" sz="4000" dirty="0"/>
              <a:t>ISNUMERIC()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FAA0-31F4-4C92-9726-42A7C0A1D9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64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E4E00-0F9F-4D8A-B104-9145111781A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/>
              <a:t>Gebruik:</a:t>
            </a:r>
          </a:p>
          <a:p>
            <a:pPr lvl="1"/>
            <a:endParaRPr lang="nl-BE">
              <a:solidFill>
                <a:srgbClr val="FF0000"/>
              </a:solidFill>
            </a:endParaRPr>
          </a:p>
          <a:p>
            <a:pPr lvl="1"/>
            <a:r>
              <a:rPr lang="nl-BE">
                <a:solidFill>
                  <a:srgbClr val="FF0000"/>
                </a:solidFill>
              </a:rPr>
              <a:t>Controleert</a:t>
            </a:r>
            <a:r>
              <a:rPr lang="nl-BE"/>
              <a:t> of de uitdrukking een </a:t>
            </a:r>
            <a:r>
              <a:rPr lang="nl-BE">
                <a:solidFill>
                  <a:srgbClr val="FF0000"/>
                </a:solidFill>
              </a:rPr>
              <a:t>geldig nummer </a:t>
            </a:r>
            <a:r>
              <a:rPr lang="nl-BE"/>
              <a:t>is.</a:t>
            </a:r>
          </a:p>
          <a:p>
            <a:pPr lvl="1"/>
            <a:r>
              <a:rPr lang="nl-BE"/>
              <a:t>Geeft 1 als de uitdrukking een geldig nummer is, anders 0.</a:t>
            </a:r>
          </a:p>
          <a:p>
            <a:endParaRPr lang="nl-BE"/>
          </a:p>
          <a:p>
            <a:r>
              <a:rPr lang="nl-BE"/>
              <a:t>Syntax:</a:t>
            </a:r>
          </a:p>
          <a:p>
            <a:pPr lvl="1"/>
            <a:endParaRPr lang="nl-BE"/>
          </a:p>
          <a:p>
            <a:pPr lvl="1"/>
            <a:r>
              <a:rPr lang="nl-BE"/>
              <a:t>ISNUMERIC(</a:t>
            </a:r>
            <a:r>
              <a:rPr lang="nl-BE" i="1"/>
              <a:t>expressie</a:t>
            </a:r>
            <a:r>
              <a:rPr lang="nl-BE"/>
              <a:t>)</a:t>
            </a:r>
          </a:p>
          <a:p>
            <a:pPr lvl="2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242225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9D366-CA02-4DA3-8E62-EA86AAB8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/>
              <a:t>Geavanceerde functies:</a:t>
            </a:r>
            <a:br>
              <a:rPr lang="nl-BE" sz="4000" dirty="0"/>
            </a:br>
            <a:r>
              <a:rPr lang="nl-BE" sz="4000" dirty="0"/>
              <a:t>ISNUMERIC()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FAA0-31F4-4C92-9726-42A7C0A1D9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65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E4E00-0F9F-4D8A-B104-9145111781A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/>
              <a:t>Voorbeeld: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70CACE-50DF-4DE7-ACE9-D8DE2C0DEB5D}"/>
              </a:ext>
            </a:extLst>
          </p:cNvPr>
          <p:cNvSpPr/>
          <p:nvPr/>
        </p:nvSpPr>
        <p:spPr>
          <a:xfrm>
            <a:off x="2423592" y="2132856"/>
            <a:ext cx="4680520" cy="175432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endParaRPr lang="nl-BE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voornaam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nl-BE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FF00FF"/>
                </a:solidFill>
                <a:latin typeface="Consolas" panose="020B0609020204030204" pitchFamily="49" charset="0"/>
              </a:rPr>
              <a:t>ISNUMERIC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voornaam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nl-BE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personeelsnummer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nl-BE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FF00FF"/>
                </a:solidFill>
                <a:latin typeface="Consolas" panose="020B0609020204030204" pitchFamily="49" charset="0"/>
              </a:rPr>
              <a:t>ISNUMERIC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personeelsnummer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nl-BE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 DM_Oef5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Personeelslid</a:t>
            </a:r>
            <a:r>
              <a:rPr lang="nl-BE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013DFF-B4D7-4D48-B899-75AED81E06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82" t="14859"/>
          <a:stretch/>
        </p:blipFill>
        <p:spPr>
          <a:xfrm>
            <a:off x="2423592" y="4357777"/>
            <a:ext cx="6726460" cy="189310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028901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9D366-CA02-4DA3-8E62-EA86AAB8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/>
              <a:t>Geavanceerde functies:</a:t>
            </a:r>
            <a:br>
              <a:rPr lang="nl-BE" sz="4000" dirty="0"/>
            </a:br>
            <a:r>
              <a:rPr lang="nl-BE" sz="4000" dirty="0"/>
              <a:t>NULLIF()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FAA0-31F4-4C92-9726-42A7C0A1D9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66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E4E00-0F9F-4D8A-B104-9145111781A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/>
              <a:t>Gebruik:</a:t>
            </a:r>
          </a:p>
          <a:p>
            <a:pPr lvl="1"/>
            <a:endParaRPr lang="nl-BE"/>
          </a:p>
          <a:p>
            <a:pPr lvl="1"/>
            <a:r>
              <a:rPr lang="nl-BE"/>
              <a:t>Vergelijkt twee uitdrukkingen.</a:t>
            </a:r>
          </a:p>
          <a:p>
            <a:pPr lvl="1"/>
            <a:r>
              <a:rPr lang="nl-BE"/>
              <a:t>Als expressie1 gelijk is aan expressie2 	</a:t>
            </a:r>
          </a:p>
          <a:p>
            <a:pPr lvl="2"/>
            <a:r>
              <a:rPr lang="nl-BE"/>
              <a:t>geeft de functie NULL terug, </a:t>
            </a:r>
          </a:p>
          <a:p>
            <a:pPr lvl="2"/>
            <a:r>
              <a:rPr lang="nl-BE"/>
              <a:t>anders expressie1</a:t>
            </a:r>
          </a:p>
          <a:p>
            <a:endParaRPr lang="nl-BE"/>
          </a:p>
          <a:p>
            <a:r>
              <a:rPr lang="nl-BE"/>
              <a:t>Syntax:</a:t>
            </a:r>
          </a:p>
          <a:p>
            <a:pPr lvl="1"/>
            <a:endParaRPr lang="nl-BE"/>
          </a:p>
          <a:p>
            <a:pPr lvl="1"/>
            <a:r>
              <a:rPr lang="nl-BE"/>
              <a:t>NULLIF(</a:t>
            </a:r>
            <a:r>
              <a:rPr lang="nl-BE" i="1"/>
              <a:t>expressie1,expressie2</a:t>
            </a:r>
            <a:r>
              <a:rPr lang="nl-BE"/>
              <a:t>)</a:t>
            </a:r>
          </a:p>
          <a:p>
            <a:pPr lvl="2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31277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9D366-CA02-4DA3-8E62-EA86AAB8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/>
              <a:t>Geavanceerde functies:</a:t>
            </a:r>
            <a:br>
              <a:rPr lang="nl-BE" sz="4000" dirty="0"/>
            </a:br>
            <a:r>
              <a:rPr lang="nl-BE" sz="4000" dirty="0"/>
              <a:t>NULLIF()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FAA0-31F4-4C92-9726-42A7C0A1D9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67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E4E00-0F9F-4D8A-B104-9145111781A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 dirty="0"/>
              <a:t>Voorbeeld:</a:t>
            </a:r>
          </a:p>
          <a:p>
            <a:pPr marL="914400" lvl="2" indent="0">
              <a:buNone/>
            </a:pPr>
            <a:endParaRPr lang="nl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2BEEE0-4E5A-48F6-A3A6-6F25520C86F7}"/>
              </a:ext>
            </a:extLst>
          </p:cNvPr>
          <p:cNvSpPr/>
          <p:nvPr/>
        </p:nvSpPr>
        <p:spPr>
          <a:xfrm>
            <a:off x="744724" y="4160351"/>
            <a:ext cx="8568952" cy="2308324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endParaRPr lang="nl-B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naam</a:t>
            </a:r>
            <a:r>
              <a:rPr lang="nl-BE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nl-B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LEN</a:t>
            </a:r>
            <a:r>
              <a:rPr lang="nl-BE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naam</a:t>
            </a:r>
            <a:r>
              <a:rPr lang="nl-BE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	</a:t>
            </a: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'lengte van de naam'</a:t>
            </a:r>
            <a:r>
              <a:rPr lang="nl-BE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nl-B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plaats</a:t>
            </a:r>
            <a:r>
              <a:rPr lang="nl-BE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nl-B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LEN</a:t>
            </a:r>
            <a:r>
              <a:rPr lang="nl-BE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plaats</a:t>
            </a:r>
            <a:r>
              <a:rPr lang="nl-BE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	</a:t>
            </a: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'lengte van de  plaats'</a:t>
            </a:r>
            <a:r>
              <a:rPr lang="nl-BE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nl-B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NULLIF</a:t>
            </a:r>
            <a:r>
              <a:rPr lang="nl-BE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l-BE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LEN</a:t>
            </a:r>
            <a:r>
              <a:rPr lang="nl-BE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naam</a:t>
            </a:r>
            <a:r>
              <a:rPr lang="nl-BE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  <a:r>
              <a:rPr lang="nl-BE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LEN</a:t>
            </a:r>
            <a:r>
              <a:rPr lang="nl-BE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plaats</a:t>
            </a:r>
            <a:r>
              <a:rPr lang="nl-BE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</a:t>
            </a: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'resultaat'</a:t>
            </a:r>
            <a:endParaRPr lang="nl-B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Tennis</a:t>
            </a:r>
            <a:r>
              <a:rPr lang="nl-BE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nl-B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Speler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nl-BE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72B0A0-25DC-476B-945B-2F313B635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508" y="846138"/>
            <a:ext cx="5637645" cy="368356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4893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561FF-270B-483F-8178-C38C5331A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ORDER BY component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EAD520-8F85-4344-8B57-9BB4F41D5F8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68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950DE-97AF-49DD-BF4C-E57E9977EA8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Een sortering mag ook bestaan uit scalaire expressies</a:t>
            </a:r>
          </a:p>
          <a:p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De expressie wordt eerst uitgerekend voor elke rij, en dan gesorteerd</a:t>
            </a:r>
          </a:p>
          <a:p>
            <a:pPr lvl="1"/>
            <a:endParaRPr lang="nl-B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719B94-0906-429D-BAAA-E6F731B92A54}"/>
              </a:ext>
            </a:extLst>
          </p:cNvPr>
          <p:cNvSpPr/>
          <p:nvPr/>
        </p:nvSpPr>
        <p:spPr>
          <a:xfrm>
            <a:off x="2408530" y="3246403"/>
            <a:ext cx="4572000" cy="175432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endParaRPr lang="nl-BE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naam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nl-BE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voornaam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nl-BE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	</a:t>
            </a: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'spelersnummer'</a:t>
            </a:r>
            <a:endParaRPr lang="nl-BE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Tennis</a:t>
            </a:r>
            <a:r>
              <a:rPr lang="nl-BE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nl-BE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Speler</a:t>
            </a:r>
            <a:endParaRPr lang="nl-BE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SUBSTRING</a:t>
            </a:r>
            <a:r>
              <a:rPr lang="en-US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naam</a:t>
            </a:r>
            <a:r>
              <a:rPr lang="en-US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nl-BE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2399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80A2D-59F3-4B6C-98F3-69738364C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ORDER BY component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DD2288-BBDC-4E4D-9171-961E6235DE3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69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D761A1-68EC-4304-8FF7-7AA379CD174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 dirty="0"/>
              <a:t>    Originele volgorde	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233210-F706-4B1D-A330-E03318C60698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130129" y="1628775"/>
            <a:ext cx="4387850" cy="3960812"/>
          </a:xfrm>
        </p:spPr>
        <p:txBody>
          <a:bodyPr/>
          <a:lstStyle/>
          <a:p>
            <a:r>
              <a:rPr lang="nl-BE" dirty="0"/>
              <a:t>Gevraagde volgorde</a:t>
            </a:r>
          </a:p>
          <a:p>
            <a:pPr marL="0" indent="0" eaLnBrk="0" hangingPunct="0">
              <a:spcBef>
                <a:spcPct val="0"/>
              </a:spcBef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+mn-ea"/>
                <a:cs typeface="+mn-cs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+mn-ea"/>
                <a:cs typeface="+mn-cs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  <a:ea typeface="+mn-ea"/>
                <a:cs typeface="+mn-cs"/>
              </a:rPr>
              <a:t>SUBSTRING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+mn-ea"/>
                <a:cs typeface="+mn-cs"/>
              </a:rPr>
              <a:t>naam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  <a:ea typeface="+mn-ea"/>
                <a:cs typeface="+mn-cs"/>
              </a:rPr>
              <a:t>)</a:t>
            </a:r>
            <a:endParaRPr lang="nl-BE" sz="1800" dirty="0">
              <a:solidFill>
                <a:prstClr val="black"/>
              </a:solidFill>
              <a:latin typeface="Calibri" panose="020F0502020204030204" pitchFamily="34" charset="0"/>
              <a:ea typeface="+mn-ea"/>
              <a:cs typeface="+mn-cs"/>
            </a:endParaRPr>
          </a:p>
          <a:p>
            <a:endParaRPr lang="nl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57F62-1B42-4D0B-A239-BA0036763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878" y="2477797"/>
            <a:ext cx="3182129" cy="368397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53840-1C4D-4516-BBFF-CA2204654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14" y="2477797"/>
            <a:ext cx="3182129" cy="370866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84344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0243A7-BE6D-4D8E-93A3-93EF5C81F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/>
              <a:t>Stringfuncties: om strings samen te voegen</a:t>
            </a:r>
            <a:br>
              <a:rPr lang="nl-BE" sz="4000" dirty="0"/>
            </a:br>
            <a:r>
              <a:rPr lang="nl-BE" sz="4000" dirty="0">
                <a:solidFill>
                  <a:srgbClr val="EC4B2F"/>
                </a:solidFill>
              </a:rPr>
              <a:t>Manier 1: </a:t>
            </a:r>
            <a:r>
              <a:rPr lang="nl-BE" sz="4000" dirty="0"/>
              <a:t>CONCAT met +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8F998-BACC-4E28-AE7E-52FAFBB07FF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EFDF78-0529-4B69-B226-FD8B276406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/>
              <a:t>Voorbeeld:</a:t>
            </a:r>
          </a:p>
          <a:p>
            <a:pPr lvl="1"/>
            <a:endParaRPr lang="nl-BE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204750-7323-49C3-8F3B-5754DCB90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386" y="3549374"/>
            <a:ext cx="1609725" cy="30575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58DE523-BD75-42E0-8929-0B72EA91EC6C}"/>
              </a:ext>
            </a:extLst>
          </p:cNvPr>
          <p:cNvSpPr/>
          <p:nvPr/>
        </p:nvSpPr>
        <p:spPr>
          <a:xfrm>
            <a:off x="1961727" y="2228671"/>
            <a:ext cx="5502426" cy="9233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SELECT</a:t>
            </a:r>
            <a:endParaRPr lang="nl-BE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voornaam 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/>
              </a:rPr>
              <a:t>+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/>
              </a:rPr>
              <a:t>' '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/>
              </a:rPr>
              <a:t>+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naam </a:t>
            </a: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AS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/>
              </a:rPr>
              <a:t>'speler'</a:t>
            </a:r>
            <a:endParaRPr lang="nl-BE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FROM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nl-BE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Tennis</a:t>
            </a:r>
            <a:r>
              <a:rPr lang="nl-BE" err="1">
                <a:solidFill>
                  <a:srgbClr val="808080"/>
                </a:solidFill>
                <a:highlight>
                  <a:srgbClr val="FFFFFF"/>
                </a:highlight>
                <a:latin typeface="Consolas"/>
              </a:rPr>
              <a:t>.</a:t>
            </a:r>
            <a:r>
              <a:rPr lang="nl-BE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Speler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/>
              </a:rPr>
              <a:t>;</a:t>
            </a:r>
            <a:endParaRPr lang="nl-BE">
              <a:solidFill>
                <a:prstClr val="black"/>
              </a:solidFill>
              <a:latin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15CA3C-0658-46E6-B28F-5232EBA66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727" y="3500974"/>
            <a:ext cx="1733550" cy="30861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8F0B825-3305-4B15-910F-2A3293150EF9}"/>
              </a:ext>
            </a:extLst>
          </p:cNvPr>
          <p:cNvSpPr/>
          <p:nvPr/>
        </p:nvSpPr>
        <p:spPr>
          <a:xfrm>
            <a:off x="3863752" y="4581128"/>
            <a:ext cx="136815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nl-BE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3E6068-F332-45EA-A666-7670C989EC52}"/>
              </a:ext>
            </a:extLst>
          </p:cNvPr>
          <p:cNvSpPr/>
          <p:nvPr/>
        </p:nvSpPr>
        <p:spPr>
          <a:xfrm>
            <a:off x="7850188" y="4077072"/>
            <a:ext cx="263830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prstClr val="white"/>
                </a:solidFill>
                <a:latin typeface="Arial" panose="020B0604020202020204"/>
              </a:rPr>
              <a:t>100% is het nog niet, nog even geduld</a:t>
            </a:r>
          </a:p>
        </p:txBody>
      </p:sp>
    </p:spTree>
    <p:extLst>
      <p:ext uri="{BB962C8B-B14F-4D97-AF65-F5344CB8AC3E}">
        <p14:creationId xmlns:p14="http://schemas.microsoft.com/office/powerpoint/2010/main" val="4817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D49B-8160-4788-B27F-110C67340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/>
              <a:t>Scalaire functies in de praktijk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30D5AB-C6B7-437E-8EE6-4F3AE6FE6B2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70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BB65C-0184-4145-804B-848B1859AA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/>
              <a:t>Gebruikt in </a:t>
            </a:r>
            <a:r>
              <a:rPr lang="nl-BE">
                <a:solidFill>
                  <a:srgbClr val="FF0000"/>
                </a:solidFill>
              </a:rPr>
              <a:t>SELECT</a:t>
            </a:r>
            <a:r>
              <a:rPr lang="nl-BE"/>
              <a:t>-statement.</a:t>
            </a:r>
          </a:p>
          <a:p>
            <a:pPr lvl="1"/>
            <a:endParaRPr lang="nl-BE"/>
          </a:p>
          <a:p>
            <a:pPr lvl="1"/>
            <a:r>
              <a:rPr lang="nl-BE"/>
              <a:t>Het resultaat is </a:t>
            </a:r>
            <a:r>
              <a:rPr lang="nl-BE">
                <a:solidFill>
                  <a:srgbClr val="FF0000"/>
                </a:solidFill>
              </a:rPr>
              <a:t>tijdelijk</a:t>
            </a:r>
            <a:r>
              <a:rPr lang="nl-BE"/>
              <a:t>.</a:t>
            </a:r>
          </a:p>
          <a:p>
            <a:pPr lvl="1"/>
            <a:endParaRPr lang="nl-BE"/>
          </a:p>
          <a:p>
            <a:r>
              <a:rPr lang="nl-BE"/>
              <a:t>Gebruikt in </a:t>
            </a:r>
            <a:r>
              <a:rPr lang="nl-BE">
                <a:solidFill>
                  <a:srgbClr val="FF0000"/>
                </a:solidFill>
              </a:rPr>
              <a:t>UPDATE</a:t>
            </a:r>
            <a:r>
              <a:rPr lang="nl-BE"/>
              <a:t>-statement.</a:t>
            </a:r>
          </a:p>
          <a:p>
            <a:pPr lvl="1"/>
            <a:endParaRPr lang="nl-BE"/>
          </a:p>
          <a:p>
            <a:pPr lvl="1"/>
            <a:r>
              <a:rPr lang="nl-BE"/>
              <a:t>Het resultaat is </a:t>
            </a:r>
            <a:r>
              <a:rPr lang="nl-BE">
                <a:solidFill>
                  <a:srgbClr val="FF0000"/>
                </a:solidFill>
              </a:rPr>
              <a:t>definitief</a:t>
            </a:r>
          </a:p>
        </p:txBody>
      </p:sp>
    </p:spTree>
    <p:extLst>
      <p:ext uri="{BB962C8B-B14F-4D97-AF65-F5344CB8AC3E}">
        <p14:creationId xmlns:p14="http://schemas.microsoft.com/office/powerpoint/2010/main" val="37450697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D49B-8160-4788-B27F-110C67340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/>
              <a:t>Scalaire functies in de praktijk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30D5AB-C6B7-437E-8EE6-4F3AE6FE6B2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71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BB65C-0184-4145-804B-848B1859AA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/>
              <a:t>Voorbeeld: Originele inhoud tabel ‘Voorwerp’</a:t>
            </a:r>
            <a:endParaRPr lang="nl-BE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EB5052-CB0C-4DA2-BA61-1F97A14E4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615" y="2380674"/>
            <a:ext cx="7467230" cy="2448272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7457919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D49B-8160-4788-B27F-110C67340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/>
              <a:t>Scalaire functies in de praktijk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30D5AB-C6B7-437E-8EE6-4F3AE6FE6B2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72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BB65C-0184-4145-804B-848B1859AA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/>
              <a:t>Voorbeeld: SELECT + scalaire functie</a:t>
            </a:r>
            <a:endParaRPr lang="nl-BE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7421B8-B421-46E5-BE11-2CA016163FDE}"/>
              </a:ext>
            </a:extLst>
          </p:cNvPr>
          <p:cNvSpPr/>
          <p:nvPr/>
        </p:nvSpPr>
        <p:spPr>
          <a:xfrm>
            <a:off x="2279576" y="2278438"/>
            <a:ext cx="7560840" cy="147732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endParaRPr lang="nl-BE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voorwerp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nl-BE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nl-BE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nieuwVoorwerp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nl-BE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UPPER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l-BE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nieuwVoorwerp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'Tijdelijke waarde'</a:t>
            </a:r>
            <a:endParaRPr lang="nl-BE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dbo</a:t>
            </a:r>
            <a:r>
              <a:rPr lang="nl-BE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nl-BE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Voorwerp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nl-BE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3BCB55-E038-4EB7-B1C2-F1B59AA85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6" y="4152680"/>
            <a:ext cx="4896544" cy="215309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033708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D49B-8160-4788-B27F-110C67340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/>
              <a:t>Scalaire functies in de praktijk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30D5AB-C6B7-437E-8EE6-4F3AE6FE6B2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73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BB65C-0184-4145-804B-848B1859AA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/>
              <a:t>Voorbeeld: UPDATE + scalaire functie</a:t>
            </a:r>
            <a:endParaRPr lang="nl-BE">
              <a:solidFill>
                <a:srgbClr val="FF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F866E5-2B78-4E3F-82F1-83D5FB0E3063}"/>
              </a:ext>
            </a:extLst>
          </p:cNvPr>
          <p:cNvSpPr/>
          <p:nvPr/>
        </p:nvSpPr>
        <p:spPr>
          <a:xfrm>
            <a:off x="2063552" y="2276873"/>
            <a:ext cx="7488832" cy="64633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UPDATE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dbo</a:t>
            </a:r>
            <a:r>
              <a:rPr lang="nl-BE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nl-BE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Voorwerp</a:t>
            </a:r>
            <a:endParaRPr lang="nl-BE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SET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nieuwVoorwerp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UPPER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l-BE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nieuwVoorwerp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nl-BE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80B938-B3D1-40B7-8B48-04D8116E2FE3}"/>
              </a:ext>
            </a:extLst>
          </p:cNvPr>
          <p:cNvSpPr/>
          <p:nvPr/>
        </p:nvSpPr>
        <p:spPr>
          <a:xfrm>
            <a:off x="2063552" y="3036418"/>
            <a:ext cx="3096344" cy="92333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endParaRPr lang="nl-BE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nl-BE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dbo</a:t>
            </a:r>
            <a:r>
              <a:rPr lang="nl-BE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nl-BE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Voorwerp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nl-BE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753987-2DF3-487C-BC6A-745676598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290" y="4295858"/>
            <a:ext cx="3723670" cy="232729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614965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DDFF36-A91A-4B41-9BD5-A8B741F8F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Oefeningen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F1481-17D6-4AFA-9FF7-15E69813FF2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74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620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0243A7-BE6D-4D8E-93A3-93EF5C81F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/>
              <a:t>Stringfuncties: om strings samen te voegen</a:t>
            </a:r>
            <a:br>
              <a:rPr lang="nl-BE" sz="4000" dirty="0"/>
            </a:br>
            <a:r>
              <a:rPr lang="nl-BE" sz="4000" dirty="0">
                <a:solidFill>
                  <a:srgbClr val="EC4B2F"/>
                </a:solidFill>
              </a:rPr>
              <a:t>Manier 2: </a:t>
            </a:r>
            <a:r>
              <a:rPr lang="nl-BE" sz="4000" dirty="0"/>
              <a:t>CONCAT()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8F998-BACC-4E28-AE7E-52FAFBB07FF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EFDF78-0529-4B69-B226-FD8B276406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 dirty="0"/>
              <a:t>Syntax:</a:t>
            </a:r>
          </a:p>
          <a:p>
            <a:pPr lvl="1"/>
            <a:r>
              <a:rPr lang="nl-BE" dirty="0"/>
              <a:t>CONCAT(string1, string2, ..., </a:t>
            </a:r>
            <a:r>
              <a:rPr lang="nl-BE" dirty="0" err="1"/>
              <a:t>string_n</a:t>
            </a:r>
            <a:r>
              <a:rPr lang="nl-BE" dirty="0"/>
              <a:t>) </a:t>
            </a:r>
          </a:p>
          <a:p>
            <a:endParaRPr lang="nl-BE" dirty="0"/>
          </a:p>
          <a:p>
            <a:r>
              <a:rPr lang="nl-BE" dirty="0"/>
              <a:t>Betekenis: </a:t>
            </a:r>
            <a:br>
              <a:rPr lang="nl-BE" dirty="0"/>
            </a:br>
            <a:r>
              <a:rPr lang="nl-BE" dirty="0"/>
              <a:t>één of meerdere strings samenvoegen tot één </a:t>
            </a:r>
            <a:r>
              <a:rPr lang="nl-BE" dirty="0">
                <a:solidFill>
                  <a:srgbClr val="FF0000"/>
                </a:solidFill>
              </a:rPr>
              <a:t>tijdelijk</a:t>
            </a:r>
            <a:r>
              <a:rPr lang="nl-BE" dirty="0"/>
              <a:t> veld via de functie CONCAT().</a:t>
            </a:r>
          </a:p>
          <a:p>
            <a:endParaRPr lang="nl-BE" dirty="0">
              <a:solidFill>
                <a:srgbClr val="FF0000"/>
              </a:solidFill>
            </a:endParaRPr>
          </a:p>
          <a:p>
            <a:r>
              <a:rPr lang="nl-BE" dirty="0"/>
              <a:t>Voorbeeld: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278974-3822-465A-9ED9-15C05A15C3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73"/>
          <a:stretch/>
        </p:blipFill>
        <p:spPr>
          <a:xfrm>
            <a:off x="7358645" y="4582893"/>
            <a:ext cx="1845939" cy="6463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5D8F63-441D-4773-AAF8-3C78836CAE28}"/>
              </a:ext>
            </a:extLst>
          </p:cNvPr>
          <p:cNvSpPr/>
          <p:nvPr/>
        </p:nvSpPr>
        <p:spPr>
          <a:xfrm>
            <a:off x="2369841" y="4582894"/>
            <a:ext cx="4572000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endParaRPr lang="nl-BE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CONCAT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'Jef'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'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'Klabas'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nl-BE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4AE45F-5A5F-4440-B0DD-47EF2EFB88AD}"/>
              </a:ext>
            </a:extLst>
          </p:cNvPr>
          <p:cNvSpPr/>
          <p:nvPr/>
        </p:nvSpPr>
        <p:spPr>
          <a:xfrm>
            <a:off x="2369841" y="5607625"/>
            <a:ext cx="4572000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endParaRPr lang="nl-BE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CONCAT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'Jef'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nl-BE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'Klabas'</a:t>
            </a:r>
            <a:r>
              <a:rPr lang="nl-BE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nl-BE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813A91-1DB7-4F39-8732-F8EB3F9A2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352" y="5607625"/>
            <a:ext cx="1879599" cy="64611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4674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0243A7-BE6D-4D8E-93A3-93EF5C81F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2400"/>
              <a:t>Stringfuncties: om strings samen te voegen</a:t>
            </a:r>
            <a:br>
              <a:rPr lang="nl-BE" sz="2400"/>
            </a:br>
            <a:r>
              <a:rPr lang="nl-BE" sz="2400">
                <a:solidFill>
                  <a:srgbClr val="EC4B2F"/>
                </a:solidFill>
              </a:rPr>
              <a:t>Manier 2: </a:t>
            </a:r>
            <a:r>
              <a:rPr lang="nl-BE" sz="2400"/>
              <a:t>CONCAT()</a:t>
            </a:r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8F998-BACC-4E28-AE7E-52FAFBB07FF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EFDF78-0529-4B69-B226-FD8B276406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 dirty="0"/>
              <a:t>Voorbeeld:</a:t>
            </a:r>
          </a:p>
          <a:p>
            <a:endParaRPr lang="nl-BE" dirty="0"/>
          </a:p>
          <a:p>
            <a:pPr marL="0" indent="0">
              <a:buNone/>
            </a:pPr>
            <a:r>
              <a:rPr lang="nl-BE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SELECT </a:t>
            </a:r>
            <a:br>
              <a:rPr lang="nl-BE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nl-BE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</a:t>
            </a:r>
            <a:r>
              <a:rPr lang="nl-BE" sz="18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CONCAT</a:t>
            </a:r>
            <a:r>
              <a:rPr lang="nl-BE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l-B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voornaam</a:t>
            </a:r>
            <a:r>
              <a:rPr lang="nl-BE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nl-BE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'</a:t>
            </a:r>
            <a:r>
              <a:rPr lang="nl-BE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nl-B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naam</a:t>
            </a:r>
            <a:r>
              <a:rPr lang="nl-BE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nl-B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nl-B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'speler’</a:t>
            </a:r>
            <a:endParaRPr lang="nl-BE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FROM</a:t>
            </a:r>
            <a:r>
              <a:rPr lang="nl-B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Tennis</a:t>
            </a:r>
            <a:r>
              <a:rPr lang="nl-BE" sz="1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nl-BE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Speler</a:t>
            </a:r>
            <a:r>
              <a:rPr lang="nl-BE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nl-BE" sz="18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204750-7323-49C3-8F3B-5754DCB90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98" y="3496056"/>
            <a:ext cx="1609725" cy="30575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15CA3C-0658-46E6-B28F-5232EBA66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727" y="3500974"/>
            <a:ext cx="1733550" cy="30861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8F0B825-3305-4B15-910F-2A3293150EF9}"/>
              </a:ext>
            </a:extLst>
          </p:cNvPr>
          <p:cNvSpPr/>
          <p:nvPr/>
        </p:nvSpPr>
        <p:spPr>
          <a:xfrm>
            <a:off x="3863752" y="4581128"/>
            <a:ext cx="136815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nl-BE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3E6068-F332-45EA-A666-7670C989EC52}"/>
              </a:ext>
            </a:extLst>
          </p:cNvPr>
          <p:cNvSpPr/>
          <p:nvPr/>
        </p:nvSpPr>
        <p:spPr>
          <a:xfrm>
            <a:off x="7850188" y="4077072"/>
            <a:ext cx="263830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prstClr val="white"/>
                </a:solidFill>
                <a:latin typeface="Arial" panose="020B0604020202020204"/>
              </a:rPr>
              <a:t>100% is het nog niet, nog even geduld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437555-8708-4570-B49F-503D3A21AEB2}"/>
              </a:ext>
            </a:extLst>
          </p:cNvPr>
          <p:cNvSpPr/>
          <p:nvPr/>
        </p:nvSpPr>
        <p:spPr>
          <a:xfrm>
            <a:off x="1981200" y="2204865"/>
            <a:ext cx="7139136" cy="1103763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nl-BE">
              <a:solidFill>
                <a:prstClr val="white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1815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WIT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RANJE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LAUW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54ef4c1-7c04-4bd8-aace-2dac36451d1b" xsi:nil="true"/>
    <lcf76f155ced4ddcb4097134ff3c332f xmlns="1946ab53-a53d-4984-8df3-e4b9666a144b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D3E55A3DCE2A4A8BC759CAA7D96FE2" ma:contentTypeVersion="12" ma:contentTypeDescription="Create a new document." ma:contentTypeScope="" ma:versionID="c3b87d41c71445f2c7cb767049c78ec0">
  <xsd:schema xmlns:xsd="http://www.w3.org/2001/XMLSchema" xmlns:xs="http://www.w3.org/2001/XMLSchema" xmlns:p="http://schemas.microsoft.com/office/2006/metadata/properties" xmlns:ns2="254ef4c1-7c04-4bd8-aace-2dac36451d1b" xmlns:ns3="1946ab53-a53d-4984-8df3-e4b9666a144b" targetNamespace="http://schemas.microsoft.com/office/2006/metadata/properties" ma:root="true" ma:fieldsID="ff554c3c8e4329415e1c50f5978e6a47" ns2:_="" ns3:_="">
    <xsd:import namespace="254ef4c1-7c04-4bd8-aace-2dac36451d1b"/>
    <xsd:import namespace="1946ab53-a53d-4984-8df3-e4b9666a144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2:TaxCatchAll" minOccurs="0"/>
                <xsd:element ref="ns3:MediaServiceMetadata" minOccurs="0"/>
                <xsd:element ref="ns3:MediaServiceFastMetadata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4ef4c1-7c04-4bd8-aace-2dac36451d1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2" nillable="true" ma:displayName="Taxonomy Catch All Column" ma:hidden="true" ma:list="{721e9acf-806b-4a87-936d-d2c26601fefc}" ma:internalName="TaxCatchAll" ma:showField="CatchAllData" ma:web="254ef4c1-7c04-4bd8-aace-2dac36451d1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6ab53-a53d-4984-8df3-e4b9666a144b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49b243c3-5758-488d-a165-3d321439e89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8B92E74-0DAA-4211-914A-CE18DD5C2D9B}">
  <ds:schemaRefs>
    <ds:schemaRef ds:uri="http://www.w3.org/XML/1998/namespace"/>
    <ds:schemaRef ds:uri="http://purl.org/dc/elements/1.1/"/>
    <ds:schemaRef ds:uri="254ef4c1-7c04-4bd8-aace-2dac36451d1b"/>
    <ds:schemaRef ds:uri="1946ab53-a53d-4984-8df3-e4b9666a144b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1EF84DE-A9E1-41BA-A1A9-89715600EE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54ef4c1-7c04-4bd8-aace-2dac36451d1b"/>
    <ds:schemaRef ds:uri="1946ab53-a53d-4984-8df3-e4b9666a14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04AA5A-D616-471A-B8C7-7CF6F028EFF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718</TotalTime>
  <Words>3837</Words>
  <Application>Microsoft Office PowerPoint</Application>
  <PresentationFormat>Breedbeeld</PresentationFormat>
  <Paragraphs>839</Paragraphs>
  <Slides>74</Slides>
  <Notes>29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3</vt:i4>
      </vt:variant>
      <vt:variant>
        <vt:lpstr>Diatitels</vt:lpstr>
      </vt:variant>
      <vt:variant>
        <vt:i4>74</vt:i4>
      </vt:variant>
    </vt:vector>
  </HeadingPairs>
  <TitlesOfParts>
    <vt:vector size="84" baseType="lpstr">
      <vt:lpstr>Arial</vt:lpstr>
      <vt:lpstr>Calibri</vt:lpstr>
      <vt:lpstr>Century Gothic</vt:lpstr>
      <vt:lpstr>Consolas</vt:lpstr>
      <vt:lpstr>Courier New</vt:lpstr>
      <vt:lpstr>Verdana</vt:lpstr>
      <vt:lpstr>Wingdings</vt:lpstr>
      <vt:lpstr>WIT</vt:lpstr>
      <vt:lpstr>ORANJE</vt:lpstr>
      <vt:lpstr>BLAUW</vt:lpstr>
      <vt:lpstr>Scalaire functies</vt:lpstr>
      <vt:lpstr>Inhoud</vt:lpstr>
      <vt:lpstr>Wat is een scalaire functie ?</vt:lpstr>
      <vt:lpstr>Stringfuncties</vt:lpstr>
      <vt:lpstr>Stringfuncties: om strings samen te voegen</vt:lpstr>
      <vt:lpstr>Stringfuncties: om strings samen te voegen Manier 1: CONCAT met +</vt:lpstr>
      <vt:lpstr>Stringfuncties: om strings samen te voegen Manier 1: CONCAT met +</vt:lpstr>
      <vt:lpstr>Stringfuncties: om strings samen te voegen Manier 2: CONCAT()</vt:lpstr>
      <vt:lpstr>Stringfuncties: om strings samen te voegen Manier 2: CONCAT()</vt:lpstr>
      <vt:lpstr>Stringfuncties: om strings samen te voegen Manier 3: CONCAT_WS()</vt:lpstr>
      <vt:lpstr>Stringfuncties: om strings samen te voegen Manier 3: CONCAT_WS()</vt:lpstr>
      <vt:lpstr>Stringfuncties:  om strings samen te voegen</vt:lpstr>
      <vt:lpstr>Stringfuncties: om spaties uit strings tijdelijk te verwijderen</vt:lpstr>
      <vt:lpstr>Stringfuncties: om spaties uit strings tijdelijk te verwijderen</vt:lpstr>
      <vt:lpstr>Stringfuncties: om spaties uit strings tijdelijk te verwijderen</vt:lpstr>
      <vt:lpstr>Stringfuncties: om spaties uit strings tijdelijk te verwijderen en strings samen te voegen</vt:lpstr>
      <vt:lpstr>Stringfuncties: TRIM() met een ander karakter</vt:lpstr>
      <vt:lpstr>Stringfuncties:  SPACE()</vt:lpstr>
      <vt:lpstr>Stringfuncties: LOWER() – UPPER()</vt:lpstr>
      <vt:lpstr>Stringfuncties: LOWER() – UPPER()</vt:lpstr>
      <vt:lpstr>Stringfuncties:  om delen van een string te selecteren</vt:lpstr>
      <vt:lpstr>Stringfuncties:  om delen van een string te selecteren</vt:lpstr>
      <vt:lpstr>Stringfuncties:  om delen van een string te selecteren</vt:lpstr>
      <vt:lpstr>Stringfuncties:  aantal karakters van een string bepalen</vt:lpstr>
      <vt:lpstr>Stringfuncties:  positie van opgegeven tekens in een string</vt:lpstr>
      <vt:lpstr>Stringfunctie:  tijdelijk vervangen van karakters</vt:lpstr>
      <vt:lpstr>Stringfunctie:  tijdelijk vervangen van karakters</vt:lpstr>
      <vt:lpstr>Numerieke/wiskundige functies</vt:lpstr>
      <vt:lpstr>Numerieke / wiskundige functies: afgerond, volgend - of vorig geheel getal bepalen</vt:lpstr>
      <vt:lpstr>Numerieke / wiskundige functies: afgerond, volgend - of vorig geheel getal bepalen</vt:lpstr>
      <vt:lpstr>Numerieke / wiskundige functies: afgerond getal bepalen</vt:lpstr>
      <vt:lpstr>Numerieke / wiskundige functies: afgerond getal bepalen</vt:lpstr>
      <vt:lpstr>Numerieke / wiskundige functies: afgerond, volgend - of vorig geheel getal bepalen</vt:lpstr>
      <vt:lpstr>Numerieke / wiskundige functies: afgerond, volgend - of vorig geheel getal bepalen</vt:lpstr>
      <vt:lpstr>Numerieke / wiskundige functies: willekeurige getal ophalen</vt:lpstr>
      <vt:lpstr>Datum en tijd functies</vt:lpstr>
      <vt:lpstr>Datum en tijdfuncties: dag, maand of jaar ophalen uit een datum</vt:lpstr>
      <vt:lpstr>Datum en tijdfuncties: dag, maand of jaar ophalen uit een datum</vt:lpstr>
      <vt:lpstr>Datum en tijdfuncties: ophalen van een opgegeven deel</vt:lpstr>
      <vt:lpstr>Datum en tijdfuncties: ophalen van een opgegeven deel</vt:lpstr>
      <vt:lpstr>Datum en tijdfuncties:  ophalen van een opgegeven deel </vt:lpstr>
      <vt:lpstr>Datum en tijdfuncties: huidige datum en tijd ophalen</vt:lpstr>
      <vt:lpstr>Datum en tijdfuncties:  huidige datum en tijd ophalen</vt:lpstr>
      <vt:lpstr>Datum en tijdfuncties:  datum samenstellen</vt:lpstr>
      <vt:lpstr>Datum en tijdfuncties: verschil tussen datums bepalen</vt:lpstr>
      <vt:lpstr>Datum en tijdfuncties: verschil tussen datums bepalen</vt:lpstr>
      <vt:lpstr>Datum en tijdfuncties: datums verhogen met een waarde</vt:lpstr>
      <vt:lpstr>Datum en tijdfuncties: datums verhogen met een waarde</vt:lpstr>
      <vt:lpstr>Datum en tijdfuncties: onderzoek of een waarde een datum is</vt:lpstr>
      <vt:lpstr>Datum en tijdfuncties: onderzoek of een waarde een datum is</vt:lpstr>
      <vt:lpstr>Geavanceerde functies</vt:lpstr>
      <vt:lpstr>Geavanceerde functies: converteer naar een specifiek datatype</vt:lpstr>
      <vt:lpstr>Geavanceerde functies: converteer naar een specifiek datatype</vt:lpstr>
      <vt:lpstr>Geavanceerde functies: converteer naar een specifiek datatype</vt:lpstr>
      <vt:lpstr>Geavanceerde functies: converteer naar een specifiek datatype</vt:lpstr>
      <vt:lpstr>Geavanceerde functies: converteer naar een specifiek datatype</vt:lpstr>
      <vt:lpstr>Geavanceerde functies: converteer naar een specifiek datatype</vt:lpstr>
      <vt:lpstr>Geavanceerde functies: converteer naar een specifiek datatype</vt:lpstr>
      <vt:lpstr>Geavanceerde functies: converteer naar een specifiek datatype</vt:lpstr>
      <vt:lpstr>Geavanceerde functies: converteer naar een specifiek datatype</vt:lpstr>
      <vt:lpstr>Geavanceerde functies: ISNULL()</vt:lpstr>
      <vt:lpstr>Geavanceerde functies: ISNULL()</vt:lpstr>
      <vt:lpstr>Geavanceerde functies: ISNULL()</vt:lpstr>
      <vt:lpstr>Geavanceerde functies: ISNUMERIC()</vt:lpstr>
      <vt:lpstr>Geavanceerde functies: ISNUMERIC()</vt:lpstr>
      <vt:lpstr>Geavanceerde functies: NULLIF()</vt:lpstr>
      <vt:lpstr>Geavanceerde functies: NULLIF()</vt:lpstr>
      <vt:lpstr>ORDER BY component</vt:lpstr>
      <vt:lpstr>ORDER BY component</vt:lpstr>
      <vt:lpstr>Scalaire functies in de praktijk</vt:lpstr>
      <vt:lpstr>Scalaire functies in de praktijk</vt:lpstr>
      <vt:lpstr>Scalaire functies in de praktijk</vt:lpstr>
      <vt:lpstr>Scalaire functies in de praktijk</vt:lpstr>
      <vt:lpstr>Oefeningen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Media Comm</dc:creator>
  <cp:lastModifiedBy>Kristine Mangelschots</cp:lastModifiedBy>
  <cp:revision>2026</cp:revision>
  <cp:lastPrinted>2023-09-14T07:57:26Z</cp:lastPrinted>
  <dcterms:created xsi:type="dcterms:W3CDTF">2022-09-05T06:43:33Z</dcterms:created>
  <dcterms:modified xsi:type="dcterms:W3CDTF">2024-08-27T10:43:39Z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0x01010039D3E55A3DCE2A4A8BC759CAA7D96FE2</vt:lpwstr>
  </property>
  <property fmtid="{D5CDD505-2E9C-101B-9397-08002B2CF9AE}" pid="3" name="MediaServiceImageTags">
    <vt:lpwstr/>
  </property>
  <property fmtid="{D5CDD505-2E9C-101B-9397-08002B2CF9AE}" pid="4" name="MSIP_Label_c337be75-dfbb-4261-9834-ac247c7dde13_Enabled">
    <vt:lpwstr>true</vt:lpwstr>
  </property>
  <property fmtid="{D5CDD505-2E9C-101B-9397-08002B2CF9AE}" pid="5" name="MSIP_Label_c337be75-dfbb-4261-9834-ac247c7dde13_SetDate">
    <vt:lpwstr>2023-07-25T08:50:14Z</vt:lpwstr>
  </property>
  <property fmtid="{D5CDD505-2E9C-101B-9397-08002B2CF9AE}" pid="6" name="MSIP_Label_c337be75-dfbb-4261-9834-ac247c7dde13_Method">
    <vt:lpwstr>Standard</vt:lpwstr>
  </property>
  <property fmtid="{D5CDD505-2E9C-101B-9397-08002B2CF9AE}" pid="7" name="MSIP_Label_c337be75-dfbb-4261-9834-ac247c7dde13_Name">
    <vt:lpwstr>Algemeen</vt:lpwstr>
  </property>
  <property fmtid="{D5CDD505-2E9C-101B-9397-08002B2CF9AE}" pid="8" name="MSIP_Label_c337be75-dfbb-4261-9834-ac247c7dde13_SiteId">
    <vt:lpwstr>77d33cc5-c9b4-4766-95c7-ed5b515e1cce</vt:lpwstr>
  </property>
  <property fmtid="{D5CDD505-2E9C-101B-9397-08002B2CF9AE}" pid="9" name="MSIP_Label_c337be75-dfbb-4261-9834-ac247c7dde13_ActionId">
    <vt:lpwstr>f8535d69-8a1e-463d-98d7-633103bc8f35</vt:lpwstr>
  </property>
  <property fmtid="{D5CDD505-2E9C-101B-9397-08002B2CF9AE}" pid="10" name="MSIP_Label_c337be75-dfbb-4261-9834-ac247c7dde13_ContentBits">
    <vt:lpwstr>0</vt:lpwstr>
  </property>
</Properties>
</file>